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7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8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9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diagrams/data25.xml" ContentType="application/vnd.openxmlformats-officedocument.drawingml.diagramData+xml"/>
  <Override PartName="/ppt/diagrams/layout25.xml" ContentType="application/vnd.openxmlformats-officedocument.drawingml.diagramLayout+xml"/>
  <Override PartName="/ppt/diagrams/quickStyle25.xml" ContentType="application/vnd.openxmlformats-officedocument.drawingml.diagramStyle+xml"/>
  <Override PartName="/ppt/diagrams/colors25.xml" ContentType="application/vnd.openxmlformats-officedocument.drawingml.diagramColors+xml"/>
  <Override PartName="/ppt/diagrams/drawing25.xml" ContentType="application/vnd.ms-office.drawingml.diagramDrawing+xml"/>
  <Override PartName="/ppt/diagrams/data26.xml" ContentType="application/vnd.openxmlformats-officedocument.drawingml.diagramData+xml"/>
  <Override PartName="/ppt/diagrams/layout26.xml" ContentType="application/vnd.openxmlformats-officedocument.drawingml.diagramLayout+xml"/>
  <Override PartName="/ppt/diagrams/quickStyle26.xml" ContentType="application/vnd.openxmlformats-officedocument.drawingml.diagramStyle+xml"/>
  <Override PartName="/ppt/diagrams/colors26.xml" ContentType="application/vnd.openxmlformats-officedocument.drawingml.diagramColors+xml"/>
  <Override PartName="/ppt/diagrams/drawing26.xml" ContentType="application/vnd.ms-office.drawingml.diagramDrawing+xml"/>
  <Override PartName="/ppt/diagrams/data27.xml" ContentType="application/vnd.openxmlformats-officedocument.drawingml.diagramData+xml"/>
  <Override PartName="/ppt/diagrams/layout27.xml" ContentType="application/vnd.openxmlformats-officedocument.drawingml.diagramLayout+xml"/>
  <Override PartName="/ppt/diagrams/quickStyle27.xml" ContentType="application/vnd.openxmlformats-officedocument.drawingml.diagramStyle+xml"/>
  <Override PartName="/ppt/diagrams/colors27.xml" ContentType="application/vnd.openxmlformats-officedocument.drawingml.diagramColors+xml"/>
  <Override PartName="/ppt/diagrams/drawing27.xml" ContentType="application/vnd.ms-office.drawingml.diagramDrawing+xml"/>
  <Override PartName="/ppt/diagrams/data28.xml" ContentType="application/vnd.openxmlformats-officedocument.drawingml.diagramData+xml"/>
  <Override PartName="/ppt/diagrams/layout28.xml" ContentType="application/vnd.openxmlformats-officedocument.drawingml.diagramLayout+xml"/>
  <Override PartName="/ppt/diagrams/quickStyle28.xml" ContentType="application/vnd.openxmlformats-officedocument.drawingml.diagramStyle+xml"/>
  <Override PartName="/ppt/diagrams/colors28.xml" ContentType="application/vnd.openxmlformats-officedocument.drawingml.diagramColors+xml"/>
  <Override PartName="/ppt/diagrams/drawing28.xml" ContentType="application/vnd.ms-office.drawingml.diagramDrawing+xml"/>
  <Override PartName="/ppt/diagrams/data29.xml" ContentType="application/vnd.openxmlformats-officedocument.drawingml.diagramData+xml"/>
  <Override PartName="/ppt/diagrams/layout29.xml" ContentType="application/vnd.openxmlformats-officedocument.drawingml.diagramLayout+xml"/>
  <Override PartName="/ppt/diagrams/quickStyle29.xml" ContentType="application/vnd.openxmlformats-officedocument.drawingml.diagramStyle+xml"/>
  <Override PartName="/ppt/diagrams/colors29.xml" ContentType="application/vnd.openxmlformats-officedocument.drawingml.diagramColors+xml"/>
  <Override PartName="/ppt/diagrams/drawing29.xml" ContentType="application/vnd.ms-office.drawingml.diagramDrawing+xml"/>
  <Override PartName="/ppt/diagrams/data30.xml" ContentType="application/vnd.openxmlformats-officedocument.drawingml.diagramData+xml"/>
  <Override PartName="/ppt/diagrams/layout30.xml" ContentType="application/vnd.openxmlformats-officedocument.drawingml.diagramLayout+xml"/>
  <Override PartName="/ppt/diagrams/quickStyle30.xml" ContentType="application/vnd.openxmlformats-officedocument.drawingml.diagramStyle+xml"/>
  <Override PartName="/ppt/diagrams/colors30.xml" ContentType="application/vnd.openxmlformats-officedocument.drawingml.diagramColors+xml"/>
  <Override PartName="/ppt/diagrams/drawing30.xml" ContentType="application/vnd.ms-office.drawingml.diagramDrawing+xml"/>
  <Override PartName="/ppt/tags/tag1.xml" ContentType="application/vnd.openxmlformats-officedocument.presentationml.tags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3"/>
  </p:notesMasterIdLst>
  <p:sldIdLst>
    <p:sldId id="256" r:id="rId2"/>
    <p:sldId id="259" r:id="rId3"/>
    <p:sldId id="261" r:id="rId4"/>
    <p:sldId id="446" r:id="rId5"/>
    <p:sldId id="447" r:id="rId6"/>
    <p:sldId id="297" r:id="rId7"/>
    <p:sldId id="448" r:id="rId8"/>
    <p:sldId id="449" r:id="rId9"/>
    <p:sldId id="453" r:id="rId10"/>
    <p:sldId id="450" r:id="rId11"/>
    <p:sldId id="451" r:id="rId12"/>
    <p:sldId id="454" r:id="rId13"/>
    <p:sldId id="499" r:id="rId14"/>
    <p:sldId id="445" r:id="rId15"/>
    <p:sldId id="460" r:id="rId16"/>
    <p:sldId id="461" r:id="rId17"/>
    <p:sldId id="442" r:id="rId18"/>
    <p:sldId id="325" r:id="rId19"/>
    <p:sldId id="328" r:id="rId20"/>
    <p:sldId id="421" r:id="rId21"/>
    <p:sldId id="428" r:id="rId22"/>
    <p:sldId id="436" r:id="rId23"/>
    <p:sldId id="443" r:id="rId24"/>
    <p:sldId id="479" r:id="rId25"/>
    <p:sldId id="298" r:id="rId26"/>
    <p:sldId id="266" r:id="rId27"/>
    <p:sldId id="464" r:id="rId28"/>
    <p:sldId id="470" r:id="rId29"/>
    <p:sldId id="480" r:id="rId30"/>
    <p:sldId id="467" r:id="rId31"/>
    <p:sldId id="465" r:id="rId32"/>
    <p:sldId id="462" r:id="rId33"/>
    <p:sldId id="463" r:id="rId34"/>
    <p:sldId id="468" r:id="rId35"/>
    <p:sldId id="478" r:id="rId36"/>
    <p:sldId id="469" r:id="rId37"/>
    <p:sldId id="472" r:id="rId38"/>
    <p:sldId id="471" r:id="rId39"/>
    <p:sldId id="278" r:id="rId40"/>
    <p:sldId id="497" r:id="rId41"/>
    <p:sldId id="474" r:id="rId42"/>
    <p:sldId id="473" r:id="rId43"/>
    <p:sldId id="268" r:id="rId44"/>
    <p:sldId id="269" r:id="rId45"/>
    <p:sldId id="271" r:id="rId46"/>
    <p:sldId id="272" r:id="rId47"/>
    <p:sldId id="295" r:id="rId48"/>
    <p:sldId id="286" r:id="rId49"/>
    <p:sldId id="264" r:id="rId50"/>
    <p:sldId id="444" r:id="rId51"/>
    <p:sldId id="475" r:id="rId52"/>
    <p:sldId id="455" r:id="rId53"/>
    <p:sldId id="456" r:id="rId54"/>
    <p:sldId id="457" r:id="rId55"/>
    <p:sldId id="459" r:id="rId56"/>
    <p:sldId id="458" r:id="rId57"/>
    <p:sldId id="498" r:id="rId58"/>
    <p:sldId id="477" r:id="rId59"/>
    <p:sldId id="476" r:id="rId60"/>
    <p:sldId id="260" r:id="rId61"/>
    <p:sldId id="294" r:id="rId62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 Light"/>
      </a:defRPr>
    </a:lvl1pPr>
    <a:lvl2pPr marL="0" marR="0" indent="228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 Light"/>
      </a:defRPr>
    </a:lvl2pPr>
    <a:lvl3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 Light"/>
      </a:defRPr>
    </a:lvl3pPr>
    <a:lvl4pPr marL="0" marR="0" indent="685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 Light"/>
      </a:defRPr>
    </a:lvl4pPr>
    <a:lvl5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 Light"/>
      </a:defRPr>
    </a:lvl5pPr>
    <a:lvl6pPr marL="0" marR="0" indent="1143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 Light"/>
      </a:defRPr>
    </a:lvl6pPr>
    <a:lvl7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 Light"/>
      </a:defRPr>
    </a:lvl7pPr>
    <a:lvl8pPr marL="0" marR="0" indent="1600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 Light"/>
      </a:defRPr>
    </a:lvl8pPr>
    <a:lvl9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 Light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0CF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4299AA1-90B4-5AC7-06E9-DDB4F08CE8B7}" v="22" dt="2024-11-05T19:28:34.710"/>
    <p1510:client id="{FD4C1095-91A2-1C89-D2AF-123B5511F6FE}" v="12" dt="2024-11-06T09:48:33.468"/>
  </p1510:revLst>
</p1510:revInfo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C4C6C6"/>
              </a:solidFill>
              <a:prstDash val="solid"/>
              <a:miter lim="400000"/>
            </a:ln>
          </a:top>
          <a:bottom>
            <a:ln w="25400" cap="flat">
              <a:solidFill>
                <a:srgbClr val="C4C6C6"/>
              </a:solidFill>
              <a:prstDash val="solid"/>
              <a:miter lim="400000"/>
            </a:ln>
          </a:bottom>
          <a:insideH>
            <a:ln w="25400" cap="flat">
              <a:solidFill>
                <a:srgbClr val="C4C6C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F2F2F2"/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C4C6C6"/>
              </a:solidFill>
              <a:prstDash val="solid"/>
              <a:miter lim="400000"/>
            </a:ln>
          </a:right>
          <a:top>
            <a:ln w="25400" cap="flat">
              <a:solidFill>
                <a:srgbClr val="C4C6C6"/>
              </a:solidFill>
              <a:prstDash val="solid"/>
              <a:miter lim="400000"/>
            </a:ln>
          </a:top>
          <a:bottom>
            <a:ln w="25400" cap="flat">
              <a:solidFill>
                <a:srgbClr val="C4C6C6"/>
              </a:solidFill>
              <a:prstDash val="solid"/>
              <a:miter lim="400000"/>
            </a:ln>
          </a:bottom>
          <a:insideH>
            <a:ln w="25400" cap="flat">
              <a:solidFill>
                <a:srgbClr val="C4C6C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8E9E8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satOff val="12166"/>
              <a:lumOff val="-13042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FF8FA"/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4F728F"/>
              </a:solidFill>
              <a:prstDash val="solid"/>
              <a:miter lim="400000"/>
            </a:ln>
          </a:top>
          <a:bottom>
            <a:ln w="12700" cap="flat">
              <a:solidFill>
                <a:srgbClr val="4F728F"/>
              </a:solidFill>
              <a:prstDash val="solid"/>
              <a:miter lim="400000"/>
            </a:ln>
          </a:bottom>
          <a:insideH>
            <a:ln w="12700" cap="flat">
              <a:solidFill>
                <a:srgbClr val="4F728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4DADF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74747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38EB0"/>
          </a:solidFill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747474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173D59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F2F2F2"/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solidFill>
                <a:srgbClr val="3C3C1D"/>
              </a:solidFill>
              <a:prstDash val="solid"/>
              <a:miter lim="400000"/>
            </a:ln>
          </a:left>
          <a:right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insideV>
        </a:tcBdr>
        <a:fill>
          <a:solidFill>
            <a:srgbClr val="CFCDBB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solidFill>
                <a:srgbClr val="C6C6C6"/>
              </a:solidFill>
              <a:prstDash val="solid"/>
              <a:miter lim="400000"/>
            </a:ln>
          </a:left>
          <a:right>
            <a:ln w="12700" cap="flat">
              <a:solidFill>
                <a:srgbClr val="C6C6C6"/>
              </a:solidFill>
              <a:prstDash val="solid"/>
              <a:miter lim="400000"/>
            </a:ln>
          </a:right>
          <a:top>
            <a:ln w="12700" cap="flat">
              <a:solidFill>
                <a:srgbClr val="656839"/>
              </a:solidFill>
              <a:prstDash val="solid"/>
              <a:miter lim="400000"/>
            </a:ln>
          </a:top>
          <a:bottom>
            <a:ln w="12700" cap="flat">
              <a:solidFill>
                <a:srgbClr val="3C3C1D"/>
              </a:solidFill>
              <a:prstDash val="solid"/>
              <a:miter lim="400000"/>
            </a:ln>
          </a:bottom>
          <a:insideH>
            <a:ln w="12700" cap="flat">
              <a:solidFill>
                <a:srgbClr val="C6C6C6"/>
              </a:solidFill>
              <a:prstDash val="solid"/>
              <a:miter lim="400000"/>
            </a:ln>
          </a:insideH>
          <a:insideV>
            <a:ln w="12700" cap="flat">
              <a:solidFill>
                <a:srgbClr val="C6C6C6"/>
              </a:solidFill>
              <a:prstDash val="solid"/>
              <a:miter lim="400000"/>
            </a:ln>
          </a:insideV>
        </a:tcBdr>
        <a:fill>
          <a:solidFill>
            <a:srgbClr val="E8E9E8"/>
          </a:solidFill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rgbClr val="3C3C1D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AAA485"/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insideV>
        </a:tcBdr>
        <a:fill>
          <a:solidFill>
            <a:srgbClr val="656839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C4C6C6"/>
              </a:solidFill>
              <a:prstDash val="solid"/>
              <a:miter lim="400000"/>
            </a:ln>
          </a:top>
          <a:bottom>
            <a:ln w="25400" cap="flat">
              <a:solidFill>
                <a:srgbClr val="C4C6C6"/>
              </a:solidFill>
              <a:prstDash val="solid"/>
              <a:miter lim="400000"/>
            </a:ln>
          </a:bottom>
          <a:insideH>
            <a:ln w="25400" cap="flat">
              <a:solidFill>
                <a:srgbClr val="C4C6C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1F1F1"/>
          </a:solidFill>
        </a:fill>
      </a:tcStyle>
    </a:wholeTbl>
    <a:band2H>
      <a:tcTxStyle/>
      <a:tcStyle>
        <a:tcBdr/>
        <a:fill>
          <a:solidFill>
            <a:srgbClr val="E4E4E0"/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515151"/>
              </a:solidFill>
              <a:prstDash val="solid"/>
              <a:miter lim="400000"/>
            </a:ln>
          </a:left>
          <a:right>
            <a:ln w="0" cap="flat">
              <a:noFill/>
              <a:miter lim="400000"/>
            </a:ln>
          </a:right>
          <a:top>
            <a:ln w="12700" cap="flat">
              <a:solidFill>
                <a:srgbClr val="7D7766"/>
              </a:solidFill>
              <a:prstDash val="solid"/>
              <a:miter lim="400000"/>
            </a:ln>
          </a:top>
          <a:bottom>
            <a:ln w="12700" cap="flat">
              <a:solidFill>
                <a:srgbClr val="7D7766"/>
              </a:solidFill>
              <a:prstDash val="solid"/>
              <a:miter lim="400000"/>
            </a:ln>
          </a:bottom>
          <a:insideH>
            <a:ln w="12700" cap="flat">
              <a:solidFill>
                <a:srgbClr val="7D776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F8B7E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747474"/>
              </a:solidFill>
              <a:prstDash val="solid"/>
              <a:miter lim="400000"/>
            </a:ln>
          </a:top>
          <a:bottom>
            <a:ln w="12700" cap="flat">
              <a:solidFill>
                <a:srgbClr val="515151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1F1F1"/>
          </a:solidFill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15151"/>
              </a:solidFill>
              <a:prstDash val="solid"/>
              <a:miter lim="400000"/>
            </a:ln>
          </a:top>
          <a:bottom>
            <a:ln w="254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E5A4C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solidFill>
                <a:srgbClr val="747474"/>
              </a:solidFill>
              <a:prstDash val="solid"/>
              <a:miter lim="400000"/>
            </a:ln>
          </a:left>
          <a:right>
            <a:ln w="12700" cap="flat">
              <a:solidFill>
                <a:srgbClr val="747474"/>
              </a:solidFill>
              <a:prstDash val="solid"/>
              <a:miter lim="400000"/>
            </a:ln>
          </a:right>
          <a:top>
            <a:ln w="12700" cap="flat">
              <a:solidFill>
                <a:srgbClr val="747474"/>
              </a:solidFill>
              <a:prstDash val="solid"/>
              <a:miter lim="400000"/>
            </a:ln>
          </a:top>
          <a:bottom>
            <a:ln w="12700" cap="flat">
              <a:solidFill>
                <a:srgbClr val="747474"/>
              </a:solidFill>
              <a:prstDash val="solid"/>
              <a:miter lim="400000"/>
            </a:ln>
          </a:bottom>
          <a:insideH>
            <a:ln w="12700" cap="flat">
              <a:solidFill>
                <a:srgbClr val="747474"/>
              </a:solidFill>
              <a:prstDash val="solid"/>
              <a:miter lim="400000"/>
            </a:ln>
          </a:insideH>
          <a:insideV>
            <a:ln w="12700" cap="flat">
              <a:solidFill>
                <a:srgbClr val="74747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F2F2F2"/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solidFill>
                <a:srgbClr val="747474"/>
              </a:solidFill>
              <a:prstDash val="solid"/>
              <a:miter lim="400000"/>
            </a:ln>
          </a:left>
          <a:right>
            <a:ln w="12700" cap="flat">
              <a:solidFill>
                <a:srgbClr val="747474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9E9E9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747474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BCBCB"/>
          </a:solidFill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747474"/>
              </a:solidFill>
              <a:prstDash val="solid"/>
              <a:miter lim="400000"/>
            </a:ln>
          </a:top>
          <a:bottom>
            <a:ln w="12700" cap="flat">
              <a:solidFill>
                <a:srgbClr val="747474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BCBCB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777777"/>
      </a:tcTxStyle>
      <a:tcStyle>
        <a:tcBdr>
          <a:left>
            <a:ln w="12700" cap="flat">
              <a:solidFill>
                <a:srgbClr val="C9C9C9"/>
              </a:solidFill>
              <a:prstDash val="solid"/>
              <a:miter lim="400000"/>
            </a:ln>
          </a:left>
          <a:right>
            <a:ln w="12700" cap="flat">
              <a:solidFill>
                <a:srgbClr val="C9C9C9"/>
              </a:solidFill>
              <a:prstDash val="solid"/>
              <a:miter lim="400000"/>
            </a:ln>
          </a:right>
          <a:top>
            <a:ln w="12700" cap="flat">
              <a:solidFill>
                <a:srgbClr val="525252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25252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25252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C9C9C9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2D2D2">
              <a:alpha val="30000"/>
            </a:srgb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555555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C9C9C9"/>
              </a:solidFill>
              <a:prstDash val="solid"/>
              <a:miter lim="400000"/>
            </a:ln>
          </a:top>
          <a:bottom>
            <a:ln w="12700" cap="flat">
              <a:solidFill>
                <a:srgbClr val="C9C9C9"/>
              </a:solidFill>
              <a:prstDash val="solid"/>
              <a:miter lim="400000"/>
            </a:ln>
          </a:bottom>
          <a:insideH>
            <a:ln w="12700" cap="flat">
              <a:solidFill>
                <a:srgbClr val="C9C9C9"/>
              </a:solidFill>
              <a:prstDash val="solid"/>
              <a:miter lim="400000"/>
            </a:ln>
          </a:insideH>
          <a:insideV>
            <a:ln w="12700" cap="flat">
              <a:solidFill>
                <a:srgbClr val="C9C9C9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555555"/>
      </a:tcTxStyle>
      <a:tcStyle>
        <a:tcBdr>
          <a:left>
            <a:ln w="12700" cap="flat">
              <a:solidFill>
                <a:srgbClr val="C9C9C9"/>
              </a:solidFill>
              <a:prstDash val="solid"/>
              <a:miter lim="400000"/>
            </a:ln>
          </a:left>
          <a:right>
            <a:ln w="12700" cap="flat">
              <a:solidFill>
                <a:srgbClr val="C9C9C9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C9C9C9"/>
              </a:solidFill>
              <a:prstDash val="solid"/>
              <a:miter lim="400000"/>
            </a:ln>
          </a:insideH>
          <a:insideV>
            <a:ln w="12700" cap="flat">
              <a:solidFill>
                <a:srgbClr val="C9C9C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555555"/>
      </a:tcTxStyle>
      <a:tcStyle>
        <a:tcBdr>
          <a:left>
            <a:ln w="12700" cap="flat">
              <a:solidFill>
                <a:srgbClr val="C9C9C9"/>
              </a:solidFill>
              <a:prstDash val="solid"/>
              <a:miter lim="400000"/>
            </a:ln>
          </a:left>
          <a:right>
            <a:ln w="12700" cap="flat">
              <a:solidFill>
                <a:srgbClr val="C9C9C9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C9C9C9"/>
              </a:solidFill>
              <a:prstDash val="solid"/>
              <a:miter lim="400000"/>
            </a:ln>
          </a:insideH>
          <a:insideV>
            <a:ln w="12700" cap="flat">
              <a:solidFill>
                <a:srgbClr val="C9C9C9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40" d="100"/>
          <a:sy n="40" d="100"/>
        </p:scale>
        <p:origin x="138" y="4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182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68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6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7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8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9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0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57FFD21-D24A-484A-BBDC-D6900AFCBB20}" type="doc">
      <dgm:prSet loTypeId="urn:microsoft.com/office/officeart/2005/8/layout/orgChart1" loCatId="hierarchy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GB"/>
        </a:p>
      </dgm:t>
    </dgm:pt>
    <dgm:pt modelId="{A219169B-AE2F-4F50-B6F3-6159F520190A}">
      <dgm:prSet phldrT="[Text]" custT="1"/>
      <dgm:spPr/>
      <dgm:t>
        <a:bodyPr/>
        <a:lstStyle/>
        <a:p>
          <a:r>
            <a:rPr lang="en-GB" sz="6000" b="1" dirty="0"/>
            <a:t>Your Project Approach</a:t>
          </a:r>
        </a:p>
      </dgm:t>
    </dgm:pt>
    <dgm:pt modelId="{2A98C910-5ABA-4BDB-9059-336FFF2E628B}" type="parTrans" cxnId="{A4333347-19BA-4BF2-B43D-412756865ADB}">
      <dgm:prSet/>
      <dgm:spPr/>
      <dgm:t>
        <a:bodyPr/>
        <a:lstStyle/>
        <a:p>
          <a:endParaRPr lang="en-GB"/>
        </a:p>
      </dgm:t>
    </dgm:pt>
    <dgm:pt modelId="{FE81B769-D328-4F5A-BE7E-E97E1BB7EA3C}" type="sibTrans" cxnId="{A4333347-19BA-4BF2-B43D-412756865ADB}">
      <dgm:prSet/>
      <dgm:spPr/>
      <dgm:t>
        <a:bodyPr/>
        <a:lstStyle/>
        <a:p>
          <a:endParaRPr lang="en-GB"/>
        </a:p>
      </dgm:t>
    </dgm:pt>
    <dgm:pt modelId="{3165E16D-F80C-4943-B572-AE61ED2F25AC}">
      <dgm:prSet phldrT="[Text]"/>
      <dgm:spPr/>
      <dgm:t>
        <a:bodyPr/>
        <a:lstStyle/>
        <a:p>
          <a:r>
            <a:rPr lang="en-GB" dirty="0"/>
            <a:t>SDLC Approach</a:t>
          </a:r>
        </a:p>
      </dgm:t>
    </dgm:pt>
    <dgm:pt modelId="{1FEAC702-2C41-4531-9B7A-91B13452BECD}" type="parTrans" cxnId="{A34EA7E2-2C34-478A-8F88-65EAE90853CC}">
      <dgm:prSet/>
      <dgm:spPr/>
      <dgm:t>
        <a:bodyPr/>
        <a:lstStyle/>
        <a:p>
          <a:endParaRPr lang="en-GB"/>
        </a:p>
      </dgm:t>
    </dgm:pt>
    <dgm:pt modelId="{C7FD0543-2D9A-45E3-B930-C864CD49232A}" type="sibTrans" cxnId="{A34EA7E2-2C34-478A-8F88-65EAE90853CC}">
      <dgm:prSet/>
      <dgm:spPr/>
      <dgm:t>
        <a:bodyPr/>
        <a:lstStyle/>
        <a:p>
          <a:endParaRPr lang="en-GB"/>
        </a:p>
      </dgm:t>
    </dgm:pt>
    <dgm:pt modelId="{D261D79A-68B4-4D62-964F-7694182FA88D}">
      <dgm:prSet phldrT="[Text]"/>
      <dgm:spPr/>
      <dgm:t>
        <a:bodyPr/>
        <a:lstStyle/>
        <a:p>
          <a:r>
            <a:rPr lang="en-GB" dirty="0"/>
            <a:t>Field Research</a:t>
          </a:r>
        </a:p>
      </dgm:t>
    </dgm:pt>
    <dgm:pt modelId="{6E933F28-9932-45D8-90F5-652AF99C41AE}" type="parTrans" cxnId="{7DAEDACD-8E2D-4B42-ABD0-AD93C66A67E1}">
      <dgm:prSet/>
      <dgm:spPr/>
      <dgm:t>
        <a:bodyPr/>
        <a:lstStyle/>
        <a:p>
          <a:endParaRPr lang="en-GB"/>
        </a:p>
      </dgm:t>
    </dgm:pt>
    <dgm:pt modelId="{96640E5E-B00B-47B7-A905-0CB12D62FA35}" type="sibTrans" cxnId="{7DAEDACD-8E2D-4B42-ABD0-AD93C66A67E1}">
      <dgm:prSet/>
      <dgm:spPr/>
      <dgm:t>
        <a:bodyPr/>
        <a:lstStyle/>
        <a:p>
          <a:endParaRPr lang="en-GB"/>
        </a:p>
      </dgm:t>
    </dgm:pt>
    <dgm:pt modelId="{FC6DEF4B-A605-4F9B-B056-DC18CBA0F5FB}">
      <dgm:prSet phldrT="[Text]"/>
      <dgm:spPr/>
      <dgm:t>
        <a:bodyPr/>
        <a:lstStyle/>
        <a:p>
          <a:r>
            <a:rPr lang="en-GB" dirty="0"/>
            <a:t>SSADM, Agile, Waterfall…etc</a:t>
          </a:r>
        </a:p>
      </dgm:t>
    </dgm:pt>
    <dgm:pt modelId="{8284151A-C276-4668-823D-B97BB9228E41}" type="parTrans" cxnId="{818784D9-4EBF-44E5-93A3-6CA9FD3B81B9}">
      <dgm:prSet/>
      <dgm:spPr/>
      <dgm:t>
        <a:bodyPr/>
        <a:lstStyle/>
        <a:p>
          <a:endParaRPr lang="en-GB"/>
        </a:p>
      </dgm:t>
    </dgm:pt>
    <dgm:pt modelId="{C3CA9E23-8F0E-4187-B7D8-F93D91305EC6}" type="sibTrans" cxnId="{818784D9-4EBF-44E5-93A3-6CA9FD3B81B9}">
      <dgm:prSet/>
      <dgm:spPr/>
      <dgm:t>
        <a:bodyPr/>
        <a:lstStyle/>
        <a:p>
          <a:endParaRPr lang="en-GB"/>
        </a:p>
      </dgm:t>
    </dgm:pt>
    <dgm:pt modelId="{CF26DF82-0C6D-4013-B702-AD2E74B94819}">
      <dgm:prSet phldrT="[Text]"/>
      <dgm:spPr/>
      <dgm:t>
        <a:bodyPr/>
        <a:lstStyle/>
        <a:p>
          <a:r>
            <a:rPr lang="en-GB" dirty="0"/>
            <a:t>Kanban, Scrum, Gantt chart…etc</a:t>
          </a:r>
        </a:p>
      </dgm:t>
    </dgm:pt>
    <dgm:pt modelId="{25FC02E0-EDF5-41EF-B372-C6EFB14F639B}" type="parTrans" cxnId="{A273969B-7A54-4962-B271-1C429108B2C0}">
      <dgm:prSet/>
      <dgm:spPr/>
      <dgm:t>
        <a:bodyPr/>
        <a:lstStyle/>
        <a:p>
          <a:endParaRPr lang="en-GB"/>
        </a:p>
      </dgm:t>
    </dgm:pt>
    <dgm:pt modelId="{B8679F27-072C-4BEE-A8E1-86E719D817A8}" type="sibTrans" cxnId="{A273969B-7A54-4962-B271-1C429108B2C0}">
      <dgm:prSet/>
      <dgm:spPr/>
      <dgm:t>
        <a:bodyPr/>
        <a:lstStyle/>
        <a:p>
          <a:endParaRPr lang="en-GB"/>
        </a:p>
      </dgm:t>
    </dgm:pt>
    <dgm:pt modelId="{3377243D-E7AC-4F2B-83BE-98DD559F8F5E}">
      <dgm:prSet phldrT="[Text]"/>
      <dgm:spPr/>
      <dgm:t>
        <a:bodyPr/>
        <a:lstStyle/>
        <a:p>
          <a:r>
            <a:rPr lang="en-GB" dirty="0"/>
            <a:t>Quantitative</a:t>
          </a:r>
        </a:p>
      </dgm:t>
    </dgm:pt>
    <dgm:pt modelId="{C9B214FE-31BC-409F-87EA-629CFCC18287}" type="parTrans" cxnId="{4858A39E-357B-42C5-9035-C7457406CF50}">
      <dgm:prSet/>
      <dgm:spPr/>
      <dgm:t>
        <a:bodyPr/>
        <a:lstStyle/>
        <a:p>
          <a:endParaRPr lang="en-GB"/>
        </a:p>
      </dgm:t>
    </dgm:pt>
    <dgm:pt modelId="{084AE076-FF41-4E2C-A046-22B943A19079}" type="sibTrans" cxnId="{4858A39E-357B-42C5-9035-C7457406CF50}">
      <dgm:prSet/>
      <dgm:spPr/>
      <dgm:t>
        <a:bodyPr/>
        <a:lstStyle/>
        <a:p>
          <a:endParaRPr lang="en-GB"/>
        </a:p>
      </dgm:t>
    </dgm:pt>
    <dgm:pt modelId="{0266637F-1548-45D2-9478-DC8D1967B3DB}">
      <dgm:prSet phldrT="[Text]"/>
      <dgm:spPr/>
      <dgm:t>
        <a:bodyPr/>
        <a:lstStyle/>
        <a:p>
          <a:r>
            <a:rPr lang="en-GB" dirty="0"/>
            <a:t>Qualitative</a:t>
          </a:r>
        </a:p>
      </dgm:t>
    </dgm:pt>
    <dgm:pt modelId="{25518C61-279E-40A3-8765-E48F0C9A5175}" type="parTrans" cxnId="{BA73CB6A-F152-4000-8941-D9C8F23A2A18}">
      <dgm:prSet/>
      <dgm:spPr/>
      <dgm:t>
        <a:bodyPr/>
        <a:lstStyle/>
        <a:p>
          <a:endParaRPr lang="en-GB"/>
        </a:p>
      </dgm:t>
    </dgm:pt>
    <dgm:pt modelId="{698A849D-1D05-42E9-AF8A-A6F312B8C80B}" type="sibTrans" cxnId="{BA73CB6A-F152-4000-8941-D9C8F23A2A18}">
      <dgm:prSet/>
      <dgm:spPr/>
      <dgm:t>
        <a:bodyPr/>
        <a:lstStyle/>
        <a:p>
          <a:endParaRPr lang="en-GB"/>
        </a:p>
      </dgm:t>
    </dgm:pt>
    <dgm:pt modelId="{BA81206E-E5B7-430C-A142-4A54E39ECA5B}">
      <dgm:prSet phldrT="[Text]"/>
      <dgm:spPr/>
      <dgm:t>
        <a:bodyPr/>
        <a:lstStyle/>
        <a:p>
          <a:r>
            <a:rPr lang="en-GB" dirty="0"/>
            <a:t>Surveys, Questionnaires, datasets…</a:t>
          </a:r>
        </a:p>
      </dgm:t>
    </dgm:pt>
    <dgm:pt modelId="{258326EF-BBFC-4D89-8763-10E9EF3BA8CC}" type="parTrans" cxnId="{BAF65294-279E-40E8-AA4B-2DECBD9FD68B}">
      <dgm:prSet/>
      <dgm:spPr/>
      <dgm:t>
        <a:bodyPr/>
        <a:lstStyle/>
        <a:p>
          <a:endParaRPr lang="en-GB"/>
        </a:p>
      </dgm:t>
    </dgm:pt>
    <dgm:pt modelId="{F1FB442E-3FF4-46BF-8FFC-951C10551CBA}" type="sibTrans" cxnId="{BAF65294-279E-40E8-AA4B-2DECBD9FD68B}">
      <dgm:prSet/>
      <dgm:spPr/>
      <dgm:t>
        <a:bodyPr/>
        <a:lstStyle/>
        <a:p>
          <a:endParaRPr lang="en-GB"/>
        </a:p>
      </dgm:t>
    </dgm:pt>
    <dgm:pt modelId="{D9BC4CFF-751C-4088-B320-3E2C58D49906}">
      <dgm:prSet phldrT="[Text]"/>
      <dgm:spPr/>
      <dgm:t>
        <a:bodyPr/>
        <a:lstStyle/>
        <a:p>
          <a:r>
            <a:rPr lang="en-GB" dirty="0"/>
            <a:t>Interviews, focus groups, Text analysis…etc</a:t>
          </a:r>
        </a:p>
      </dgm:t>
    </dgm:pt>
    <dgm:pt modelId="{C888379C-4CD6-46AE-9232-7C555A3D280B}" type="parTrans" cxnId="{65CD252E-763C-4E0F-851E-2AE11C22823C}">
      <dgm:prSet/>
      <dgm:spPr/>
      <dgm:t>
        <a:bodyPr/>
        <a:lstStyle/>
        <a:p>
          <a:endParaRPr lang="en-GB"/>
        </a:p>
      </dgm:t>
    </dgm:pt>
    <dgm:pt modelId="{9690ADC1-4A29-44B7-B549-CF20F3BAF61A}" type="sibTrans" cxnId="{65CD252E-763C-4E0F-851E-2AE11C22823C}">
      <dgm:prSet/>
      <dgm:spPr/>
      <dgm:t>
        <a:bodyPr/>
        <a:lstStyle/>
        <a:p>
          <a:endParaRPr lang="en-GB"/>
        </a:p>
      </dgm:t>
    </dgm:pt>
    <dgm:pt modelId="{9A4AB3E2-D2AC-4D3F-9645-E1283208925B}" type="pres">
      <dgm:prSet presAssocID="{157FFD21-D24A-484A-BBDC-D6900AFCBB2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AFC131CE-E583-45A9-A449-30C86865CC3A}" type="pres">
      <dgm:prSet presAssocID="{A219169B-AE2F-4F50-B6F3-6159F520190A}" presName="hierRoot1" presStyleCnt="0">
        <dgm:presLayoutVars>
          <dgm:hierBranch val="init"/>
        </dgm:presLayoutVars>
      </dgm:prSet>
      <dgm:spPr/>
    </dgm:pt>
    <dgm:pt modelId="{1AC3D6EF-24A0-4B48-8ACA-421350BDE131}" type="pres">
      <dgm:prSet presAssocID="{A219169B-AE2F-4F50-B6F3-6159F520190A}" presName="rootComposite1" presStyleCnt="0"/>
      <dgm:spPr/>
    </dgm:pt>
    <dgm:pt modelId="{ADF4F902-5E7D-4992-AD64-617D0B9D7F91}" type="pres">
      <dgm:prSet presAssocID="{A219169B-AE2F-4F50-B6F3-6159F520190A}" presName="rootText1" presStyleLbl="node0" presStyleIdx="0" presStyleCnt="1">
        <dgm:presLayoutVars>
          <dgm:chPref val="3"/>
        </dgm:presLayoutVars>
      </dgm:prSet>
      <dgm:spPr/>
    </dgm:pt>
    <dgm:pt modelId="{2AF56341-F45C-4BE8-82A5-8696654AB9C0}" type="pres">
      <dgm:prSet presAssocID="{A219169B-AE2F-4F50-B6F3-6159F520190A}" presName="rootConnector1" presStyleLbl="node1" presStyleIdx="0" presStyleCnt="0"/>
      <dgm:spPr/>
    </dgm:pt>
    <dgm:pt modelId="{00B9DFF6-7B4D-4E34-AC2B-16D7EF44CB3F}" type="pres">
      <dgm:prSet presAssocID="{A219169B-AE2F-4F50-B6F3-6159F520190A}" presName="hierChild2" presStyleCnt="0"/>
      <dgm:spPr/>
    </dgm:pt>
    <dgm:pt modelId="{C1FA120E-A23D-41E4-8B20-62D5EC8D37C2}" type="pres">
      <dgm:prSet presAssocID="{1FEAC702-2C41-4531-9B7A-91B13452BECD}" presName="Name37" presStyleLbl="parChTrans1D2" presStyleIdx="0" presStyleCnt="2"/>
      <dgm:spPr/>
    </dgm:pt>
    <dgm:pt modelId="{32FF5B19-DC9F-4516-9867-A1D27C50A792}" type="pres">
      <dgm:prSet presAssocID="{3165E16D-F80C-4943-B572-AE61ED2F25AC}" presName="hierRoot2" presStyleCnt="0">
        <dgm:presLayoutVars>
          <dgm:hierBranch val="init"/>
        </dgm:presLayoutVars>
      </dgm:prSet>
      <dgm:spPr/>
    </dgm:pt>
    <dgm:pt modelId="{53A289C1-8B10-4D15-AEF0-A1AE4A955529}" type="pres">
      <dgm:prSet presAssocID="{3165E16D-F80C-4943-B572-AE61ED2F25AC}" presName="rootComposite" presStyleCnt="0"/>
      <dgm:spPr/>
    </dgm:pt>
    <dgm:pt modelId="{D0A1F7E4-ACFF-4B5F-94E7-346B607BE87E}" type="pres">
      <dgm:prSet presAssocID="{3165E16D-F80C-4943-B572-AE61ED2F25AC}" presName="rootText" presStyleLbl="node2" presStyleIdx="0" presStyleCnt="2">
        <dgm:presLayoutVars>
          <dgm:chPref val="3"/>
        </dgm:presLayoutVars>
      </dgm:prSet>
      <dgm:spPr/>
    </dgm:pt>
    <dgm:pt modelId="{B01C2A1E-4319-46EC-9FE3-4E49BDB12708}" type="pres">
      <dgm:prSet presAssocID="{3165E16D-F80C-4943-B572-AE61ED2F25AC}" presName="rootConnector" presStyleLbl="node2" presStyleIdx="0" presStyleCnt="2"/>
      <dgm:spPr/>
    </dgm:pt>
    <dgm:pt modelId="{AC424CD9-3FA9-4073-8A06-61DEEA234F5D}" type="pres">
      <dgm:prSet presAssocID="{3165E16D-F80C-4943-B572-AE61ED2F25AC}" presName="hierChild4" presStyleCnt="0"/>
      <dgm:spPr/>
    </dgm:pt>
    <dgm:pt modelId="{D2A7DEF8-3564-415F-94AD-DD2B044081F8}" type="pres">
      <dgm:prSet presAssocID="{8284151A-C276-4668-823D-B97BB9228E41}" presName="Name37" presStyleLbl="parChTrans1D3" presStyleIdx="0" presStyleCnt="3"/>
      <dgm:spPr/>
    </dgm:pt>
    <dgm:pt modelId="{B661221E-B58D-45DE-AE21-C1474199FD12}" type="pres">
      <dgm:prSet presAssocID="{FC6DEF4B-A605-4F9B-B056-DC18CBA0F5FB}" presName="hierRoot2" presStyleCnt="0">
        <dgm:presLayoutVars>
          <dgm:hierBranch val="init"/>
        </dgm:presLayoutVars>
      </dgm:prSet>
      <dgm:spPr/>
    </dgm:pt>
    <dgm:pt modelId="{C1213D0A-83E1-4329-8089-A82AB7271258}" type="pres">
      <dgm:prSet presAssocID="{FC6DEF4B-A605-4F9B-B056-DC18CBA0F5FB}" presName="rootComposite" presStyleCnt="0"/>
      <dgm:spPr/>
    </dgm:pt>
    <dgm:pt modelId="{84A64D24-EC7E-46CB-8F0C-86DC5F97B002}" type="pres">
      <dgm:prSet presAssocID="{FC6DEF4B-A605-4F9B-B056-DC18CBA0F5FB}" presName="rootText" presStyleLbl="node3" presStyleIdx="0" presStyleCnt="3">
        <dgm:presLayoutVars>
          <dgm:chPref val="3"/>
        </dgm:presLayoutVars>
      </dgm:prSet>
      <dgm:spPr/>
    </dgm:pt>
    <dgm:pt modelId="{ACCEB5E4-F092-43AC-8ABE-932416A5C6B9}" type="pres">
      <dgm:prSet presAssocID="{FC6DEF4B-A605-4F9B-B056-DC18CBA0F5FB}" presName="rootConnector" presStyleLbl="node3" presStyleIdx="0" presStyleCnt="3"/>
      <dgm:spPr/>
    </dgm:pt>
    <dgm:pt modelId="{19EA03B1-3042-47F1-B6DC-99A9D17F1053}" type="pres">
      <dgm:prSet presAssocID="{FC6DEF4B-A605-4F9B-B056-DC18CBA0F5FB}" presName="hierChild4" presStyleCnt="0"/>
      <dgm:spPr/>
    </dgm:pt>
    <dgm:pt modelId="{DF30A3EB-8EB5-4726-8353-CE9202968261}" type="pres">
      <dgm:prSet presAssocID="{25FC02E0-EDF5-41EF-B372-C6EFB14F639B}" presName="Name37" presStyleLbl="parChTrans1D4" presStyleIdx="0" presStyleCnt="3"/>
      <dgm:spPr/>
    </dgm:pt>
    <dgm:pt modelId="{5E72AA77-3C36-4FC2-AC0C-4BC23F9D66E4}" type="pres">
      <dgm:prSet presAssocID="{CF26DF82-0C6D-4013-B702-AD2E74B94819}" presName="hierRoot2" presStyleCnt="0">
        <dgm:presLayoutVars>
          <dgm:hierBranch val="init"/>
        </dgm:presLayoutVars>
      </dgm:prSet>
      <dgm:spPr/>
    </dgm:pt>
    <dgm:pt modelId="{45D79A6E-09B0-4D36-957B-048EDBFAE168}" type="pres">
      <dgm:prSet presAssocID="{CF26DF82-0C6D-4013-B702-AD2E74B94819}" presName="rootComposite" presStyleCnt="0"/>
      <dgm:spPr/>
    </dgm:pt>
    <dgm:pt modelId="{BFC2F221-982E-429C-B115-7082062A7385}" type="pres">
      <dgm:prSet presAssocID="{CF26DF82-0C6D-4013-B702-AD2E74B94819}" presName="rootText" presStyleLbl="node4" presStyleIdx="0" presStyleCnt="3">
        <dgm:presLayoutVars>
          <dgm:chPref val="3"/>
        </dgm:presLayoutVars>
      </dgm:prSet>
      <dgm:spPr/>
    </dgm:pt>
    <dgm:pt modelId="{841CDE78-46BC-4C5A-8A89-159BD7A8DE0D}" type="pres">
      <dgm:prSet presAssocID="{CF26DF82-0C6D-4013-B702-AD2E74B94819}" presName="rootConnector" presStyleLbl="node4" presStyleIdx="0" presStyleCnt="3"/>
      <dgm:spPr/>
    </dgm:pt>
    <dgm:pt modelId="{A011B81C-C2C8-4C91-B4D8-A276DB21068B}" type="pres">
      <dgm:prSet presAssocID="{CF26DF82-0C6D-4013-B702-AD2E74B94819}" presName="hierChild4" presStyleCnt="0"/>
      <dgm:spPr/>
    </dgm:pt>
    <dgm:pt modelId="{3D518608-99E5-4DB9-94F9-53BE5067FB5A}" type="pres">
      <dgm:prSet presAssocID="{CF26DF82-0C6D-4013-B702-AD2E74B94819}" presName="hierChild5" presStyleCnt="0"/>
      <dgm:spPr/>
    </dgm:pt>
    <dgm:pt modelId="{C6C8A91B-28D4-4356-849D-A79167A859CE}" type="pres">
      <dgm:prSet presAssocID="{FC6DEF4B-A605-4F9B-B056-DC18CBA0F5FB}" presName="hierChild5" presStyleCnt="0"/>
      <dgm:spPr/>
    </dgm:pt>
    <dgm:pt modelId="{0F08A8E5-7205-4F73-9774-AB37AF04A197}" type="pres">
      <dgm:prSet presAssocID="{3165E16D-F80C-4943-B572-AE61ED2F25AC}" presName="hierChild5" presStyleCnt="0"/>
      <dgm:spPr/>
    </dgm:pt>
    <dgm:pt modelId="{CFC12954-82C3-4F36-9B43-77A1D9619277}" type="pres">
      <dgm:prSet presAssocID="{6E933F28-9932-45D8-90F5-652AF99C41AE}" presName="Name37" presStyleLbl="parChTrans1D2" presStyleIdx="1" presStyleCnt="2"/>
      <dgm:spPr/>
    </dgm:pt>
    <dgm:pt modelId="{E3AF51AA-6608-4AA1-B9C1-E4E369472EFB}" type="pres">
      <dgm:prSet presAssocID="{D261D79A-68B4-4D62-964F-7694182FA88D}" presName="hierRoot2" presStyleCnt="0">
        <dgm:presLayoutVars>
          <dgm:hierBranch val="init"/>
        </dgm:presLayoutVars>
      </dgm:prSet>
      <dgm:spPr/>
    </dgm:pt>
    <dgm:pt modelId="{307209FA-23D8-477A-BE10-A45C7FA58F94}" type="pres">
      <dgm:prSet presAssocID="{D261D79A-68B4-4D62-964F-7694182FA88D}" presName="rootComposite" presStyleCnt="0"/>
      <dgm:spPr/>
    </dgm:pt>
    <dgm:pt modelId="{3FEEEB27-225B-4420-9364-7497A6D5A381}" type="pres">
      <dgm:prSet presAssocID="{D261D79A-68B4-4D62-964F-7694182FA88D}" presName="rootText" presStyleLbl="node2" presStyleIdx="1" presStyleCnt="2">
        <dgm:presLayoutVars>
          <dgm:chPref val="3"/>
        </dgm:presLayoutVars>
      </dgm:prSet>
      <dgm:spPr/>
    </dgm:pt>
    <dgm:pt modelId="{D6F846AC-0D7F-4CD4-BEAB-3CF87D1F10A7}" type="pres">
      <dgm:prSet presAssocID="{D261D79A-68B4-4D62-964F-7694182FA88D}" presName="rootConnector" presStyleLbl="node2" presStyleIdx="1" presStyleCnt="2"/>
      <dgm:spPr/>
    </dgm:pt>
    <dgm:pt modelId="{E579E8FA-8765-4550-8FE5-724CFB2B27B9}" type="pres">
      <dgm:prSet presAssocID="{D261D79A-68B4-4D62-964F-7694182FA88D}" presName="hierChild4" presStyleCnt="0"/>
      <dgm:spPr/>
    </dgm:pt>
    <dgm:pt modelId="{095A3FB7-5A1E-439E-8589-895165EF79DA}" type="pres">
      <dgm:prSet presAssocID="{C9B214FE-31BC-409F-87EA-629CFCC18287}" presName="Name37" presStyleLbl="parChTrans1D3" presStyleIdx="1" presStyleCnt="3"/>
      <dgm:spPr/>
    </dgm:pt>
    <dgm:pt modelId="{7B4CA20E-A2AE-417C-9222-AFF99981ACA8}" type="pres">
      <dgm:prSet presAssocID="{3377243D-E7AC-4F2B-83BE-98DD559F8F5E}" presName="hierRoot2" presStyleCnt="0">
        <dgm:presLayoutVars>
          <dgm:hierBranch val="init"/>
        </dgm:presLayoutVars>
      </dgm:prSet>
      <dgm:spPr/>
    </dgm:pt>
    <dgm:pt modelId="{F310F577-D297-432C-8007-EB6FC0333EAD}" type="pres">
      <dgm:prSet presAssocID="{3377243D-E7AC-4F2B-83BE-98DD559F8F5E}" presName="rootComposite" presStyleCnt="0"/>
      <dgm:spPr/>
    </dgm:pt>
    <dgm:pt modelId="{C42B1DF0-652D-49B4-B5FD-783123678FE2}" type="pres">
      <dgm:prSet presAssocID="{3377243D-E7AC-4F2B-83BE-98DD559F8F5E}" presName="rootText" presStyleLbl="node3" presStyleIdx="1" presStyleCnt="3">
        <dgm:presLayoutVars>
          <dgm:chPref val="3"/>
        </dgm:presLayoutVars>
      </dgm:prSet>
      <dgm:spPr/>
    </dgm:pt>
    <dgm:pt modelId="{DBCAA885-AE8E-43F9-A241-6B3145AB8711}" type="pres">
      <dgm:prSet presAssocID="{3377243D-E7AC-4F2B-83BE-98DD559F8F5E}" presName="rootConnector" presStyleLbl="node3" presStyleIdx="1" presStyleCnt="3"/>
      <dgm:spPr/>
    </dgm:pt>
    <dgm:pt modelId="{5420D66C-F40D-4BD0-BACB-6E9ADE298A1B}" type="pres">
      <dgm:prSet presAssocID="{3377243D-E7AC-4F2B-83BE-98DD559F8F5E}" presName="hierChild4" presStyleCnt="0"/>
      <dgm:spPr/>
    </dgm:pt>
    <dgm:pt modelId="{C868EFC4-AD10-4924-940B-D105F3E54096}" type="pres">
      <dgm:prSet presAssocID="{258326EF-BBFC-4D89-8763-10E9EF3BA8CC}" presName="Name37" presStyleLbl="parChTrans1D4" presStyleIdx="1" presStyleCnt="3"/>
      <dgm:spPr/>
    </dgm:pt>
    <dgm:pt modelId="{86AABA14-20A8-4367-9C78-D77DBA5A8947}" type="pres">
      <dgm:prSet presAssocID="{BA81206E-E5B7-430C-A142-4A54E39ECA5B}" presName="hierRoot2" presStyleCnt="0">
        <dgm:presLayoutVars>
          <dgm:hierBranch val="init"/>
        </dgm:presLayoutVars>
      </dgm:prSet>
      <dgm:spPr/>
    </dgm:pt>
    <dgm:pt modelId="{62A94DB2-EE7C-4305-889A-1D5DE90B74C3}" type="pres">
      <dgm:prSet presAssocID="{BA81206E-E5B7-430C-A142-4A54E39ECA5B}" presName="rootComposite" presStyleCnt="0"/>
      <dgm:spPr/>
    </dgm:pt>
    <dgm:pt modelId="{7FC77439-6FB2-4AFD-BE04-10BB6F991733}" type="pres">
      <dgm:prSet presAssocID="{BA81206E-E5B7-430C-A142-4A54E39ECA5B}" presName="rootText" presStyleLbl="node4" presStyleIdx="1" presStyleCnt="3">
        <dgm:presLayoutVars>
          <dgm:chPref val="3"/>
        </dgm:presLayoutVars>
      </dgm:prSet>
      <dgm:spPr/>
    </dgm:pt>
    <dgm:pt modelId="{34C64E6A-9DFF-4F5C-AC98-B39C8CDDBB6F}" type="pres">
      <dgm:prSet presAssocID="{BA81206E-E5B7-430C-A142-4A54E39ECA5B}" presName="rootConnector" presStyleLbl="node4" presStyleIdx="1" presStyleCnt="3"/>
      <dgm:spPr/>
    </dgm:pt>
    <dgm:pt modelId="{D02B14FD-C7C5-42ED-9BA8-460969F804C5}" type="pres">
      <dgm:prSet presAssocID="{BA81206E-E5B7-430C-A142-4A54E39ECA5B}" presName="hierChild4" presStyleCnt="0"/>
      <dgm:spPr/>
    </dgm:pt>
    <dgm:pt modelId="{50D804F8-9F73-4FC3-B773-2F7C0ED03430}" type="pres">
      <dgm:prSet presAssocID="{BA81206E-E5B7-430C-A142-4A54E39ECA5B}" presName="hierChild5" presStyleCnt="0"/>
      <dgm:spPr/>
    </dgm:pt>
    <dgm:pt modelId="{70021907-CE60-4A9C-85EB-7A1639D051A5}" type="pres">
      <dgm:prSet presAssocID="{3377243D-E7AC-4F2B-83BE-98DD559F8F5E}" presName="hierChild5" presStyleCnt="0"/>
      <dgm:spPr/>
    </dgm:pt>
    <dgm:pt modelId="{45AFAB5A-FF72-4E46-AB2A-125A18E365C7}" type="pres">
      <dgm:prSet presAssocID="{25518C61-279E-40A3-8765-E48F0C9A5175}" presName="Name37" presStyleLbl="parChTrans1D3" presStyleIdx="2" presStyleCnt="3"/>
      <dgm:spPr/>
    </dgm:pt>
    <dgm:pt modelId="{933F4A8E-8DDD-4097-9EC1-81D51AE5A678}" type="pres">
      <dgm:prSet presAssocID="{0266637F-1548-45D2-9478-DC8D1967B3DB}" presName="hierRoot2" presStyleCnt="0">
        <dgm:presLayoutVars>
          <dgm:hierBranch val="init"/>
        </dgm:presLayoutVars>
      </dgm:prSet>
      <dgm:spPr/>
    </dgm:pt>
    <dgm:pt modelId="{0B473CEB-23C2-449B-BA33-30C7EED36DEC}" type="pres">
      <dgm:prSet presAssocID="{0266637F-1548-45D2-9478-DC8D1967B3DB}" presName="rootComposite" presStyleCnt="0"/>
      <dgm:spPr/>
    </dgm:pt>
    <dgm:pt modelId="{BF545ED0-21C7-4AD9-9B10-05E340044E5C}" type="pres">
      <dgm:prSet presAssocID="{0266637F-1548-45D2-9478-DC8D1967B3DB}" presName="rootText" presStyleLbl="node3" presStyleIdx="2" presStyleCnt="3">
        <dgm:presLayoutVars>
          <dgm:chPref val="3"/>
        </dgm:presLayoutVars>
      </dgm:prSet>
      <dgm:spPr/>
    </dgm:pt>
    <dgm:pt modelId="{D93396CC-AA9D-4E8C-A5FF-8EF43889977A}" type="pres">
      <dgm:prSet presAssocID="{0266637F-1548-45D2-9478-DC8D1967B3DB}" presName="rootConnector" presStyleLbl="node3" presStyleIdx="2" presStyleCnt="3"/>
      <dgm:spPr/>
    </dgm:pt>
    <dgm:pt modelId="{20C41486-939F-4809-AE60-79EC8C9CC7D4}" type="pres">
      <dgm:prSet presAssocID="{0266637F-1548-45D2-9478-DC8D1967B3DB}" presName="hierChild4" presStyleCnt="0"/>
      <dgm:spPr/>
    </dgm:pt>
    <dgm:pt modelId="{F6747693-35A5-4134-ADFD-3A763DEA8867}" type="pres">
      <dgm:prSet presAssocID="{C888379C-4CD6-46AE-9232-7C555A3D280B}" presName="Name37" presStyleLbl="parChTrans1D4" presStyleIdx="2" presStyleCnt="3"/>
      <dgm:spPr/>
    </dgm:pt>
    <dgm:pt modelId="{547C51B8-61A0-4589-A742-94AF7EFB4EE8}" type="pres">
      <dgm:prSet presAssocID="{D9BC4CFF-751C-4088-B320-3E2C58D49906}" presName="hierRoot2" presStyleCnt="0">
        <dgm:presLayoutVars>
          <dgm:hierBranch val="init"/>
        </dgm:presLayoutVars>
      </dgm:prSet>
      <dgm:spPr/>
    </dgm:pt>
    <dgm:pt modelId="{A62D6A4B-337A-41B4-BAC8-0D3A440B77E6}" type="pres">
      <dgm:prSet presAssocID="{D9BC4CFF-751C-4088-B320-3E2C58D49906}" presName="rootComposite" presStyleCnt="0"/>
      <dgm:spPr/>
    </dgm:pt>
    <dgm:pt modelId="{018C5D1A-5990-46B6-87EE-FF32FC50E919}" type="pres">
      <dgm:prSet presAssocID="{D9BC4CFF-751C-4088-B320-3E2C58D49906}" presName="rootText" presStyleLbl="node4" presStyleIdx="2" presStyleCnt="3">
        <dgm:presLayoutVars>
          <dgm:chPref val="3"/>
        </dgm:presLayoutVars>
      </dgm:prSet>
      <dgm:spPr/>
    </dgm:pt>
    <dgm:pt modelId="{6659A7A3-E832-4FCE-8514-D331C10886B2}" type="pres">
      <dgm:prSet presAssocID="{D9BC4CFF-751C-4088-B320-3E2C58D49906}" presName="rootConnector" presStyleLbl="node4" presStyleIdx="2" presStyleCnt="3"/>
      <dgm:spPr/>
    </dgm:pt>
    <dgm:pt modelId="{A210C205-5C01-49CD-9BC3-654DB2A409DB}" type="pres">
      <dgm:prSet presAssocID="{D9BC4CFF-751C-4088-B320-3E2C58D49906}" presName="hierChild4" presStyleCnt="0"/>
      <dgm:spPr/>
    </dgm:pt>
    <dgm:pt modelId="{A288CE96-F5E1-4F67-8FDE-18FD0303F747}" type="pres">
      <dgm:prSet presAssocID="{D9BC4CFF-751C-4088-B320-3E2C58D49906}" presName="hierChild5" presStyleCnt="0"/>
      <dgm:spPr/>
    </dgm:pt>
    <dgm:pt modelId="{72D95C28-13B8-4D8E-82C3-B7819C43F3DE}" type="pres">
      <dgm:prSet presAssocID="{0266637F-1548-45D2-9478-DC8D1967B3DB}" presName="hierChild5" presStyleCnt="0"/>
      <dgm:spPr/>
    </dgm:pt>
    <dgm:pt modelId="{523C9413-B253-4D9D-AFE9-30694C0D8CFB}" type="pres">
      <dgm:prSet presAssocID="{D261D79A-68B4-4D62-964F-7694182FA88D}" presName="hierChild5" presStyleCnt="0"/>
      <dgm:spPr/>
    </dgm:pt>
    <dgm:pt modelId="{215D4764-919D-436E-8114-8C147AFDD46E}" type="pres">
      <dgm:prSet presAssocID="{A219169B-AE2F-4F50-B6F3-6159F520190A}" presName="hierChild3" presStyleCnt="0"/>
      <dgm:spPr/>
    </dgm:pt>
  </dgm:ptLst>
  <dgm:cxnLst>
    <dgm:cxn modelId="{740BB705-3AF0-4BDE-9D28-AACCE84EF88F}" type="presOf" srcId="{258326EF-BBFC-4D89-8763-10E9EF3BA8CC}" destId="{C868EFC4-AD10-4924-940B-D105F3E54096}" srcOrd="0" destOrd="0" presId="urn:microsoft.com/office/officeart/2005/8/layout/orgChart1"/>
    <dgm:cxn modelId="{AC0D8B17-4A36-4B8F-8C83-04CB37A4B406}" type="presOf" srcId="{FC6DEF4B-A605-4F9B-B056-DC18CBA0F5FB}" destId="{84A64D24-EC7E-46CB-8F0C-86DC5F97B002}" srcOrd="0" destOrd="0" presId="urn:microsoft.com/office/officeart/2005/8/layout/orgChart1"/>
    <dgm:cxn modelId="{B0A21429-B4DE-47AC-8A11-1C04E56510DB}" type="presOf" srcId="{D261D79A-68B4-4D62-964F-7694182FA88D}" destId="{D6F846AC-0D7F-4CD4-BEAB-3CF87D1F10A7}" srcOrd="1" destOrd="0" presId="urn:microsoft.com/office/officeart/2005/8/layout/orgChart1"/>
    <dgm:cxn modelId="{65CD252E-763C-4E0F-851E-2AE11C22823C}" srcId="{0266637F-1548-45D2-9478-DC8D1967B3DB}" destId="{D9BC4CFF-751C-4088-B320-3E2C58D49906}" srcOrd="0" destOrd="0" parTransId="{C888379C-4CD6-46AE-9232-7C555A3D280B}" sibTransId="{9690ADC1-4A29-44B7-B549-CF20F3BAF61A}"/>
    <dgm:cxn modelId="{58347C35-56A6-4774-A1E6-99DED17AADF0}" type="presOf" srcId="{1FEAC702-2C41-4531-9B7A-91B13452BECD}" destId="{C1FA120E-A23D-41E4-8B20-62D5EC8D37C2}" srcOrd="0" destOrd="0" presId="urn:microsoft.com/office/officeart/2005/8/layout/orgChart1"/>
    <dgm:cxn modelId="{B54DB837-BAC1-4038-A149-1865ECB6AFFC}" type="presOf" srcId="{A219169B-AE2F-4F50-B6F3-6159F520190A}" destId="{2AF56341-F45C-4BE8-82A5-8696654AB9C0}" srcOrd="1" destOrd="0" presId="urn:microsoft.com/office/officeart/2005/8/layout/orgChart1"/>
    <dgm:cxn modelId="{332F5141-3CF1-42B6-8569-4B13492A3E75}" type="presOf" srcId="{0266637F-1548-45D2-9478-DC8D1967B3DB}" destId="{D93396CC-AA9D-4E8C-A5FF-8EF43889977A}" srcOrd="1" destOrd="0" presId="urn:microsoft.com/office/officeart/2005/8/layout/orgChart1"/>
    <dgm:cxn modelId="{A4333347-19BA-4BF2-B43D-412756865ADB}" srcId="{157FFD21-D24A-484A-BBDC-D6900AFCBB20}" destId="{A219169B-AE2F-4F50-B6F3-6159F520190A}" srcOrd="0" destOrd="0" parTransId="{2A98C910-5ABA-4BDB-9059-336FFF2E628B}" sibTransId="{FE81B769-D328-4F5A-BE7E-E97E1BB7EA3C}"/>
    <dgm:cxn modelId="{434E7B68-27C2-4DC9-ABFC-54E675291935}" type="presOf" srcId="{D9BC4CFF-751C-4088-B320-3E2C58D49906}" destId="{018C5D1A-5990-46B6-87EE-FF32FC50E919}" srcOrd="0" destOrd="0" presId="urn:microsoft.com/office/officeart/2005/8/layout/orgChart1"/>
    <dgm:cxn modelId="{BA73CB6A-F152-4000-8941-D9C8F23A2A18}" srcId="{D261D79A-68B4-4D62-964F-7694182FA88D}" destId="{0266637F-1548-45D2-9478-DC8D1967B3DB}" srcOrd="1" destOrd="0" parTransId="{25518C61-279E-40A3-8765-E48F0C9A5175}" sibTransId="{698A849D-1D05-42E9-AF8A-A6F312B8C80B}"/>
    <dgm:cxn modelId="{457DEE6D-2835-43E3-8343-EA9E4331E486}" type="presOf" srcId="{3165E16D-F80C-4943-B572-AE61ED2F25AC}" destId="{B01C2A1E-4319-46EC-9FE3-4E49BDB12708}" srcOrd="1" destOrd="0" presId="urn:microsoft.com/office/officeart/2005/8/layout/orgChart1"/>
    <dgm:cxn modelId="{72045E70-31CB-46E3-88A0-57033203379B}" type="presOf" srcId="{157FFD21-D24A-484A-BBDC-D6900AFCBB20}" destId="{9A4AB3E2-D2AC-4D3F-9645-E1283208925B}" srcOrd="0" destOrd="0" presId="urn:microsoft.com/office/officeart/2005/8/layout/orgChart1"/>
    <dgm:cxn modelId="{3FEB5257-AB52-4DBC-9183-E616AFFE8B44}" type="presOf" srcId="{BA81206E-E5B7-430C-A142-4A54E39ECA5B}" destId="{34C64E6A-9DFF-4F5C-AC98-B39C8CDDBB6F}" srcOrd="1" destOrd="0" presId="urn:microsoft.com/office/officeart/2005/8/layout/orgChart1"/>
    <dgm:cxn modelId="{1A8A6379-17DA-4E7F-AA54-031280537472}" type="presOf" srcId="{D9BC4CFF-751C-4088-B320-3E2C58D49906}" destId="{6659A7A3-E832-4FCE-8514-D331C10886B2}" srcOrd="1" destOrd="0" presId="urn:microsoft.com/office/officeart/2005/8/layout/orgChart1"/>
    <dgm:cxn modelId="{D9814D82-3CD6-47FA-8E1F-364D4825E765}" type="presOf" srcId="{25FC02E0-EDF5-41EF-B372-C6EFB14F639B}" destId="{DF30A3EB-8EB5-4726-8353-CE9202968261}" srcOrd="0" destOrd="0" presId="urn:microsoft.com/office/officeart/2005/8/layout/orgChart1"/>
    <dgm:cxn modelId="{83D34494-9001-4B05-98C7-8859C3CAFA6F}" type="presOf" srcId="{6E933F28-9932-45D8-90F5-652AF99C41AE}" destId="{CFC12954-82C3-4F36-9B43-77A1D9619277}" srcOrd="0" destOrd="0" presId="urn:microsoft.com/office/officeart/2005/8/layout/orgChart1"/>
    <dgm:cxn modelId="{BAF65294-279E-40E8-AA4B-2DECBD9FD68B}" srcId="{3377243D-E7AC-4F2B-83BE-98DD559F8F5E}" destId="{BA81206E-E5B7-430C-A142-4A54E39ECA5B}" srcOrd="0" destOrd="0" parTransId="{258326EF-BBFC-4D89-8763-10E9EF3BA8CC}" sibTransId="{F1FB442E-3FF4-46BF-8FFC-951C10551CBA}"/>
    <dgm:cxn modelId="{EF584498-74B5-427B-A56B-F6E00D8108A8}" type="presOf" srcId="{A219169B-AE2F-4F50-B6F3-6159F520190A}" destId="{ADF4F902-5E7D-4992-AD64-617D0B9D7F91}" srcOrd="0" destOrd="0" presId="urn:microsoft.com/office/officeart/2005/8/layout/orgChart1"/>
    <dgm:cxn modelId="{A273969B-7A54-4962-B271-1C429108B2C0}" srcId="{FC6DEF4B-A605-4F9B-B056-DC18CBA0F5FB}" destId="{CF26DF82-0C6D-4013-B702-AD2E74B94819}" srcOrd="0" destOrd="0" parTransId="{25FC02E0-EDF5-41EF-B372-C6EFB14F639B}" sibTransId="{B8679F27-072C-4BEE-A8E1-86E719D817A8}"/>
    <dgm:cxn modelId="{F44BF49D-37F7-41C8-8281-5E34687F892D}" type="presOf" srcId="{BA81206E-E5B7-430C-A142-4A54E39ECA5B}" destId="{7FC77439-6FB2-4AFD-BE04-10BB6F991733}" srcOrd="0" destOrd="0" presId="urn:microsoft.com/office/officeart/2005/8/layout/orgChart1"/>
    <dgm:cxn modelId="{4858A39E-357B-42C5-9035-C7457406CF50}" srcId="{D261D79A-68B4-4D62-964F-7694182FA88D}" destId="{3377243D-E7AC-4F2B-83BE-98DD559F8F5E}" srcOrd="0" destOrd="0" parTransId="{C9B214FE-31BC-409F-87EA-629CFCC18287}" sibTransId="{084AE076-FF41-4E2C-A046-22B943A19079}"/>
    <dgm:cxn modelId="{33197CA2-38C2-4E14-AB46-07F0896DE257}" type="presOf" srcId="{8284151A-C276-4668-823D-B97BB9228E41}" destId="{D2A7DEF8-3564-415F-94AD-DD2B044081F8}" srcOrd="0" destOrd="0" presId="urn:microsoft.com/office/officeart/2005/8/layout/orgChart1"/>
    <dgm:cxn modelId="{99C6ADA4-873A-4FE0-8715-5ADCA1865E98}" type="presOf" srcId="{D261D79A-68B4-4D62-964F-7694182FA88D}" destId="{3FEEEB27-225B-4420-9364-7497A6D5A381}" srcOrd="0" destOrd="0" presId="urn:microsoft.com/office/officeart/2005/8/layout/orgChart1"/>
    <dgm:cxn modelId="{33674FB4-DD3E-4378-989F-1F28B76BCF30}" type="presOf" srcId="{0266637F-1548-45D2-9478-DC8D1967B3DB}" destId="{BF545ED0-21C7-4AD9-9B10-05E340044E5C}" srcOrd="0" destOrd="0" presId="urn:microsoft.com/office/officeart/2005/8/layout/orgChart1"/>
    <dgm:cxn modelId="{9E98E4BD-EF24-47BA-A91C-55E85CBBA326}" type="presOf" srcId="{C888379C-4CD6-46AE-9232-7C555A3D280B}" destId="{F6747693-35A5-4134-ADFD-3A763DEA8867}" srcOrd="0" destOrd="0" presId="urn:microsoft.com/office/officeart/2005/8/layout/orgChart1"/>
    <dgm:cxn modelId="{362E4EC4-974A-4FD6-9F92-54D9FC1A04F4}" type="presOf" srcId="{3377243D-E7AC-4F2B-83BE-98DD559F8F5E}" destId="{C42B1DF0-652D-49B4-B5FD-783123678FE2}" srcOrd="0" destOrd="0" presId="urn:microsoft.com/office/officeart/2005/8/layout/orgChart1"/>
    <dgm:cxn modelId="{7DAEDACD-8E2D-4B42-ABD0-AD93C66A67E1}" srcId="{A219169B-AE2F-4F50-B6F3-6159F520190A}" destId="{D261D79A-68B4-4D62-964F-7694182FA88D}" srcOrd="1" destOrd="0" parTransId="{6E933F28-9932-45D8-90F5-652AF99C41AE}" sibTransId="{96640E5E-B00B-47B7-A905-0CB12D62FA35}"/>
    <dgm:cxn modelId="{5F8A8ED3-C583-4C67-960C-788C2F8C6272}" type="presOf" srcId="{3165E16D-F80C-4943-B572-AE61ED2F25AC}" destId="{D0A1F7E4-ACFF-4B5F-94E7-346B607BE87E}" srcOrd="0" destOrd="0" presId="urn:microsoft.com/office/officeart/2005/8/layout/orgChart1"/>
    <dgm:cxn modelId="{818784D9-4EBF-44E5-93A3-6CA9FD3B81B9}" srcId="{3165E16D-F80C-4943-B572-AE61ED2F25AC}" destId="{FC6DEF4B-A605-4F9B-B056-DC18CBA0F5FB}" srcOrd="0" destOrd="0" parTransId="{8284151A-C276-4668-823D-B97BB9228E41}" sibTransId="{C3CA9E23-8F0E-4187-B7D8-F93D91305EC6}"/>
    <dgm:cxn modelId="{A34EA7E2-2C34-478A-8F88-65EAE90853CC}" srcId="{A219169B-AE2F-4F50-B6F3-6159F520190A}" destId="{3165E16D-F80C-4943-B572-AE61ED2F25AC}" srcOrd="0" destOrd="0" parTransId="{1FEAC702-2C41-4531-9B7A-91B13452BECD}" sibTransId="{C7FD0543-2D9A-45E3-B930-C864CD49232A}"/>
    <dgm:cxn modelId="{31EC0BE5-094F-45DA-8ED4-73F93AEE8851}" type="presOf" srcId="{25518C61-279E-40A3-8765-E48F0C9A5175}" destId="{45AFAB5A-FF72-4E46-AB2A-125A18E365C7}" srcOrd="0" destOrd="0" presId="urn:microsoft.com/office/officeart/2005/8/layout/orgChart1"/>
    <dgm:cxn modelId="{C94F23E5-D65E-4372-843A-39059E48D20C}" type="presOf" srcId="{CF26DF82-0C6D-4013-B702-AD2E74B94819}" destId="{BFC2F221-982E-429C-B115-7082062A7385}" srcOrd="0" destOrd="0" presId="urn:microsoft.com/office/officeart/2005/8/layout/orgChart1"/>
    <dgm:cxn modelId="{6FCCE2E6-067D-4F0D-9A62-968F6FAFAADC}" type="presOf" srcId="{3377243D-E7AC-4F2B-83BE-98DD559F8F5E}" destId="{DBCAA885-AE8E-43F9-A241-6B3145AB8711}" srcOrd="1" destOrd="0" presId="urn:microsoft.com/office/officeart/2005/8/layout/orgChart1"/>
    <dgm:cxn modelId="{EF03E3E6-A880-4F6B-A40F-99EE91CD7E2A}" type="presOf" srcId="{FC6DEF4B-A605-4F9B-B056-DC18CBA0F5FB}" destId="{ACCEB5E4-F092-43AC-8ABE-932416A5C6B9}" srcOrd="1" destOrd="0" presId="urn:microsoft.com/office/officeart/2005/8/layout/orgChart1"/>
    <dgm:cxn modelId="{883048F2-46E8-43F9-9937-B37F2C85A211}" type="presOf" srcId="{CF26DF82-0C6D-4013-B702-AD2E74B94819}" destId="{841CDE78-46BC-4C5A-8A89-159BD7A8DE0D}" srcOrd="1" destOrd="0" presId="urn:microsoft.com/office/officeart/2005/8/layout/orgChart1"/>
    <dgm:cxn modelId="{5F5B5DF7-2B77-49A1-9F55-F53339556341}" type="presOf" srcId="{C9B214FE-31BC-409F-87EA-629CFCC18287}" destId="{095A3FB7-5A1E-439E-8589-895165EF79DA}" srcOrd="0" destOrd="0" presId="urn:microsoft.com/office/officeart/2005/8/layout/orgChart1"/>
    <dgm:cxn modelId="{01D9DC3F-3D04-4258-8E43-14AD09E7769F}" type="presParOf" srcId="{9A4AB3E2-D2AC-4D3F-9645-E1283208925B}" destId="{AFC131CE-E583-45A9-A449-30C86865CC3A}" srcOrd="0" destOrd="0" presId="urn:microsoft.com/office/officeart/2005/8/layout/orgChart1"/>
    <dgm:cxn modelId="{A22AF1D7-C749-47F3-A417-864ACB3050CA}" type="presParOf" srcId="{AFC131CE-E583-45A9-A449-30C86865CC3A}" destId="{1AC3D6EF-24A0-4B48-8ACA-421350BDE131}" srcOrd="0" destOrd="0" presId="urn:microsoft.com/office/officeart/2005/8/layout/orgChart1"/>
    <dgm:cxn modelId="{5E677749-BB24-4759-9512-A7CED5E1B03A}" type="presParOf" srcId="{1AC3D6EF-24A0-4B48-8ACA-421350BDE131}" destId="{ADF4F902-5E7D-4992-AD64-617D0B9D7F91}" srcOrd="0" destOrd="0" presId="urn:microsoft.com/office/officeart/2005/8/layout/orgChart1"/>
    <dgm:cxn modelId="{58DC2F44-4A36-43A2-AA32-FCE56D6D7574}" type="presParOf" srcId="{1AC3D6EF-24A0-4B48-8ACA-421350BDE131}" destId="{2AF56341-F45C-4BE8-82A5-8696654AB9C0}" srcOrd="1" destOrd="0" presId="urn:microsoft.com/office/officeart/2005/8/layout/orgChart1"/>
    <dgm:cxn modelId="{A3C4E99D-F7C2-498C-A68F-E17262AF3999}" type="presParOf" srcId="{AFC131CE-E583-45A9-A449-30C86865CC3A}" destId="{00B9DFF6-7B4D-4E34-AC2B-16D7EF44CB3F}" srcOrd="1" destOrd="0" presId="urn:microsoft.com/office/officeart/2005/8/layout/orgChart1"/>
    <dgm:cxn modelId="{94288F77-D6AA-4B35-9141-0BBDAD2C7D10}" type="presParOf" srcId="{00B9DFF6-7B4D-4E34-AC2B-16D7EF44CB3F}" destId="{C1FA120E-A23D-41E4-8B20-62D5EC8D37C2}" srcOrd="0" destOrd="0" presId="urn:microsoft.com/office/officeart/2005/8/layout/orgChart1"/>
    <dgm:cxn modelId="{F251B268-AB2E-4F1E-A182-DF15872B2CE2}" type="presParOf" srcId="{00B9DFF6-7B4D-4E34-AC2B-16D7EF44CB3F}" destId="{32FF5B19-DC9F-4516-9867-A1D27C50A792}" srcOrd="1" destOrd="0" presId="urn:microsoft.com/office/officeart/2005/8/layout/orgChart1"/>
    <dgm:cxn modelId="{E3297AC2-2AA2-4B6A-924E-5EC17564862F}" type="presParOf" srcId="{32FF5B19-DC9F-4516-9867-A1D27C50A792}" destId="{53A289C1-8B10-4D15-AEF0-A1AE4A955529}" srcOrd="0" destOrd="0" presId="urn:microsoft.com/office/officeart/2005/8/layout/orgChart1"/>
    <dgm:cxn modelId="{9EB04F6D-B415-4DEF-AEF0-7CE7D8C44FD1}" type="presParOf" srcId="{53A289C1-8B10-4D15-AEF0-A1AE4A955529}" destId="{D0A1F7E4-ACFF-4B5F-94E7-346B607BE87E}" srcOrd="0" destOrd="0" presId="urn:microsoft.com/office/officeart/2005/8/layout/orgChart1"/>
    <dgm:cxn modelId="{81CEF854-4E26-43FB-AF47-800C8C0CE5FA}" type="presParOf" srcId="{53A289C1-8B10-4D15-AEF0-A1AE4A955529}" destId="{B01C2A1E-4319-46EC-9FE3-4E49BDB12708}" srcOrd="1" destOrd="0" presId="urn:microsoft.com/office/officeart/2005/8/layout/orgChart1"/>
    <dgm:cxn modelId="{93F7E88F-1E39-482D-8E9E-21B43DED850C}" type="presParOf" srcId="{32FF5B19-DC9F-4516-9867-A1D27C50A792}" destId="{AC424CD9-3FA9-4073-8A06-61DEEA234F5D}" srcOrd="1" destOrd="0" presId="urn:microsoft.com/office/officeart/2005/8/layout/orgChart1"/>
    <dgm:cxn modelId="{CA0DE77E-8A86-4151-A721-9A433B94DB0A}" type="presParOf" srcId="{AC424CD9-3FA9-4073-8A06-61DEEA234F5D}" destId="{D2A7DEF8-3564-415F-94AD-DD2B044081F8}" srcOrd="0" destOrd="0" presId="urn:microsoft.com/office/officeart/2005/8/layout/orgChart1"/>
    <dgm:cxn modelId="{3C724C05-CAB6-488F-925D-39A1288F0533}" type="presParOf" srcId="{AC424CD9-3FA9-4073-8A06-61DEEA234F5D}" destId="{B661221E-B58D-45DE-AE21-C1474199FD12}" srcOrd="1" destOrd="0" presId="urn:microsoft.com/office/officeart/2005/8/layout/orgChart1"/>
    <dgm:cxn modelId="{C57863F9-7C8A-462B-8590-2CB4BCE805B2}" type="presParOf" srcId="{B661221E-B58D-45DE-AE21-C1474199FD12}" destId="{C1213D0A-83E1-4329-8089-A82AB7271258}" srcOrd="0" destOrd="0" presId="urn:microsoft.com/office/officeart/2005/8/layout/orgChart1"/>
    <dgm:cxn modelId="{3B86C2D6-9A8F-4A45-8724-A861AE396A7B}" type="presParOf" srcId="{C1213D0A-83E1-4329-8089-A82AB7271258}" destId="{84A64D24-EC7E-46CB-8F0C-86DC5F97B002}" srcOrd="0" destOrd="0" presId="urn:microsoft.com/office/officeart/2005/8/layout/orgChart1"/>
    <dgm:cxn modelId="{C81709F9-E11D-4DC6-AFF2-13A6336DA122}" type="presParOf" srcId="{C1213D0A-83E1-4329-8089-A82AB7271258}" destId="{ACCEB5E4-F092-43AC-8ABE-932416A5C6B9}" srcOrd="1" destOrd="0" presId="urn:microsoft.com/office/officeart/2005/8/layout/orgChart1"/>
    <dgm:cxn modelId="{F8D58CAA-9F91-4E5E-975B-A6F1E05C5639}" type="presParOf" srcId="{B661221E-B58D-45DE-AE21-C1474199FD12}" destId="{19EA03B1-3042-47F1-B6DC-99A9D17F1053}" srcOrd="1" destOrd="0" presId="urn:microsoft.com/office/officeart/2005/8/layout/orgChart1"/>
    <dgm:cxn modelId="{80B35F1B-B86A-4772-B93D-3AC7FCC0ABD9}" type="presParOf" srcId="{19EA03B1-3042-47F1-B6DC-99A9D17F1053}" destId="{DF30A3EB-8EB5-4726-8353-CE9202968261}" srcOrd="0" destOrd="0" presId="urn:microsoft.com/office/officeart/2005/8/layout/orgChart1"/>
    <dgm:cxn modelId="{EF4FDEE8-4760-4A30-BD79-00476CE708BB}" type="presParOf" srcId="{19EA03B1-3042-47F1-B6DC-99A9D17F1053}" destId="{5E72AA77-3C36-4FC2-AC0C-4BC23F9D66E4}" srcOrd="1" destOrd="0" presId="urn:microsoft.com/office/officeart/2005/8/layout/orgChart1"/>
    <dgm:cxn modelId="{3B66FCA9-BBFD-4C1F-A0CD-2EF8676B0CF6}" type="presParOf" srcId="{5E72AA77-3C36-4FC2-AC0C-4BC23F9D66E4}" destId="{45D79A6E-09B0-4D36-957B-048EDBFAE168}" srcOrd="0" destOrd="0" presId="urn:microsoft.com/office/officeart/2005/8/layout/orgChart1"/>
    <dgm:cxn modelId="{C7BD5A52-5AE4-4FDF-BED0-FD8D7749C0DC}" type="presParOf" srcId="{45D79A6E-09B0-4D36-957B-048EDBFAE168}" destId="{BFC2F221-982E-429C-B115-7082062A7385}" srcOrd="0" destOrd="0" presId="urn:microsoft.com/office/officeart/2005/8/layout/orgChart1"/>
    <dgm:cxn modelId="{29933423-D455-4D9B-99E9-BE3AE7A897B7}" type="presParOf" srcId="{45D79A6E-09B0-4D36-957B-048EDBFAE168}" destId="{841CDE78-46BC-4C5A-8A89-159BD7A8DE0D}" srcOrd="1" destOrd="0" presId="urn:microsoft.com/office/officeart/2005/8/layout/orgChart1"/>
    <dgm:cxn modelId="{A7E0CC71-F2D0-437F-BB7A-3DFD5E90E995}" type="presParOf" srcId="{5E72AA77-3C36-4FC2-AC0C-4BC23F9D66E4}" destId="{A011B81C-C2C8-4C91-B4D8-A276DB21068B}" srcOrd="1" destOrd="0" presId="urn:microsoft.com/office/officeart/2005/8/layout/orgChart1"/>
    <dgm:cxn modelId="{753A037F-CB54-43E5-8119-A688B61FF68C}" type="presParOf" srcId="{5E72AA77-3C36-4FC2-AC0C-4BC23F9D66E4}" destId="{3D518608-99E5-4DB9-94F9-53BE5067FB5A}" srcOrd="2" destOrd="0" presId="urn:microsoft.com/office/officeart/2005/8/layout/orgChart1"/>
    <dgm:cxn modelId="{E3DF522C-2522-470A-88D5-159834E05332}" type="presParOf" srcId="{B661221E-B58D-45DE-AE21-C1474199FD12}" destId="{C6C8A91B-28D4-4356-849D-A79167A859CE}" srcOrd="2" destOrd="0" presId="urn:microsoft.com/office/officeart/2005/8/layout/orgChart1"/>
    <dgm:cxn modelId="{31F99021-8263-452A-B97F-06388337E591}" type="presParOf" srcId="{32FF5B19-DC9F-4516-9867-A1D27C50A792}" destId="{0F08A8E5-7205-4F73-9774-AB37AF04A197}" srcOrd="2" destOrd="0" presId="urn:microsoft.com/office/officeart/2005/8/layout/orgChart1"/>
    <dgm:cxn modelId="{06FA5609-E7C7-464B-849A-11737AE170DB}" type="presParOf" srcId="{00B9DFF6-7B4D-4E34-AC2B-16D7EF44CB3F}" destId="{CFC12954-82C3-4F36-9B43-77A1D9619277}" srcOrd="2" destOrd="0" presId="urn:microsoft.com/office/officeart/2005/8/layout/orgChart1"/>
    <dgm:cxn modelId="{4F4522FB-FFA4-4DC5-A5E1-DC8789502C14}" type="presParOf" srcId="{00B9DFF6-7B4D-4E34-AC2B-16D7EF44CB3F}" destId="{E3AF51AA-6608-4AA1-B9C1-E4E369472EFB}" srcOrd="3" destOrd="0" presId="urn:microsoft.com/office/officeart/2005/8/layout/orgChart1"/>
    <dgm:cxn modelId="{B0FC91B3-4AB1-4488-B836-547549B91FBC}" type="presParOf" srcId="{E3AF51AA-6608-4AA1-B9C1-E4E369472EFB}" destId="{307209FA-23D8-477A-BE10-A45C7FA58F94}" srcOrd="0" destOrd="0" presId="urn:microsoft.com/office/officeart/2005/8/layout/orgChart1"/>
    <dgm:cxn modelId="{6DD31890-EB66-48C4-ADFD-9B11289CC1A8}" type="presParOf" srcId="{307209FA-23D8-477A-BE10-A45C7FA58F94}" destId="{3FEEEB27-225B-4420-9364-7497A6D5A381}" srcOrd="0" destOrd="0" presId="urn:microsoft.com/office/officeart/2005/8/layout/orgChart1"/>
    <dgm:cxn modelId="{AD4BBE82-4300-472C-A11F-B06C0623DC52}" type="presParOf" srcId="{307209FA-23D8-477A-BE10-A45C7FA58F94}" destId="{D6F846AC-0D7F-4CD4-BEAB-3CF87D1F10A7}" srcOrd="1" destOrd="0" presId="urn:microsoft.com/office/officeart/2005/8/layout/orgChart1"/>
    <dgm:cxn modelId="{C5197320-53E1-494C-9826-87A9B0D3ECD3}" type="presParOf" srcId="{E3AF51AA-6608-4AA1-B9C1-E4E369472EFB}" destId="{E579E8FA-8765-4550-8FE5-724CFB2B27B9}" srcOrd="1" destOrd="0" presId="urn:microsoft.com/office/officeart/2005/8/layout/orgChart1"/>
    <dgm:cxn modelId="{70BFC748-926B-4F4D-8053-0F2FD5F2986A}" type="presParOf" srcId="{E579E8FA-8765-4550-8FE5-724CFB2B27B9}" destId="{095A3FB7-5A1E-439E-8589-895165EF79DA}" srcOrd="0" destOrd="0" presId="urn:microsoft.com/office/officeart/2005/8/layout/orgChart1"/>
    <dgm:cxn modelId="{2EEFB6A8-F471-4837-AF10-1BFDF66E4E52}" type="presParOf" srcId="{E579E8FA-8765-4550-8FE5-724CFB2B27B9}" destId="{7B4CA20E-A2AE-417C-9222-AFF99981ACA8}" srcOrd="1" destOrd="0" presId="urn:microsoft.com/office/officeart/2005/8/layout/orgChart1"/>
    <dgm:cxn modelId="{009A7CB7-CDFC-4AED-8B26-6DC81067F426}" type="presParOf" srcId="{7B4CA20E-A2AE-417C-9222-AFF99981ACA8}" destId="{F310F577-D297-432C-8007-EB6FC0333EAD}" srcOrd="0" destOrd="0" presId="urn:microsoft.com/office/officeart/2005/8/layout/orgChart1"/>
    <dgm:cxn modelId="{08E809E1-949C-4F2F-A8B2-178F99024703}" type="presParOf" srcId="{F310F577-D297-432C-8007-EB6FC0333EAD}" destId="{C42B1DF0-652D-49B4-B5FD-783123678FE2}" srcOrd="0" destOrd="0" presId="urn:microsoft.com/office/officeart/2005/8/layout/orgChart1"/>
    <dgm:cxn modelId="{43DF0584-965E-48C1-8D90-A670CCCCA591}" type="presParOf" srcId="{F310F577-D297-432C-8007-EB6FC0333EAD}" destId="{DBCAA885-AE8E-43F9-A241-6B3145AB8711}" srcOrd="1" destOrd="0" presId="urn:microsoft.com/office/officeart/2005/8/layout/orgChart1"/>
    <dgm:cxn modelId="{F2FEA66A-33FA-4C44-A167-63ABE2BA229D}" type="presParOf" srcId="{7B4CA20E-A2AE-417C-9222-AFF99981ACA8}" destId="{5420D66C-F40D-4BD0-BACB-6E9ADE298A1B}" srcOrd="1" destOrd="0" presId="urn:microsoft.com/office/officeart/2005/8/layout/orgChart1"/>
    <dgm:cxn modelId="{3F624CC4-43E7-46F8-87A2-AD61101F7DDD}" type="presParOf" srcId="{5420D66C-F40D-4BD0-BACB-6E9ADE298A1B}" destId="{C868EFC4-AD10-4924-940B-D105F3E54096}" srcOrd="0" destOrd="0" presId="urn:microsoft.com/office/officeart/2005/8/layout/orgChart1"/>
    <dgm:cxn modelId="{FE0248E7-5DE6-4DBA-A0A0-1A8D023398BB}" type="presParOf" srcId="{5420D66C-F40D-4BD0-BACB-6E9ADE298A1B}" destId="{86AABA14-20A8-4367-9C78-D77DBA5A8947}" srcOrd="1" destOrd="0" presId="urn:microsoft.com/office/officeart/2005/8/layout/orgChart1"/>
    <dgm:cxn modelId="{37C87E46-433C-441C-9689-FF869C2CB4EC}" type="presParOf" srcId="{86AABA14-20A8-4367-9C78-D77DBA5A8947}" destId="{62A94DB2-EE7C-4305-889A-1D5DE90B74C3}" srcOrd="0" destOrd="0" presId="urn:microsoft.com/office/officeart/2005/8/layout/orgChart1"/>
    <dgm:cxn modelId="{E4C66B90-4232-4C24-BC50-758B0C011453}" type="presParOf" srcId="{62A94DB2-EE7C-4305-889A-1D5DE90B74C3}" destId="{7FC77439-6FB2-4AFD-BE04-10BB6F991733}" srcOrd="0" destOrd="0" presId="urn:microsoft.com/office/officeart/2005/8/layout/orgChart1"/>
    <dgm:cxn modelId="{C7565399-E944-4364-A719-DFBAB2447DE5}" type="presParOf" srcId="{62A94DB2-EE7C-4305-889A-1D5DE90B74C3}" destId="{34C64E6A-9DFF-4F5C-AC98-B39C8CDDBB6F}" srcOrd="1" destOrd="0" presId="urn:microsoft.com/office/officeart/2005/8/layout/orgChart1"/>
    <dgm:cxn modelId="{C48AC692-FA12-4655-91C3-C3A288CF6F3A}" type="presParOf" srcId="{86AABA14-20A8-4367-9C78-D77DBA5A8947}" destId="{D02B14FD-C7C5-42ED-9BA8-460969F804C5}" srcOrd="1" destOrd="0" presId="urn:microsoft.com/office/officeart/2005/8/layout/orgChart1"/>
    <dgm:cxn modelId="{497C653B-DE51-4C8A-A3DD-08663682A9BF}" type="presParOf" srcId="{86AABA14-20A8-4367-9C78-D77DBA5A8947}" destId="{50D804F8-9F73-4FC3-B773-2F7C0ED03430}" srcOrd="2" destOrd="0" presId="urn:microsoft.com/office/officeart/2005/8/layout/orgChart1"/>
    <dgm:cxn modelId="{9C169963-3DC1-4E65-8A6E-728EF92CF3BC}" type="presParOf" srcId="{7B4CA20E-A2AE-417C-9222-AFF99981ACA8}" destId="{70021907-CE60-4A9C-85EB-7A1639D051A5}" srcOrd="2" destOrd="0" presId="urn:microsoft.com/office/officeart/2005/8/layout/orgChart1"/>
    <dgm:cxn modelId="{0D1FC9A1-F67F-4E63-A9F6-5EDE7145F608}" type="presParOf" srcId="{E579E8FA-8765-4550-8FE5-724CFB2B27B9}" destId="{45AFAB5A-FF72-4E46-AB2A-125A18E365C7}" srcOrd="2" destOrd="0" presId="urn:microsoft.com/office/officeart/2005/8/layout/orgChart1"/>
    <dgm:cxn modelId="{8DC879A9-3AF3-48B0-A1DE-4C59410CFDC5}" type="presParOf" srcId="{E579E8FA-8765-4550-8FE5-724CFB2B27B9}" destId="{933F4A8E-8DDD-4097-9EC1-81D51AE5A678}" srcOrd="3" destOrd="0" presId="urn:microsoft.com/office/officeart/2005/8/layout/orgChart1"/>
    <dgm:cxn modelId="{F18601A1-D716-40A5-9808-FD03B308A71F}" type="presParOf" srcId="{933F4A8E-8DDD-4097-9EC1-81D51AE5A678}" destId="{0B473CEB-23C2-449B-BA33-30C7EED36DEC}" srcOrd="0" destOrd="0" presId="urn:microsoft.com/office/officeart/2005/8/layout/orgChart1"/>
    <dgm:cxn modelId="{FB45E61B-89A7-4A25-8C81-3D114B38555B}" type="presParOf" srcId="{0B473CEB-23C2-449B-BA33-30C7EED36DEC}" destId="{BF545ED0-21C7-4AD9-9B10-05E340044E5C}" srcOrd="0" destOrd="0" presId="urn:microsoft.com/office/officeart/2005/8/layout/orgChart1"/>
    <dgm:cxn modelId="{6403E7A1-4E19-4608-9129-510B913D677C}" type="presParOf" srcId="{0B473CEB-23C2-449B-BA33-30C7EED36DEC}" destId="{D93396CC-AA9D-4E8C-A5FF-8EF43889977A}" srcOrd="1" destOrd="0" presId="urn:microsoft.com/office/officeart/2005/8/layout/orgChart1"/>
    <dgm:cxn modelId="{FA4C958F-90BA-46A7-AB66-42DA1902B845}" type="presParOf" srcId="{933F4A8E-8DDD-4097-9EC1-81D51AE5A678}" destId="{20C41486-939F-4809-AE60-79EC8C9CC7D4}" srcOrd="1" destOrd="0" presId="urn:microsoft.com/office/officeart/2005/8/layout/orgChart1"/>
    <dgm:cxn modelId="{5072F790-02C3-4761-AAE5-B8A6B1BD8ABB}" type="presParOf" srcId="{20C41486-939F-4809-AE60-79EC8C9CC7D4}" destId="{F6747693-35A5-4134-ADFD-3A763DEA8867}" srcOrd="0" destOrd="0" presId="urn:microsoft.com/office/officeart/2005/8/layout/orgChart1"/>
    <dgm:cxn modelId="{FF286CC9-8545-4C53-97AD-B37CFA6E116B}" type="presParOf" srcId="{20C41486-939F-4809-AE60-79EC8C9CC7D4}" destId="{547C51B8-61A0-4589-A742-94AF7EFB4EE8}" srcOrd="1" destOrd="0" presId="urn:microsoft.com/office/officeart/2005/8/layout/orgChart1"/>
    <dgm:cxn modelId="{02235C31-37EB-4A34-8813-3E176F118A0C}" type="presParOf" srcId="{547C51B8-61A0-4589-A742-94AF7EFB4EE8}" destId="{A62D6A4B-337A-41B4-BAC8-0D3A440B77E6}" srcOrd="0" destOrd="0" presId="urn:microsoft.com/office/officeart/2005/8/layout/orgChart1"/>
    <dgm:cxn modelId="{F00A89FE-AA45-4B49-827F-CEA17B9B6B87}" type="presParOf" srcId="{A62D6A4B-337A-41B4-BAC8-0D3A440B77E6}" destId="{018C5D1A-5990-46B6-87EE-FF32FC50E919}" srcOrd="0" destOrd="0" presId="urn:microsoft.com/office/officeart/2005/8/layout/orgChart1"/>
    <dgm:cxn modelId="{522CBE2A-7604-47F2-A0A9-B00FE03B8B0D}" type="presParOf" srcId="{A62D6A4B-337A-41B4-BAC8-0D3A440B77E6}" destId="{6659A7A3-E832-4FCE-8514-D331C10886B2}" srcOrd="1" destOrd="0" presId="urn:microsoft.com/office/officeart/2005/8/layout/orgChart1"/>
    <dgm:cxn modelId="{4EB666C4-21FF-4C95-91FD-E059B0828EBE}" type="presParOf" srcId="{547C51B8-61A0-4589-A742-94AF7EFB4EE8}" destId="{A210C205-5C01-49CD-9BC3-654DB2A409DB}" srcOrd="1" destOrd="0" presId="urn:microsoft.com/office/officeart/2005/8/layout/orgChart1"/>
    <dgm:cxn modelId="{492E6E02-A968-40F9-9F77-D6D52C07444C}" type="presParOf" srcId="{547C51B8-61A0-4589-A742-94AF7EFB4EE8}" destId="{A288CE96-F5E1-4F67-8FDE-18FD0303F747}" srcOrd="2" destOrd="0" presId="urn:microsoft.com/office/officeart/2005/8/layout/orgChart1"/>
    <dgm:cxn modelId="{90D7D3A7-FC9E-4963-8931-19E1E7C05801}" type="presParOf" srcId="{933F4A8E-8DDD-4097-9EC1-81D51AE5A678}" destId="{72D95C28-13B8-4D8E-82C3-B7819C43F3DE}" srcOrd="2" destOrd="0" presId="urn:microsoft.com/office/officeart/2005/8/layout/orgChart1"/>
    <dgm:cxn modelId="{10DA6ABB-04F0-4330-B7D3-02572EE45C64}" type="presParOf" srcId="{E3AF51AA-6608-4AA1-B9C1-E4E369472EFB}" destId="{523C9413-B253-4D9D-AFE9-30694C0D8CFB}" srcOrd="2" destOrd="0" presId="urn:microsoft.com/office/officeart/2005/8/layout/orgChart1"/>
    <dgm:cxn modelId="{0ED5F48E-AFD6-40B7-8B22-895991FAE3F2}" type="presParOf" srcId="{AFC131CE-E583-45A9-A449-30C86865CC3A}" destId="{215D4764-919D-436E-8114-8C147AFDD46E}" srcOrd="2" destOrd="0" presId="urn:microsoft.com/office/officeart/2005/8/layout/orgChart1"/>
  </dgm:cxnLst>
  <dgm:bg>
    <a:solidFill>
      <a:schemeClr val="bg1"/>
    </a:solidFill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157FFD21-D24A-484A-BBDC-D6900AFCBB20}" type="doc">
      <dgm:prSet loTypeId="urn:microsoft.com/office/officeart/2005/8/layout/orgChart1" loCatId="hierarchy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GB"/>
        </a:p>
      </dgm:t>
    </dgm:pt>
    <dgm:pt modelId="{A219169B-AE2F-4F50-B6F3-6159F520190A}">
      <dgm:prSet phldrT="[Text]" custT="1"/>
      <dgm:spPr/>
      <dgm:t>
        <a:bodyPr/>
        <a:lstStyle/>
        <a:p>
          <a:r>
            <a:rPr lang="en-GB" sz="1800" b="1" dirty="0"/>
            <a:t>Your Project Approach</a:t>
          </a:r>
        </a:p>
      </dgm:t>
    </dgm:pt>
    <dgm:pt modelId="{2A98C910-5ABA-4BDB-9059-336FFF2E628B}" type="parTrans" cxnId="{A4333347-19BA-4BF2-B43D-412756865ADB}">
      <dgm:prSet/>
      <dgm:spPr/>
      <dgm:t>
        <a:bodyPr/>
        <a:lstStyle/>
        <a:p>
          <a:endParaRPr lang="en-GB"/>
        </a:p>
      </dgm:t>
    </dgm:pt>
    <dgm:pt modelId="{FE81B769-D328-4F5A-BE7E-E97E1BB7EA3C}" type="sibTrans" cxnId="{A4333347-19BA-4BF2-B43D-412756865ADB}">
      <dgm:prSet/>
      <dgm:spPr/>
      <dgm:t>
        <a:bodyPr/>
        <a:lstStyle/>
        <a:p>
          <a:endParaRPr lang="en-GB"/>
        </a:p>
      </dgm:t>
    </dgm:pt>
    <dgm:pt modelId="{3165E16D-F80C-4943-B572-AE61ED2F25AC}">
      <dgm:prSet phldrT="[Text]"/>
      <dgm:spPr>
        <a:solidFill>
          <a:schemeClr val="accent4"/>
        </a:solidFill>
        <a:ln>
          <a:solidFill>
            <a:schemeClr val="bg1"/>
          </a:solidFill>
        </a:ln>
      </dgm:spPr>
      <dgm:t>
        <a:bodyPr/>
        <a:lstStyle/>
        <a:p>
          <a:r>
            <a:rPr lang="en-GB" dirty="0">
              <a:solidFill>
                <a:schemeClr val="bg1"/>
              </a:solidFill>
            </a:rPr>
            <a:t>SDLC Approach</a:t>
          </a:r>
        </a:p>
      </dgm:t>
    </dgm:pt>
    <dgm:pt modelId="{1FEAC702-2C41-4531-9B7A-91B13452BECD}" type="parTrans" cxnId="{A34EA7E2-2C34-478A-8F88-65EAE90853CC}">
      <dgm:prSet/>
      <dgm:spPr/>
      <dgm:t>
        <a:bodyPr/>
        <a:lstStyle/>
        <a:p>
          <a:endParaRPr lang="en-GB"/>
        </a:p>
      </dgm:t>
    </dgm:pt>
    <dgm:pt modelId="{C7FD0543-2D9A-45E3-B930-C864CD49232A}" type="sibTrans" cxnId="{A34EA7E2-2C34-478A-8F88-65EAE90853CC}">
      <dgm:prSet/>
      <dgm:spPr/>
      <dgm:t>
        <a:bodyPr/>
        <a:lstStyle/>
        <a:p>
          <a:endParaRPr lang="en-GB"/>
        </a:p>
      </dgm:t>
    </dgm:pt>
    <dgm:pt modelId="{D261D79A-68B4-4D62-964F-7694182FA88D}">
      <dgm:prSet phldrT="[Text]"/>
      <dgm:spPr/>
      <dgm:t>
        <a:bodyPr/>
        <a:lstStyle/>
        <a:p>
          <a:r>
            <a:rPr lang="en-GB" dirty="0"/>
            <a:t>Field Research</a:t>
          </a:r>
        </a:p>
      </dgm:t>
    </dgm:pt>
    <dgm:pt modelId="{6E933F28-9932-45D8-90F5-652AF99C41AE}" type="parTrans" cxnId="{7DAEDACD-8E2D-4B42-ABD0-AD93C66A67E1}">
      <dgm:prSet/>
      <dgm:spPr/>
      <dgm:t>
        <a:bodyPr/>
        <a:lstStyle/>
        <a:p>
          <a:endParaRPr lang="en-GB"/>
        </a:p>
      </dgm:t>
    </dgm:pt>
    <dgm:pt modelId="{96640E5E-B00B-47B7-A905-0CB12D62FA35}" type="sibTrans" cxnId="{7DAEDACD-8E2D-4B42-ABD0-AD93C66A67E1}">
      <dgm:prSet/>
      <dgm:spPr/>
      <dgm:t>
        <a:bodyPr/>
        <a:lstStyle/>
        <a:p>
          <a:endParaRPr lang="en-GB"/>
        </a:p>
      </dgm:t>
    </dgm:pt>
    <dgm:pt modelId="{FC6DEF4B-A605-4F9B-B056-DC18CBA0F5FB}">
      <dgm:prSet phldrT="[Text]"/>
      <dgm:spPr>
        <a:solidFill>
          <a:schemeClr val="accent4"/>
        </a:solidFill>
        <a:ln>
          <a:solidFill>
            <a:schemeClr val="bg1"/>
          </a:solidFill>
        </a:ln>
      </dgm:spPr>
      <dgm:t>
        <a:bodyPr/>
        <a:lstStyle/>
        <a:p>
          <a:r>
            <a:rPr lang="en-GB" dirty="0">
              <a:solidFill>
                <a:schemeClr val="bg1"/>
              </a:solidFill>
            </a:rPr>
            <a:t>SSADM, Agile, Waterfall…etc</a:t>
          </a:r>
        </a:p>
      </dgm:t>
    </dgm:pt>
    <dgm:pt modelId="{8284151A-C276-4668-823D-B97BB9228E41}" type="parTrans" cxnId="{818784D9-4EBF-44E5-93A3-6CA9FD3B81B9}">
      <dgm:prSet/>
      <dgm:spPr/>
      <dgm:t>
        <a:bodyPr/>
        <a:lstStyle/>
        <a:p>
          <a:endParaRPr lang="en-GB"/>
        </a:p>
      </dgm:t>
    </dgm:pt>
    <dgm:pt modelId="{C3CA9E23-8F0E-4187-B7D8-F93D91305EC6}" type="sibTrans" cxnId="{818784D9-4EBF-44E5-93A3-6CA9FD3B81B9}">
      <dgm:prSet/>
      <dgm:spPr/>
      <dgm:t>
        <a:bodyPr/>
        <a:lstStyle/>
        <a:p>
          <a:endParaRPr lang="en-GB"/>
        </a:p>
      </dgm:t>
    </dgm:pt>
    <dgm:pt modelId="{CF26DF82-0C6D-4013-B702-AD2E74B94819}">
      <dgm:prSet phldrT="[Text]"/>
      <dgm:spPr>
        <a:solidFill>
          <a:srgbClr val="FFFF00"/>
        </a:solidFill>
        <a:ln>
          <a:solidFill>
            <a:schemeClr val="tx1"/>
          </a:solidFill>
        </a:ln>
      </dgm:spPr>
      <dgm:t>
        <a:bodyPr/>
        <a:lstStyle/>
        <a:p>
          <a:r>
            <a:rPr lang="en-GB" dirty="0">
              <a:solidFill>
                <a:schemeClr val="tx1"/>
              </a:solidFill>
            </a:rPr>
            <a:t>Kanban, Scrum, Gantt chart…etc</a:t>
          </a:r>
        </a:p>
      </dgm:t>
    </dgm:pt>
    <dgm:pt modelId="{25FC02E0-EDF5-41EF-B372-C6EFB14F639B}" type="parTrans" cxnId="{A273969B-7A54-4962-B271-1C429108B2C0}">
      <dgm:prSet/>
      <dgm:spPr/>
      <dgm:t>
        <a:bodyPr/>
        <a:lstStyle/>
        <a:p>
          <a:endParaRPr lang="en-GB"/>
        </a:p>
      </dgm:t>
    </dgm:pt>
    <dgm:pt modelId="{B8679F27-072C-4BEE-A8E1-86E719D817A8}" type="sibTrans" cxnId="{A273969B-7A54-4962-B271-1C429108B2C0}">
      <dgm:prSet/>
      <dgm:spPr/>
      <dgm:t>
        <a:bodyPr/>
        <a:lstStyle/>
        <a:p>
          <a:endParaRPr lang="en-GB"/>
        </a:p>
      </dgm:t>
    </dgm:pt>
    <dgm:pt modelId="{3377243D-E7AC-4F2B-83BE-98DD559F8F5E}">
      <dgm:prSet phldrT="[Text]"/>
      <dgm:spPr/>
      <dgm:t>
        <a:bodyPr/>
        <a:lstStyle/>
        <a:p>
          <a:r>
            <a:rPr lang="en-GB" dirty="0"/>
            <a:t>Quantitative</a:t>
          </a:r>
        </a:p>
      </dgm:t>
    </dgm:pt>
    <dgm:pt modelId="{C9B214FE-31BC-409F-87EA-629CFCC18287}" type="parTrans" cxnId="{4858A39E-357B-42C5-9035-C7457406CF50}">
      <dgm:prSet/>
      <dgm:spPr/>
      <dgm:t>
        <a:bodyPr/>
        <a:lstStyle/>
        <a:p>
          <a:endParaRPr lang="en-GB"/>
        </a:p>
      </dgm:t>
    </dgm:pt>
    <dgm:pt modelId="{084AE076-FF41-4E2C-A046-22B943A19079}" type="sibTrans" cxnId="{4858A39E-357B-42C5-9035-C7457406CF50}">
      <dgm:prSet/>
      <dgm:spPr/>
      <dgm:t>
        <a:bodyPr/>
        <a:lstStyle/>
        <a:p>
          <a:endParaRPr lang="en-GB"/>
        </a:p>
      </dgm:t>
    </dgm:pt>
    <dgm:pt modelId="{0266637F-1548-45D2-9478-DC8D1967B3DB}">
      <dgm:prSet phldrT="[Text]"/>
      <dgm:spPr/>
      <dgm:t>
        <a:bodyPr/>
        <a:lstStyle/>
        <a:p>
          <a:r>
            <a:rPr lang="en-GB" dirty="0"/>
            <a:t>Qualitative</a:t>
          </a:r>
        </a:p>
      </dgm:t>
    </dgm:pt>
    <dgm:pt modelId="{25518C61-279E-40A3-8765-E48F0C9A5175}" type="parTrans" cxnId="{BA73CB6A-F152-4000-8941-D9C8F23A2A18}">
      <dgm:prSet/>
      <dgm:spPr/>
      <dgm:t>
        <a:bodyPr/>
        <a:lstStyle/>
        <a:p>
          <a:endParaRPr lang="en-GB"/>
        </a:p>
      </dgm:t>
    </dgm:pt>
    <dgm:pt modelId="{698A849D-1D05-42E9-AF8A-A6F312B8C80B}" type="sibTrans" cxnId="{BA73CB6A-F152-4000-8941-D9C8F23A2A18}">
      <dgm:prSet/>
      <dgm:spPr/>
      <dgm:t>
        <a:bodyPr/>
        <a:lstStyle/>
        <a:p>
          <a:endParaRPr lang="en-GB"/>
        </a:p>
      </dgm:t>
    </dgm:pt>
    <dgm:pt modelId="{BA81206E-E5B7-430C-A142-4A54E39ECA5B}">
      <dgm:prSet phldrT="[Text]"/>
      <dgm:spPr/>
      <dgm:t>
        <a:bodyPr/>
        <a:lstStyle/>
        <a:p>
          <a:r>
            <a:rPr lang="en-GB" dirty="0"/>
            <a:t>Surveys, Questionnaires, datasets…</a:t>
          </a:r>
        </a:p>
      </dgm:t>
    </dgm:pt>
    <dgm:pt modelId="{258326EF-BBFC-4D89-8763-10E9EF3BA8CC}" type="parTrans" cxnId="{BAF65294-279E-40E8-AA4B-2DECBD9FD68B}">
      <dgm:prSet/>
      <dgm:spPr/>
      <dgm:t>
        <a:bodyPr/>
        <a:lstStyle/>
        <a:p>
          <a:endParaRPr lang="en-GB"/>
        </a:p>
      </dgm:t>
    </dgm:pt>
    <dgm:pt modelId="{F1FB442E-3FF4-46BF-8FFC-951C10551CBA}" type="sibTrans" cxnId="{BAF65294-279E-40E8-AA4B-2DECBD9FD68B}">
      <dgm:prSet/>
      <dgm:spPr/>
      <dgm:t>
        <a:bodyPr/>
        <a:lstStyle/>
        <a:p>
          <a:endParaRPr lang="en-GB"/>
        </a:p>
      </dgm:t>
    </dgm:pt>
    <dgm:pt modelId="{D9BC4CFF-751C-4088-B320-3E2C58D49906}">
      <dgm:prSet phldrT="[Text]"/>
      <dgm:spPr/>
      <dgm:t>
        <a:bodyPr/>
        <a:lstStyle/>
        <a:p>
          <a:r>
            <a:rPr lang="en-GB" dirty="0"/>
            <a:t>Interviews, focus groups, Text analysis…etc</a:t>
          </a:r>
        </a:p>
      </dgm:t>
    </dgm:pt>
    <dgm:pt modelId="{C888379C-4CD6-46AE-9232-7C555A3D280B}" type="parTrans" cxnId="{65CD252E-763C-4E0F-851E-2AE11C22823C}">
      <dgm:prSet/>
      <dgm:spPr/>
      <dgm:t>
        <a:bodyPr/>
        <a:lstStyle/>
        <a:p>
          <a:endParaRPr lang="en-GB"/>
        </a:p>
      </dgm:t>
    </dgm:pt>
    <dgm:pt modelId="{9690ADC1-4A29-44B7-B549-CF20F3BAF61A}" type="sibTrans" cxnId="{65CD252E-763C-4E0F-851E-2AE11C22823C}">
      <dgm:prSet/>
      <dgm:spPr/>
      <dgm:t>
        <a:bodyPr/>
        <a:lstStyle/>
        <a:p>
          <a:endParaRPr lang="en-GB"/>
        </a:p>
      </dgm:t>
    </dgm:pt>
    <dgm:pt modelId="{9A4AB3E2-D2AC-4D3F-9645-E1283208925B}" type="pres">
      <dgm:prSet presAssocID="{157FFD21-D24A-484A-BBDC-D6900AFCBB2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AFC131CE-E583-45A9-A449-30C86865CC3A}" type="pres">
      <dgm:prSet presAssocID="{A219169B-AE2F-4F50-B6F3-6159F520190A}" presName="hierRoot1" presStyleCnt="0">
        <dgm:presLayoutVars>
          <dgm:hierBranch val="init"/>
        </dgm:presLayoutVars>
      </dgm:prSet>
      <dgm:spPr/>
    </dgm:pt>
    <dgm:pt modelId="{1AC3D6EF-24A0-4B48-8ACA-421350BDE131}" type="pres">
      <dgm:prSet presAssocID="{A219169B-AE2F-4F50-B6F3-6159F520190A}" presName="rootComposite1" presStyleCnt="0"/>
      <dgm:spPr/>
    </dgm:pt>
    <dgm:pt modelId="{ADF4F902-5E7D-4992-AD64-617D0B9D7F91}" type="pres">
      <dgm:prSet presAssocID="{A219169B-AE2F-4F50-B6F3-6159F520190A}" presName="rootText1" presStyleLbl="node0" presStyleIdx="0" presStyleCnt="1">
        <dgm:presLayoutVars>
          <dgm:chPref val="3"/>
        </dgm:presLayoutVars>
      </dgm:prSet>
      <dgm:spPr/>
    </dgm:pt>
    <dgm:pt modelId="{2AF56341-F45C-4BE8-82A5-8696654AB9C0}" type="pres">
      <dgm:prSet presAssocID="{A219169B-AE2F-4F50-B6F3-6159F520190A}" presName="rootConnector1" presStyleLbl="node1" presStyleIdx="0" presStyleCnt="0"/>
      <dgm:spPr/>
    </dgm:pt>
    <dgm:pt modelId="{00B9DFF6-7B4D-4E34-AC2B-16D7EF44CB3F}" type="pres">
      <dgm:prSet presAssocID="{A219169B-AE2F-4F50-B6F3-6159F520190A}" presName="hierChild2" presStyleCnt="0"/>
      <dgm:spPr/>
    </dgm:pt>
    <dgm:pt modelId="{C1FA120E-A23D-41E4-8B20-62D5EC8D37C2}" type="pres">
      <dgm:prSet presAssocID="{1FEAC702-2C41-4531-9B7A-91B13452BECD}" presName="Name37" presStyleLbl="parChTrans1D2" presStyleIdx="0" presStyleCnt="2"/>
      <dgm:spPr/>
    </dgm:pt>
    <dgm:pt modelId="{32FF5B19-DC9F-4516-9867-A1D27C50A792}" type="pres">
      <dgm:prSet presAssocID="{3165E16D-F80C-4943-B572-AE61ED2F25AC}" presName="hierRoot2" presStyleCnt="0">
        <dgm:presLayoutVars>
          <dgm:hierBranch val="init"/>
        </dgm:presLayoutVars>
      </dgm:prSet>
      <dgm:spPr/>
    </dgm:pt>
    <dgm:pt modelId="{53A289C1-8B10-4D15-AEF0-A1AE4A955529}" type="pres">
      <dgm:prSet presAssocID="{3165E16D-F80C-4943-B572-AE61ED2F25AC}" presName="rootComposite" presStyleCnt="0"/>
      <dgm:spPr/>
    </dgm:pt>
    <dgm:pt modelId="{D0A1F7E4-ACFF-4B5F-94E7-346B607BE87E}" type="pres">
      <dgm:prSet presAssocID="{3165E16D-F80C-4943-B572-AE61ED2F25AC}" presName="rootText" presStyleLbl="node2" presStyleIdx="0" presStyleCnt="2">
        <dgm:presLayoutVars>
          <dgm:chPref val="3"/>
        </dgm:presLayoutVars>
      </dgm:prSet>
      <dgm:spPr/>
    </dgm:pt>
    <dgm:pt modelId="{B01C2A1E-4319-46EC-9FE3-4E49BDB12708}" type="pres">
      <dgm:prSet presAssocID="{3165E16D-F80C-4943-B572-AE61ED2F25AC}" presName="rootConnector" presStyleLbl="node2" presStyleIdx="0" presStyleCnt="2"/>
      <dgm:spPr/>
    </dgm:pt>
    <dgm:pt modelId="{AC424CD9-3FA9-4073-8A06-61DEEA234F5D}" type="pres">
      <dgm:prSet presAssocID="{3165E16D-F80C-4943-B572-AE61ED2F25AC}" presName="hierChild4" presStyleCnt="0"/>
      <dgm:spPr/>
    </dgm:pt>
    <dgm:pt modelId="{D2A7DEF8-3564-415F-94AD-DD2B044081F8}" type="pres">
      <dgm:prSet presAssocID="{8284151A-C276-4668-823D-B97BB9228E41}" presName="Name37" presStyleLbl="parChTrans1D3" presStyleIdx="0" presStyleCnt="3"/>
      <dgm:spPr/>
    </dgm:pt>
    <dgm:pt modelId="{B661221E-B58D-45DE-AE21-C1474199FD12}" type="pres">
      <dgm:prSet presAssocID="{FC6DEF4B-A605-4F9B-B056-DC18CBA0F5FB}" presName="hierRoot2" presStyleCnt="0">
        <dgm:presLayoutVars>
          <dgm:hierBranch val="init"/>
        </dgm:presLayoutVars>
      </dgm:prSet>
      <dgm:spPr/>
    </dgm:pt>
    <dgm:pt modelId="{C1213D0A-83E1-4329-8089-A82AB7271258}" type="pres">
      <dgm:prSet presAssocID="{FC6DEF4B-A605-4F9B-B056-DC18CBA0F5FB}" presName="rootComposite" presStyleCnt="0"/>
      <dgm:spPr/>
    </dgm:pt>
    <dgm:pt modelId="{84A64D24-EC7E-46CB-8F0C-86DC5F97B002}" type="pres">
      <dgm:prSet presAssocID="{FC6DEF4B-A605-4F9B-B056-DC18CBA0F5FB}" presName="rootText" presStyleLbl="node3" presStyleIdx="0" presStyleCnt="3">
        <dgm:presLayoutVars>
          <dgm:chPref val="3"/>
        </dgm:presLayoutVars>
      </dgm:prSet>
      <dgm:spPr/>
    </dgm:pt>
    <dgm:pt modelId="{ACCEB5E4-F092-43AC-8ABE-932416A5C6B9}" type="pres">
      <dgm:prSet presAssocID="{FC6DEF4B-A605-4F9B-B056-DC18CBA0F5FB}" presName="rootConnector" presStyleLbl="node3" presStyleIdx="0" presStyleCnt="3"/>
      <dgm:spPr/>
    </dgm:pt>
    <dgm:pt modelId="{19EA03B1-3042-47F1-B6DC-99A9D17F1053}" type="pres">
      <dgm:prSet presAssocID="{FC6DEF4B-A605-4F9B-B056-DC18CBA0F5FB}" presName="hierChild4" presStyleCnt="0"/>
      <dgm:spPr/>
    </dgm:pt>
    <dgm:pt modelId="{DF30A3EB-8EB5-4726-8353-CE9202968261}" type="pres">
      <dgm:prSet presAssocID="{25FC02E0-EDF5-41EF-B372-C6EFB14F639B}" presName="Name37" presStyleLbl="parChTrans1D4" presStyleIdx="0" presStyleCnt="3"/>
      <dgm:spPr/>
    </dgm:pt>
    <dgm:pt modelId="{5E72AA77-3C36-4FC2-AC0C-4BC23F9D66E4}" type="pres">
      <dgm:prSet presAssocID="{CF26DF82-0C6D-4013-B702-AD2E74B94819}" presName="hierRoot2" presStyleCnt="0">
        <dgm:presLayoutVars>
          <dgm:hierBranch val="init"/>
        </dgm:presLayoutVars>
      </dgm:prSet>
      <dgm:spPr/>
    </dgm:pt>
    <dgm:pt modelId="{45D79A6E-09B0-4D36-957B-048EDBFAE168}" type="pres">
      <dgm:prSet presAssocID="{CF26DF82-0C6D-4013-B702-AD2E74B94819}" presName="rootComposite" presStyleCnt="0"/>
      <dgm:spPr/>
    </dgm:pt>
    <dgm:pt modelId="{BFC2F221-982E-429C-B115-7082062A7385}" type="pres">
      <dgm:prSet presAssocID="{CF26DF82-0C6D-4013-B702-AD2E74B94819}" presName="rootText" presStyleLbl="node4" presStyleIdx="0" presStyleCnt="3">
        <dgm:presLayoutVars>
          <dgm:chPref val="3"/>
        </dgm:presLayoutVars>
      </dgm:prSet>
      <dgm:spPr/>
    </dgm:pt>
    <dgm:pt modelId="{841CDE78-46BC-4C5A-8A89-159BD7A8DE0D}" type="pres">
      <dgm:prSet presAssocID="{CF26DF82-0C6D-4013-B702-AD2E74B94819}" presName="rootConnector" presStyleLbl="node4" presStyleIdx="0" presStyleCnt="3"/>
      <dgm:spPr/>
    </dgm:pt>
    <dgm:pt modelId="{A011B81C-C2C8-4C91-B4D8-A276DB21068B}" type="pres">
      <dgm:prSet presAssocID="{CF26DF82-0C6D-4013-B702-AD2E74B94819}" presName="hierChild4" presStyleCnt="0"/>
      <dgm:spPr/>
    </dgm:pt>
    <dgm:pt modelId="{3D518608-99E5-4DB9-94F9-53BE5067FB5A}" type="pres">
      <dgm:prSet presAssocID="{CF26DF82-0C6D-4013-B702-AD2E74B94819}" presName="hierChild5" presStyleCnt="0"/>
      <dgm:spPr/>
    </dgm:pt>
    <dgm:pt modelId="{C6C8A91B-28D4-4356-849D-A79167A859CE}" type="pres">
      <dgm:prSet presAssocID="{FC6DEF4B-A605-4F9B-B056-DC18CBA0F5FB}" presName="hierChild5" presStyleCnt="0"/>
      <dgm:spPr/>
    </dgm:pt>
    <dgm:pt modelId="{0F08A8E5-7205-4F73-9774-AB37AF04A197}" type="pres">
      <dgm:prSet presAssocID="{3165E16D-F80C-4943-B572-AE61ED2F25AC}" presName="hierChild5" presStyleCnt="0"/>
      <dgm:spPr/>
    </dgm:pt>
    <dgm:pt modelId="{CFC12954-82C3-4F36-9B43-77A1D9619277}" type="pres">
      <dgm:prSet presAssocID="{6E933F28-9932-45D8-90F5-652AF99C41AE}" presName="Name37" presStyleLbl="parChTrans1D2" presStyleIdx="1" presStyleCnt="2"/>
      <dgm:spPr/>
    </dgm:pt>
    <dgm:pt modelId="{E3AF51AA-6608-4AA1-B9C1-E4E369472EFB}" type="pres">
      <dgm:prSet presAssocID="{D261D79A-68B4-4D62-964F-7694182FA88D}" presName="hierRoot2" presStyleCnt="0">
        <dgm:presLayoutVars>
          <dgm:hierBranch val="init"/>
        </dgm:presLayoutVars>
      </dgm:prSet>
      <dgm:spPr/>
    </dgm:pt>
    <dgm:pt modelId="{307209FA-23D8-477A-BE10-A45C7FA58F94}" type="pres">
      <dgm:prSet presAssocID="{D261D79A-68B4-4D62-964F-7694182FA88D}" presName="rootComposite" presStyleCnt="0"/>
      <dgm:spPr/>
    </dgm:pt>
    <dgm:pt modelId="{3FEEEB27-225B-4420-9364-7497A6D5A381}" type="pres">
      <dgm:prSet presAssocID="{D261D79A-68B4-4D62-964F-7694182FA88D}" presName="rootText" presStyleLbl="node2" presStyleIdx="1" presStyleCnt="2">
        <dgm:presLayoutVars>
          <dgm:chPref val="3"/>
        </dgm:presLayoutVars>
      </dgm:prSet>
      <dgm:spPr/>
    </dgm:pt>
    <dgm:pt modelId="{D6F846AC-0D7F-4CD4-BEAB-3CF87D1F10A7}" type="pres">
      <dgm:prSet presAssocID="{D261D79A-68B4-4D62-964F-7694182FA88D}" presName="rootConnector" presStyleLbl="node2" presStyleIdx="1" presStyleCnt="2"/>
      <dgm:spPr/>
    </dgm:pt>
    <dgm:pt modelId="{E579E8FA-8765-4550-8FE5-724CFB2B27B9}" type="pres">
      <dgm:prSet presAssocID="{D261D79A-68B4-4D62-964F-7694182FA88D}" presName="hierChild4" presStyleCnt="0"/>
      <dgm:spPr/>
    </dgm:pt>
    <dgm:pt modelId="{095A3FB7-5A1E-439E-8589-895165EF79DA}" type="pres">
      <dgm:prSet presAssocID="{C9B214FE-31BC-409F-87EA-629CFCC18287}" presName="Name37" presStyleLbl="parChTrans1D3" presStyleIdx="1" presStyleCnt="3"/>
      <dgm:spPr/>
    </dgm:pt>
    <dgm:pt modelId="{7B4CA20E-A2AE-417C-9222-AFF99981ACA8}" type="pres">
      <dgm:prSet presAssocID="{3377243D-E7AC-4F2B-83BE-98DD559F8F5E}" presName="hierRoot2" presStyleCnt="0">
        <dgm:presLayoutVars>
          <dgm:hierBranch val="init"/>
        </dgm:presLayoutVars>
      </dgm:prSet>
      <dgm:spPr/>
    </dgm:pt>
    <dgm:pt modelId="{F310F577-D297-432C-8007-EB6FC0333EAD}" type="pres">
      <dgm:prSet presAssocID="{3377243D-E7AC-4F2B-83BE-98DD559F8F5E}" presName="rootComposite" presStyleCnt="0"/>
      <dgm:spPr/>
    </dgm:pt>
    <dgm:pt modelId="{C42B1DF0-652D-49B4-B5FD-783123678FE2}" type="pres">
      <dgm:prSet presAssocID="{3377243D-E7AC-4F2B-83BE-98DD559F8F5E}" presName="rootText" presStyleLbl="node3" presStyleIdx="1" presStyleCnt="3">
        <dgm:presLayoutVars>
          <dgm:chPref val="3"/>
        </dgm:presLayoutVars>
      </dgm:prSet>
      <dgm:spPr/>
    </dgm:pt>
    <dgm:pt modelId="{DBCAA885-AE8E-43F9-A241-6B3145AB8711}" type="pres">
      <dgm:prSet presAssocID="{3377243D-E7AC-4F2B-83BE-98DD559F8F5E}" presName="rootConnector" presStyleLbl="node3" presStyleIdx="1" presStyleCnt="3"/>
      <dgm:spPr/>
    </dgm:pt>
    <dgm:pt modelId="{5420D66C-F40D-4BD0-BACB-6E9ADE298A1B}" type="pres">
      <dgm:prSet presAssocID="{3377243D-E7AC-4F2B-83BE-98DD559F8F5E}" presName="hierChild4" presStyleCnt="0"/>
      <dgm:spPr/>
    </dgm:pt>
    <dgm:pt modelId="{C868EFC4-AD10-4924-940B-D105F3E54096}" type="pres">
      <dgm:prSet presAssocID="{258326EF-BBFC-4D89-8763-10E9EF3BA8CC}" presName="Name37" presStyleLbl="parChTrans1D4" presStyleIdx="1" presStyleCnt="3"/>
      <dgm:spPr/>
    </dgm:pt>
    <dgm:pt modelId="{86AABA14-20A8-4367-9C78-D77DBA5A8947}" type="pres">
      <dgm:prSet presAssocID="{BA81206E-E5B7-430C-A142-4A54E39ECA5B}" presName="hierRoot2" presStyleCnt="0">
        <dgm:presLayoutVars>
          <dgm:hierBranch val="init"/>
        </dgm:presLayoutVars>
      </dgm:prSet>
      <dgm:spPr/>
    </dgm:pt>
    <dgm:pt modelId="{62A94DB2-EE7C-4305-889A-1D5DE90B74C3}" type="pres">
      <dgm:prSet presAssocID="{BA81206E-E5B7-430C-A142-4A54E39ECA5B}" presName="rootComposite" presStyleCnt="0"/>
      <dgm:spPr/>
    </dgm:pt>
    <dgm:pt modelId="{7FC77439-6FB2-4AFD-BE04-10BB6F991733}" type="pres">
      <dgm:prSet presAssocID="{BA81206E-E5B7-430C-A142-4A54E39ECA5B}" presName="rootText" presStyleLbl="node4" presStyleIdx="1" presStyleCnt="3">
        <dgm:presLayoutVars>
          <dgm:chPref val="3"/>
        </dgm:presLayoutVars>
      </dgm:prSet>
      <dgm:spPr/>
    </dgm:pt>
    <dgm:pt modelId="{34C64E6A-9DFF-4F5C-AC98-B39C8CDDBB6F}" type="pres">
      <dgm:prSet presAssocID="{BA81206E-E5B7-430C-A142-4A54E39ECA5B}" presName="rootConnector" presStyleLbl="node4" presStyleIdx="1" presStyleCnt="3"/>
      <dgm:spPr/>
    </dgm:pt>
    <dgm:pt modelId="{D02B14FD-C7C5-42ED-9BA8-460969F804C5}" type="pres">
      <dgm:prSet presAssocID="{BA81206E-E5B7-430C-A142-4A54E39ECA5B}" presName="hierChild4" presStyleCnt="0"/>
      <dgm:spPr/>
    </dgm:pt>
    <dgm:pt modelId="{50D804F8-9F73-4FC3-B773-2F7C0ED03430}" type="pres">
      <dgm:prSet presAssocID="{BA81206E-E5B7-430C-A142-4A54E39ECA5B}" presName="hierChild5" presStyleCnt="0"/>
      <dgm:spPr/>
    </dgm:pt>
    <dgm:pt modelId="{70021907-CE60-4A9C-85EB-7A1639D051A5}" type="pres">
      <dgm:prSet presAssocID="{3377243D-E7AC-4F2B-83BE-98DD559F8F5E}" presName="hierChild5" presStyleCnt="0"/>
      <dgm:spPr/>
    </dgm:pt>
    <dgm:pt modelId="{45AFAB5A-FF72-4E46-AB2A-125A18E365C7}" type="pres">
      <dgm:prSet presAssocID="{25518C61-279E-40A3-8765-E48F0C9A5175}" presName="Name37" presStyleLbl="parChTrans1D3" presStyleIdx="2" presStyleCnt="3"/>
      <dgm:spPr/>
    </dgm:pt>
    <dgm:pt modelId="{933F4A8E-8DDD-4097-9EC1-81D51AE5A678}" type="pres">
      <dgm:prSet presAssocID="{0266637F-1548-45D2-9478-DC8D1967B3DB}" presName="hierRoot2" presStyleCnt="0">
        <dgm:presLayoutVars>
          <dgm:hierBranch val="init"/>
        </dgm:presLayoutVars>
      </dgm:prSet>
      <dgm:spPr/>
    </dgm:pt>
    <dgm:pt modelId="{0B473CEB-23C2-449B-BA33-30C7EED36DEC}" type="pres">
      <dgm:prSet presAssocID="{0266637F-1548-45D2-9478-DC8D1967B3DB}" presName="rootComposite" presStyleCnt="0"/>
      <dgm:spPr/>
    </dgm:pt>
    <dgm:pt modelId="{BF545ED0-21C7-4AD9-9B10-05E340044E5C}" type="pres">
      <dgm:prSet presAssocID="{0266637F-1548-45D2-9478-DC8D1967B3DB}" presName="rootText" presStyleLbl="node3" presStyleIdx="2" presStyleCnt="3">
        <dgm:presLayoutVars>
          <dgm:chPref val="3"/>
        </dgm:presLayoutVars>
      </dgm:prSet>
      <dgm:spPr/>
    </dgm:pt>
    <dgm:pt modelId="{D93396CC-AA9D-4E8C-A5FF-8EF43889977A}" type="pres">
      <dgm:prSet presAssocID="{0266637F-1548-45D2-9478-DC8D1967B3DB}" presName="rootConnector" presStyleLbl="node3" presStyleIdx="2" presStyleCnt="3"/>
      <dgm:spPr/>
    </dgm:pt>
    <dgm:pt modelId="{20C41486-939F-4809-AE60-79EC8C9CC7D4}" type="pres">
      <dgm:prSet presAssocID="{0266637F-1548-45D2-9478-DC8D1967B3DB}" presName="hierChild4" presStyleCnt="0"/>
      <dgm:spPr/>
    </dgm:pt>
    <dgm:pt modelId="{F6747693-35A5-4134-ADFD-3A763DEA8867}" type="pres">
      <dgm:prSet presAssocID="{C888379C-4CD6-46AE-9232-7C555A3D280B}" presName="Name37" presStyleLbl="parChTrans1D4" presStyleIdx="2" presStyleCnt="3"/>
      <dgm:spPr/>
    </dgm:pt>
    <dgm:pt modelId="{547C51B8-61A0-4589-A742-94AF7EFB4EE8}" type="pres">
      <dgm:prSet presAssocID="{D9BC4CFF-751C-4088-B320-3E2C58D49906}" presName="hierRoot2" presStyleCnt="0">
        <dgm:presLayoutVars>
          <dgm:hierBranch val="init"/>
        </dgm:presLayoutVars>
      </dgm:prSet>
      <dgm:spPr/>
    </dgm:pt>
    <dgm:pt modelId="{A62D6A4B-337A-41B4-BAC8-0D3A440B77E6}" type="pres">
      <dgm:prSet presAssocID="{D9BC4CFF-751C-4088-B320-3E2C58D49906}" presName="rootComposite" presStyleCnt="0"/>
      <dgm:spPr/>
    </dgm:pt>
    <dgm:pt modelId="{018C5D1A-5990-46B6-87EE-FF32FC50E919}" type="pres">
      <dgm:prSet presAssocID="{D9BC4CFF-751C-4088-B320-3E2C58D49906}" presName="rootText" presStyleLbl="node4" presStyleIdx="2" presStyleCnt="3">
        <dgm:presLayoutVars>
          <dgm:chPref val="3"/>
        </dgm:presLayoutVars>
      </dgm:prSet>
      <dgm:spPr/>
    </dgm:pt>
    <dgm:pt modelId="{6659A7A3-E832-4FCE-8514-D331C10886B2}" type="pres">
      <dgm:prSet presAssocID="{D9BC4CFF-751C-4088-B320-3E2C58D49906}" presName="rootConnector" presStyleLbl="node4" presStyleIdx="2" presStyleCnt="3"/>
      <dgm:spPr/>
    </dgm:pt>
    <dgm:pt modelId="{A210C205-5C01-49CD-9BC3-654DB2A409DB}" type="pres">
      <dgm:prSet presAssocID="{D9BC4CFF-751C-4088-B320-3E2C58D49906}" presName="hierChild4" presStyleCnt="0"/>
      <dgm:spPr/>
    </dgm:pt>
    <dgm:pt modelId="{A288CE96-F5E1-4F67-8FDE-18FD0303F747}" type="pres">
      <dgm:prSet presAssocID="{D9BC4CFF-751C-4088-B320-3E2C58D49906}" presName="hierChild5" presStyleCnt="0"/>
      <dgm:spPr/>
    </dgm:pt>
    <dgm:pt modelId="{72D95C28-13B8-4D8E-82C3-B7819C43F3DE}" type="pres">
      <dgm:prSet presAssocID="{0266637F-1548-45D2-9478-DC8D1967B3DB}" presName="hierChild5" presStyleCnt="0"/>
      <dgm:spPr/>
    </dgm:pt>
    <dgm:pt modelId="{523C9413-B253-4D9D-AFE9-30694C0D8CFB}" type="pres">
      <dgm:prSet presAssocID="{D261D79A-68B4-4D62-964F-7694182FA88D}" presName="hierChild5" presStyleCnt="0"/>
      <dgm:spPr/>
    </dgm:pt>
    <dgm:pt modelId="{215D4764-919D-436E-8114-8C147AFDD46E}" type="pres">
      <dgm:prSet presAssocID="{A219169B-AE2F-4F50-B6F3-6159F520190A}" presName="hierChild3" presStyleCnt="0"/>
      <dgm:spPr/>
    </dgm:pt>
  </dgm:ptLst>
  <dgm:cxnLst>
    <dgm:cxn modelId="{740BB705-3AF0-4BDE-9D28-AACCE84EF88F}" type="presOf" srcId="{258326EF-BBFC-4D89-8763-10E9EF3BA8CC}" destId="{C868EFC4-AD10-4924-940B-D105F3E54096}" srcOrd="0" destOrd="0" presId="urn:microsoft.com/office/officeart/2005/8/layout/orgChart1"/>
    <dgm:cxn modelId="{AC0D8B17-4A36-4B8F-8C83-04CB37A4B406}" type="presOf" srcId="{FC6DEF4B-A605-4F9B-B056-DC18CBA0F5FB}" destId="{84A64D24-EC7E-46CB-8F0C-86DC5F97B002}" srcOrd="0" destOrd="0" presId="urn:microsoft.com/office/officeart/2005/8/layout/orgChart1"/>
    <dgm:cxn modelId="{B0A21429-B4DE-47AC-8A11-1C04E56510DB}" type="presOf" srcId="{D261D79A-68B4-4D62-964F-7694182FA88D}" destId="{D6F846AC-0D7F-4CD4-BEAB-3CF87D1F10A7}" srcOrd="1" destOrd="0" presId="urn:microsoft.com/office/officeart/2005/8/layout/orgChart1"/>
    <dgm:cxn modelId="{65CD252E-763C-4E0F-851E-2AE11C22823C}" srcId="{0266637F-1548-45D2-9478-DC8D1967B3DB}" destId="{D9BC4CFF-751C-4088-B320-3E2C58D49906}" srcOrd="0" destOrd="0" parTransId="{C888379C-4CD6-46AE-9232-7C555A3D280B}" sibTransId="{9690ADC1-4A29-44B7-B549-CF20F3BAF61A}"/>
    <dgm:cxn modelId="{58347C35-56A6-4774-A1E6-99DED17AADF0}" type="presOf" srcId="{1FEAC702-2C41-4531-9B7A-91B13452BECD}" destId="{C1FA120E-A23D-41E4-8B20-62D5EC8D37C2}" srcOrd="0" destOrd="0" presId="urn:microsoft.com/office/officeart/2005/8/layout/orgChart1"/>
    <dgm:cxn modelId="{B54DB837-BAC1-4038-A149-1865ECB6AFFC}" type="presOf" srcId="{A219169B-AE2F-4F50-B6F3-6159F520190A}" destId="{2AF56341-F45C-4BE8-82A5-8696654AB9C0}" srcOrd="1" destOrd="0" presId="urn:microsoft.com/office/officeart/2005/8/layout/orgChart1"/>
    <dgm:cxn modelId="{332F5141-3CF1-42B6-8569-4B13492A3E75}" type="presOf" srcId="{0266637F-1548-45D2-9478-DC8D1967B3DB}" destId="{D93396CC-AA9D-4E8C-A5FF-8EF43889977A}" srcOrd="1" destOrd="0" presId="urn:microsoft.com/office/officeart/2005/8/layout/orgChart1"/>
    <dgm:cxn modelId="{A4333347-19BA-4BF2-B43D-412756865ADB}" srcId="{157FFD21-D24A-484A-BBDC-D6900AFCBB20}" destId="{A219169B-AE2F-4F50-B6F3-6159F520190A}" srcOrd="0" destOrd="0" parTransId="{2A98C910-5ABA-4BDB-9059-336FFF2E628B}" sibTransId="{FE81B769-D328-4F5A-BE7E-E97E1BB7EA3C}"/>
    <dgm:cxn modelId="{434E7B68-27C2-4DC9-ABFC-54E675291935}" type="presOf" srcId="{D9BC4CFF-751C-4088-B320-3E2C58D49906}" destId="{018C5D1A-5990-46B6-87EE-FF32FC50E919}" srcOrd="0" destOrd="0" presId="urn:microsoft.com/office/officeart/2005/8/layout/orgChart1"/>
    <dgm:cxn modelId="{BA73CB6A-F152-4000-8941-D9C8F23A2A18}" srcId="{D261D79A-68B4-4D62-964F-7694182FA88D}" destId="{0266637F-1548-45D2-9478-DC8D1967B3DB}" srcOrd="1" destOrd="0" parTransId="{25518C61-279E-40A3-8765-E48F0C9A5175}" sibTransId="{698A849D-1D05-42E9-AF8A-A6F312B8C80B}"/>
    <dgm:cxn modelId="{457DEE6D-2835-43E3-8343-EA9E4331E486}" type="presOf" srcId="{3165E16D-F80C-4943-B572-AE61ED2F25AC}" destId="{B01C2A1E-4319-46EC-9FE3-4E49BDB12708}" srcOrd="1" destOrd="0" presId="urn:microsoft.com/office/officeart/2005/8/layout/orgChart1"/>
    <dgm:cxn modelId="{72045E70-31CB-46E3-88A0-57033203379B}" type="presOf" srcId="{157FFD21-D24A-484A-BBDC-D6900AFCBB20}" destId="{9A4AB3E2-D2AC-4D3F-9645-E1283208925B}" srcOrd="0" destOrd="0" presId="urn:microsoft.com/office/officeart/2005/8/layout/orgChart1"/>
    <dgm:cxn modelId="{3FEB5257-AB52-4DBC-9183-E616AFFE8B44}" type="presOf" srcId="{BA81206E-E5B7-430C-A142-4A54E39ECA5B}" destId="{34C64E6A-9DFF-4F5C-AC98-B39C8CDDBB6F}" srcOrd="1" destOrd="0" presId="urn:microsoft.com/office/officeart/2005/8/layout/orgChart1"/>
    <dgm:cxn modelId="{1A8A6379-17DA-4E7F-AA54-031280537472}" type="presOf" srcId="{D9BC4CFF-751C-4088-B320-3E2C58D49906}" destId="{6659A7A3-E832-4FCE-8514-D331C10886B2}" srcOrd="1" destOrd="0" presId="urn:microsoft.com/office/officeart/2005/8/layout/orgChart1"/>
    <dgm:cxn modelId="{D9814D82-3CD6-47FA-8E1F-364D4825E765}" type="presOf" srcId="{25FC02E0-EDF5-41EF-B372-C6EFB14F639B}" destId="{DF30A3EB-8EB5-4726-8353-CE9202968261}" srcOrd="0" destOrd="0" presId="urn:microsoft.com/office/officeart/2005/8/layout/orgChart1"/>
    <dgm:cxn modelId="{83D34494-9001-4B05-98C7-8859C3CAFA6F}" type="presOf" srcId="{6E933F28-9932-45D8-90F5-652AF99C41AE}" destId="{CFC12954-82C3-4F36-9B43-77A1D9619277}" srcOrd="0" destOrd="0" presId="urn:microsoft.com/office/officeart/2005/8/layout/orgChart1"/>
    <dgm:cxn modelId="{BAF65294-279E-40E8-AA4B-2DECBD9FD68B}" srcId="{3377243D-E7AC-4F2B-83BE-98DD559F8F5E}" destId="{BA81206E-E5B7-430C-A142-4A54E39ECA5B}" srcOrd="0" destOrd="0" parTransId="{258326EF-BBFC-4D89-8763-10E9EF3BA8CC}" sibTransId="{F1FB442E-3FF4-46BF-8FFC-951C10551CBA}"/>
    <dgm:cxn modelId="{EF584498-74B5-427B-A56B-F6E00D8108A8}" type="presOf" srcId="{A219169B-AE2F-4F50-B6F3-6159F520190A}" destId="{ADF4F902-5E7D-4992-AD64-617D0B9D7F91}" srcOrd="0" destOrd="0" presId="urn:microsoft.com/office/officeart/2005/8/layout/orgChart1"/>
    <dgm:cxn modelId="{A273969B-7A54-4962-B271-1C429108B2C0}" srcId="{FC6DEF4B-A605-4F9B-B056-DC18CBA0F5FB}" destId="{CF26DF82-0C6D-4013-B702-AD2E74B94819}" srcOrd="0" destOrd="0" parTransId="{25FC02E0-EDF5-41EF-B372-C6EFB14F639B}" sibTransId="{B8679F27-072C-4BEE-A8E1-86E719D817A8}"/>
    <dgm:cxn modelId="{F44BF49D-37F7-41C8-8281-5E34687F892D}" type="presOf" srcId="{BA81206E-E5B7-430C-A142-4A54E39ECA5B}" destId="{7FC77439-6FB2-4AFD-BE04-10BB6F991733}" srcOrd="0" destOrd="0" presId="urn:microsoft.com/office/officeart/2005/8/layout/orgChart1"/>
    <dgm:cxn modelId="{4858A39E-357B-42C5-9035-C7457406CF50}" srcId="{D261D79A-68B4-4D62-964F-7694182FA88D}" destId="{3377243D-E7AC-4F2B-83BE-98DD559F8F5E}" srcOrd="0" destOrd="0" parTransId="{C9B214FE-31BC-409F-87EA-629CFCC18287}" sibTransId="{084AE076-FF41-4E2C-A046-22B943A19079}"/>
    <dgm:cxn modelId="{33197CA2-38C2-4E14-AB46-07F0896DE257}" type="presOf" srcId="{8284151A-C276-4668-823D-B97BB9228E41}" destId="{D2A7DEF8-3564-415F-94AD-DD2B044081F8}" srcOrd="0" destOrd="0" presId="urn:microsoft.com/office/officeart/2005/8/layout/orgChart1"/>
    <dgm:cxn modelId="{99C6ADA4-873A-4FE0-8715-5ADCA1865E98}" type="presOf" srcId="{D261D79A-68B4-4D62-964F-7694182FA88D}" destId="{3FEEEB27-225B-4420-9364-7497A6D5A381}" srcOrd="0" destOrd="0" presId="urn:microsoft.com/office/officeart/2005/8/layout/orgChart1"/>
    <dgm:cxn modelId="{33674FB4-DD3E-4378-989F-1F28B76BCF30}" type="presOf" srcId="{0266637F-1548-45D2-9478-DC8D1967B3DB}" destId="{BF545ED0-21C7-4AD9-9B10-05E340044E5C}" srcOrd="0" destOrd="0" presId="urn:microsoft.com/office/officeart/2005/8/layout/orgChart1"/>
    <dgm:cxn modelId="{9E98E4BD-EF24-47BA-A91C-55E85CBBA326}" type="presOf" srcId="{C888379C-4CD6-46AE-9232-7C555A3D280B}" destId="{F6747693-35A5-4134-ADFD-3A763DEA8867}" srcOrd="0" destOrd="0" presId="urn:microsoft.com/office/officeart/2005/8/layout/orgChart1"/>
    <dgm:cxn modelId="{362E4EC4-974A-4FD6-9F92-54D9FC1A04F4}" type="presOf" srcId="{3377243D-E7AC-4F2B-83BE-98DD559F8F5E}" destId="{C42B1DF0-652D-49B4-B5FD-783123678FE2}" srcOrd="0" destOrd="0" presId="urn:microsoft.com/office/officeart/2005/8/layout/orgChart1"/>
    <dgm:cxn modelId="{7DAEDACD-8E2D-4B42-ABD0-AD93C66A67E1}" srcId="{A219169B-AE2F-4F50-B6F3-6159F520190A}" destId="{D261D79A-68B4-4D62-964F-7694182FA88D}" srcOrd="1" destOrd="0" parTransId="{6E933F28-9932-45D8-90F5-652AF99C41AE}" sibTransId="{96640E5E-B00B-47B7-A905-0CB12D62FA35}"/>
    <dgm:cxn modelId="{5F8A8ED3-C583-4C67-960C-788C2F8C6272}" type="presOf" srcId="{3165E16D-F80C-4943-B572-AE61ED2F25AC}" destId="{D0A1F7E4-ACFF-4B5F-94E7-346B607BE87E}" srcOrd="0" destOrd="0" presId="urn:microsoft.com/office/officeart/2005/8/layout/orgChart1"/>
    <dgm:cxn modelId="{818784D9-4EBF-44E5-93A3-6CA9FD3B81B9}" srcId="{3165E16D-F80C-4943-B572-AE61ED2F25AC}" destId="{FC6DEF4B-A605-4F9B-B056-DC18CBA0F5FB}" srcOrd="0" destOrd="0" parTransId="{8284151A-C276-4668-823D-B97BB9228E41}" sibTransId="{C3CA9E23-8F0E-4187-B7D8-F93D91305EC6}"/>
    <dgm:cxn modelId="{A34EA7E2-2C34-478A-8F88-65EAE90853CC}" srcId="{A219169B-AE2F-4F50-B6F3-6159F520190A}" destId="{3165E16D-F80C-4943-B572-AE61ED2F25AC}" srcOrd="0" destOrd="0" parTransId="{1FEAC702-2C41-4531-9B7A-91B13452BECD}" sibTransId="{C7FD0543-2D9A-45E3-B930-C864CD49232A}"/>
    <dgm:cxn modelId="{31EC0BE5-094F-45DA-8ED4-73F93AEE8851}" type="presOf" srcId="{25518C61-279E-40A3-8765-E48F0C9A5175}" destId="{45AFAB5A-FF72-4E46-AB2A-125A18E365C7}" srcOrd="0" destOrd="0" presId="urn:microsoft.com/office/officeart/2005/8/layout/orgChart1"/>
    <dgm:cxn modelId="{C94F23E5-D65E-4372-843A-39059E48D20C}" type="presOf" srcId="{CF26DF82-0C6D-4013-B702-AD2E74B94819}" destId="{BFC2F221-982E-429C-B115-7082062A7385}" srcOrd="0" destOrd="0" presId="urn:microsoft.com/office/officeart/2005/8/layout/orgChart1"/>
    <dgm:cxn modelId="{6FCCE2E6-067D-4F0D-9A62-968F6FAFAADC}" type="presOf" srcId="{3377243D-E7AC-4F2B-83BE-98DD559F8F5E}" destId="{DBCAA885-AE8E-43F9-A241-6B3145AB8711}" srcOrd="1" destOrd="0" presId="urn:microsoft.com/office/officeart/2005/8/layout/orgChart1"/>
    <dgm:cxn modelId="{EF03E3E6-A880-4F6B-A40F-99EE91CD7E2A}" type="presOf" srcId="{FC6DEF4B-A605-4F9B-B056-DC18CBA0F5FB}" destId="{ACCEB5E4-F092-43AC-8ABE-932416A5C6B9}" srcOrd="1" destOrd="0" presId="urn:microsoft.com/office/officeart/2005/8/layout/orgChart1"/>
    <dgm:cxn modelId="{883048F2-46E8-43F9-9937-B37F2C85A211}" type="presOf" srcId="{CF26DF82-0C6D-4013-B702-AD2E74B94819}" destId="{841CDE78-46BC-4C5A-8A89-159BD7A8DE0D}" srcOrd="1" destOrd="0" presId="urn:microsoft.com/office/officeart/2005/8/layout/orgChart1"/>
    <dgm:cxn modelId="{5F5B5DF7-2B77-49A1-9F55-F53339556341}" type="presOf" srcId="{C9B214FE-31BC-409F-87EA-629CFCC18287}" destId="{095A3FB7-5A1E-439E-8589-895165EF79DA}" srcOrd="0" destOrd="0" presId="urn:microsoft.com/office/officeart/2005/8/layout/orgChart1"/>
    <dgm:cxn modelId="{01D9DC3F-3D04-4258-8E43-14AD09E7769F}" type="presParOf" srcId="{9A4AB3E2-D2AC-4D3F-9645-E1283208925B}" destId="{AFC131CE-E583-45A9-A449-30C86865CC3A}" srcOrd="0" destOrd="0" presId="urn:microsoft.com/office/officeart/2005/8/layout/orgChart1"/>
    <dgm:cxn modelId="{A22AF1D7-C749-47F3-A417-864ACB3050CA}" type="presParOf" srcId="{AFC131CE-E583-45A9-A449-30C86865CC3A}" destId="{1AC3D6EF-24A0-4B48-8ACA-421350BDE131}" srcOrd="0" destOrd="0" presId="urn:microsoft.com/office/officeart/2005/8/layout/orgChart1"/>
    <dgm:cxn modelId="{5E677749-BB24-4759-9512-A7CED5E1B03A}" type="presParOf" srcId="{1AC3D6EF-24A0-4B48-8ACA-421350BDE131}" destId="{ADF4F902-5E7D-4992-AD64-617D0B9D7F91}" srcOrd="0" destOrd="0" presId="urn:microsoft.com/office/officeart/2005/8/layout/orgChart1"/>
    <dgm:cxn modelId="{58DC2F44-4A36-43A2-AA32-FCE56D6D7574}" type="presParOf" srcId="{1AC3D6EF-24A0-4B48-8ACA-421350BDE131}" destId="{2AF56341-F45C-4BE8-82A5-8696654AB9C0}" srcOrd="1" destOrd="0" presId="urn:microsoft.com/office/officeart/2005/8/layout/orgChart1"/>
    <dgm:cxn modelId="{A3C4E99D-F7C2-498C-A68F-E17262AF3999}" type="presParOf" srcId="{AFC131CE-E583-45A9-A449-30C86865CC3A}" destId="{00B9DFF6-7B4D-4E34-AC2B-16D7EF44CB3F}" srcOrd="1" destOrd="0" presId="urn:microsoft.com/office/officeart/2005/8/layout/orgChart1"/>
    <dgm:cxn modelId="{94288F77-D6AA-4B35-9141-0BBDAD2C7D10}" type="presParOf" srcId="{00B9DFF6-7B4D-4E34-AC2B-16D7EF44CB3F}" destId="{C1FA120E-A23D-41E4-8B20-62D5EC8D37C2}" srcOrd="0" destOrd="0" presId="urn:microsoft.com/office/officeart/2005/8/layout/orgChart1"/>
    <dgm:cxn modelId="{F251B268-AB2E-4F1E-A182-DF15872B2CE2}" type="presParOf" srcId="{00B9DFF6-7B4D-4E34-AC2B-16D7EF44CB3F}" destId="{32FF5B19-DC9F-4516-9867-A1D27C50A792}" srcOrd="1" destOrd="0" presId="urn:microsoft.com/office/officeart/2005/8/layout/orgChart1"/>
    <dgm:cxn modelId="{E3297AC2-2AA2-4B6A-924E-5EC17564862F}" type="presParOf" srcId="{32FF5B19-DC9F-4516-9867-A1D27C50A792}" destId="{53A289C1-8B10-4D15-AEF0-A1AE4A955529}" srcOrd="0" destOrd="0" presId="urn:microsoft.com/office/officeart/2005/8/layout/orgChart1"/>
    <dgm:cxn modelId="{9EB04F6D-B415-4DEF-AEF0-7CE7D8C44FD1}" type="presParOf" srcId="{53A289C1-8B10-4D15-AEF0-A1AE4A955529}" destId="{D0A1F7E4-ACFF-4B5F-94E7-346B607BE87E}" srcOrd="0" destOrd="0" presId="urn:microsoft.com/office/officeart/2005/8/layout/orgChart1"/>
    <dgm:cxn modelId="{81CEF854-4E26-43FB-AF47-800C8C0CE5FA}" type="presParOf" srcId="{53A289C1-8B10-4D15-AEF0-A1AE4A955529}" destId="{B01C2A1E-4319-46EC-9FE3-4E49BDB12708}" srcOrd="1" destOrd="0" presId="urn:microsoft.com/office/officeart/2005/8/layout/orgChart1"/>
    <dgm:cxn modelId="{93F7E88F-1E39-482D-8E9E-21B43DED850C}" type="presParOf" srcId="{32FF5B19-DC9F-4516-9867-A1D27C50A792}" destId="{AC424CD9-3FA9-4073-8A06-61DEEA234F5D}" srcOrd="1" destOrd="0" presId="urn:microsoft.com/office/officeart/2005/8/layout/orgChart1"/>
    <dgm:cxn modelId="{CA0DE77E-8A86-4151-A721-9A433B94DB0A}" type="presParOf" srcId="{AC424CD9-3FA9-4073-8A06-61DEEA234F5D}" destId="{D2A7DEF8-3564-415F-94AD-DD2B044081F8}" srcOrd="0" destOrd="0" presId="urn:microsoft.com/office/officeart/2005/8/layout/orgChart1"/>
    <dgm:cxn modelId="{3C724C05-CAB6-488F-925D-39A1288F0533}" type="presParOf" srcId="{AC424CD9-3FA9-4073-8A06-61DEEA234F5D}" destId="{B661221E-B58D-45DE-AE21-C1474199FD12}" srcOrd="1" destOrd="0" presId="urn:microsoft.com/office/officeart/2005/8/layout/orgChart1"/>
    <dgm:cxn modelId="{C57863F9-7C8A-462B-8590-2CB4BCE805B2}" type="presParOf" srcId="{B661221E-B58D-45DE-AE21-C1474199FD12}" destId="{C1213D0A-83E1-4329-8089-A82AB7271258}" srcOrd="0" destOrd="0" presId="urn:microsoft.com/office/officeart/2005/8/layout/orgChart1"/>
    <dgm:cxn modelId="{3B86C2D6-9A8F-4A45-8724-A861AE396A7B}" type="presParOf" srcId="{C1213D0A-83E1-4329-8089-A82AB7271258}" destId="{84A64D24-EC7E-46CB-8F0C-86DC5F97B002}" srcOrd="0" destOrd="0" presId="urn:microsoft.com/office/officeart/2005/8/layout/orgChart1"/>
    <dgm:cxn modelId="{C81709F9-E11D-4DC6-AFF2-13A6336DA122}" type="presParOf" srcId="{C1213D0A-83E1-4329-8089-A82AB7271258}" destId="{ACCEB5E4-F092-43AC-8ABE-932416A5C6B9}" srcOrd="1" destOrd="0" presId="urn:microsoft.com/office/officeart/2005/8/layout/orgChart1"/>
    <dgm:cxn modelId="{F8D58CAA-9F91-4E5E-975B-A6F1E05C5639}" type="presParOf" srcId="{B661221E-B58D-45DE-AE21-C1474199FD12}" destId="{19EA03B1-3042-47F1-B6DC-99A9D17F1053}" srcOrd="1" destOrd="0" presId="urn:microsoft.com/office/officeart/2005/8/layout/orgChart1"/>
    <dgm:cxn modelId="{80B35F1B-B86A-4772-B93D-3AC7FCC0ABD9}" type="presParOf" srcId="{19EA03B1-3042-47F1-B6DC-99A9D17F1053}" destId="{DF30A3EB-8EB5-4726-8353-CE9202968261}" srcOrd="0" destOrd="0" presId="urn:microsoft.com/office/officeart/2005/8/layout/orgChart1"/>
    <dgm:cxn modelId="{EF4FDEE8-4760-4A30-BD79-00476CE708BB}" type="presParOf" srcId="{19EA03B1-3042-47F1-B6DC-99A9D17F1053}" destId="{5E72AA77-3C36-4FC2-AC0C-4BC23F9D66E4}" srcOrd="1" destOrd="0" presId="urn:microsoft.com/office/officeart/2005/8/layout/orgChart1"/>
    <dgm:cxn modelId="{3B66FCA9-BBFD-4C1F-A0CD-2EF8676B0CF6}" type="presParOf" srcId="{5E72AA77-3C36-4FC2-AC0C-4BC23F9D66E4}" destId="{45D79A6E-09B0-4D36-957B-048EDBFAE168}" srcOrd="0" destOrd="0" presId="urn:microsoft.com/office/officeart/2005/8/layout/orgChart1"/>
    <dgm:cxn modelId="{C7BD5A52-5AE4-4FDF-BED0-FD8D7749C0DC}" type="presParOf" srcId="{45D79A6E-09B0-4D36-957B-048EDBFAE168}" destId="{BFC2F221-982E-429C-B115-7082062A7385}" srcOrd="0" destOrd="0" presId="urn:microsoft.com/office/officeart/2005/8/layout/orgChart1"/>
    <dgm:cxn modelId="{29933423-D455-4D9B-99E9-BE3AE7A897B7}" type="presParOf" srcId="{45D79A6E-09B0-4D36-957B-048EDBFAE168}" destId="{841CDE78-46BC-4C5A-8A89-159BD7A8DE0D}" srcOrd="1" destOrd="0" presId="urn:microsoft.com/office/officeart/2005/8/layout/orgChart1"/>
    <dgm:cxn modelId="{A7E0CC71-F2D0-437F-BB7A-3DFD5E90E995}" type="presParOf" srcId="{5E72AA77-3C36-4FC2-AC0C-4BC23F9D66E4}" destId="{A011B81C-C2C8-4C91-B4D8-A276DB21068B}" srcOrd="1" destOrd="0" presId="urn:microsoft.com/office/officeart/2005/8/layout/orgChart1"/>
    <dgm:cxn modelId="{753A037F-CB54-43E5-8119-A688B61FF68C}" type="presParOf" srcId="{5E72AA77-3C36-4FC2-AC0C-4BC23F9D66E4}" destId="{3D518608-99E5-4DB9-94F9-53BE5067FB5A}" srcOrd="2" destOrd="0" presId="urn:microsoft.com/office/officeart/2005/8/layout/orgChart1"/>
    <dgm:cxn modelId="{E3DF522C-2522-470A-88D5-159834E05332}" type="presParOf" srcId="{B661221E-B58D-45DE-AE21-C1474199FD12}" destId="{C6C8A91B-28D4-4356-849D-A79167A859CE}" srcOrd="2" destOrd="0" presId="urn:microsoft.com/office/officeart/2005/8/layout/orgChart1"/>
    <dgm:cxn modelId="{31F99021-8263-452A-B97F-06388337E591}" type="presParOf" srcId="{32FF5B19-DC9F-4516-9867-A1D27C50A792}" destId="{0F08A8E5-7205-4F73-9774-AB37AF04A197}" srcOrd="2" destOrd="0" presId="urn:microsoft.com/office/officeart/2005/8/layout/orgChart1"/>
    <dgm:cxn modelId="{06FA5609-E7C7-464B-849A-11737AE170DB}" type="presParOf" srcId="{00B9DFF6-7B4D-4E34-AC2B-16D7EF44CB3F}" destId="{CFC12954-82C3-4F36-9B43-77A1D9619277}" srcOrd="2" destOrd="0" presId="urn:microsoft.com/office/officeart/2005/8/layout/orgChart1"/>
    <dgm:cxn modelId="{4F4522FB-FFA4-4DC5-A5E1-DC8789502C14}" type="presParOf" srcId="{00B9DFF6-7B4D-4E34-AC2B-16D7EF44CB3F}" destId="{E3AF51AA-6608-4AA1-B9C1-E4E369472EFB}" srcOrd="3" destOrd="0" presId="urn:microsoft.com/office/officeart/2005/8/layout/orgChart1"/>
    <dgm:cxn modelId="{B0FC91B3-4AB1-4488-B836-547549B91FBC}" type="presParOf" srcId="{E3AF51AA-6608-4AA1-B9C1-E4E369472EFB}" destId="{307209FA-23D8-477A-BE10-A45C7FA58F94}" srcOrd="0" destOrd="0" presId="urn:microsoft.com/office/officeart/2005/8/layout/orgChart1"/>
    <dgm:cxn modelId="{6DD31890-EB66-48C4-ADFD-9B11289CC1A8}" type="presParOf" srcId="{307209FA-23D8-477A-BE10-A45C7FA58F94}" destId="{3FEEEB27-225B-4420-9364-7497A6D5A381}" srcOrd="0" destOrd="0" presId="urn:microsoft.com/office/officeart/2005/8/layout/orgChart1"/>
    <dgm:cxn modelId="{AD4BBE82-4300-472C-A11F-B06C0623DC52}" type="presParOf" srcId="{307209FA-23D8-477A-BE10-A45C7FA58F94}" destId="{D6F846AC-0D7F-4CD4-BEAB-3CF87D1F10A7}" srcOrd="1" destOrd="0" presId="urn:microsoft.com/office/officeart/2005/8/layout/orgChart1"/>
    <dgm:cxn modelId="{C5197320-53E1-494C-9826-87A9B0D3ECD3}" type="presParOf" srcId="{E3AF51AA-6608-4AA1-B9C1-E4E369472EFB}" destId="{E579E8FA-8765-4550-8FE5-724CFB2B27B9}" srcOrd="1" destOrd="0" presId="urn:microsoft.com/office/officeart/2005/8/layout/orgChart1"/>
    <dgm:cxn modelId="{70BFC748-926B-4F4D-8053-0F2FD5F2986A}" type="presParOf" srcId="{E579E8FA-8765-4550-8FE5-724CFB2B27B9}" destId="{095A3FB7-5A1E-439E-8589-895165EF79DA}" srcOrd="0" destOrd="0" presId="urn:microsoft.com/office/officeart/2005/8/layout/orgChart1"/>
    <dgm:cxn modelId="{2EEFB6A8-F471-4837-AF10-1BFDF66E4E52}" type="presParOf" srcId="{E579E8FA-8765-4550-8FE5-724CFB2B27B9}" destId="{7B4CA20E-A2AE-417C-9222-AFF99981ACA8}" srcOrd="1" destOrd="0" presId="urn:microsoft.com/office/officeart/2005/8/layout/orgChart1"/>
    <dgm:cxn modelId="{009A7CB7-CDFC-4AED-8B26-6DC81067F426}" type="presParOf" srcId="{7B4CA20E-A2AE-417C-9222-AFF99981ACA8}" destId="{F310F577-D297-432C-8007-EB6FC0333EAD}" srcOrd="0" destOrd="0" presId="urn:microsoft.com/office/officeart/2005/8/layout/orgChart1"/>
    <dgm:cxn modelId="{08E809E1-949C-4F2F-A8B2-178F99024703}" type="presParOf" srcId="{F310F577-D297-432C-8007-EB6FC0333EAD}" destId="{C42B1DF0-652D-49B4-B5FD-783123678FE2}" srcOrd="0" destOrd="0" presId="urn:microsoft.com/office/officeart/2005/8/layout/orgChart1"/>
    <dgm:cxn modelId="{43DF0584-965E-48C1-8D90-A670CCCCA591}" type="presParOf" srcId="{F310F577-D297-432C-8007-EB6FC0333EAD}" destId="{DBCAA885-AE8E-43F9-A241-6B3145AB8711}" srcOrd="1" destOrd="0" presId="urn:microsoft.com/office/officeart/2005/8/layout/orgChart1"/>
    <dgm:cxn modelId="{F2FEA66A-33FA-4C44-A167-63ABE2BA229D}" type="presParOf" srcId="{7B4CA20E-A2AE-417C-9222-AFF99981ACA8}" destId="{5420D66C-F40D-4BD0-BACB-6E9ADE298A1B}" srcOrd="1" destOrd="0" presId="urn:microsoft.com/office/officeart/2005/8/layout/orgChart1"/>
    <dgm:cxn modelId="{3F624CC4-43E7-46F8-87A2-AD61101F7DDD}" type="presParOf" srcId="{5420D66C-F40D-4BD0-BACB-6E9ADE298A1B}" destId="{C868EFC4-AD10-4924-940B-D105F3E54096}" srcOrd="0" destOrd="0" presId="urn:microsoft.com/office/officeart/2005/8/layout/orgChart1"/>
    <dgm:cxn modelId="{FE0248E7-5DE6-4DBA-A0A0-1A8D023398BB}" type="presParOf" srcId="{5420D66C-F40D-4BD0-BACB-6E9ADE298A1B}" destId="{86AABA14-20A8-4367-9C78-D77DBA5A8947}" srcOrd="1" destOrd="0" presId="urn:microsoft.com/office/officeart/2005/8/layout/orgChart1"/>
    <dgm:cxn modelId="{37C87E46-433C-441C-9689-FF869C2CB4EC}" type="presParOf" srcId="{86AABA14-20A8-4367-9C78-D77DBA5A8947}" destId="{62A94DB2-EE7C-4305-889A-1D5DE90B74C3}" srcOrd="0" destOrd="0" presId="urn:microsoft.com/office/officeart/2005/8/layout/orgChart1"/>
    <dgm:cxn modelId="{E4C66B90-4232-4C24-BC50-758B0C011453}" type="presParOf" srcId="{62A94DB2-EE7C-4305-889A-1D5DE90B74C3}" destId="{7FC77439-6FB2-4AFD-BE04-10BB6F991733}" srcOrd="0" destOrd="0" presId="urn:microsoft.com/office/officeart/2005/8/layout/orgChart1"/>
    <dgm:cxn modelId="{C7565399-E944-4364-A719-DFBAB2447DE5}" type="presParOf" srcId="{62A94DB2-EE7C-4305-889A-1D5DE90B74C3}" destId="{34C64E6A-9DFF-4F5C-AC98-B39C8CDDBB6F}" srcOrd="1" destOrd="0" presId="urn:microsoft.com/office/officeart/2005/8/layout/orgChart1"/>
    <dgm:cxn modelId="{C48AC692-FA12-4655-91C3-C3A288CF6F3A}" type="presParOf" srcId="{86AABA14-20A8-4367-9C78-D77DBA5A8947}" destId="{D02B14FD-C7C5-42ED-9BA8-460969F804C5}" srcOrd="1" destOrd="0" presId="urn:microsoft.com/office/officeart/2005/8/layout/orgChart1"/>
    <dgm:cxn modelId="{497C653B-DE51-4C8A-A3DD-08663682A9BF}" type="presParOf" srcId="{86AABA14-20A8-4367-9C78-D77DBA5A8947}" destId="{50D804F8-9F73-4FC3-B773-2F7C0ED03430}" srcOrd="2" destOrd="0" presId="urn:microsoft.com/office/officeart/2005/8/layout/orgChart1"/>
    <dgm:cxn modelId="{9C169963-3DC1-4E65-8A6E-728EF92CF3BC}" type="presParOf" srcId="{7B4CA20E-A2AE-417C-9222-AFF99981ACA8}" destId="{70021907-CE60-4A9C-85EB-7A1639D051A5}" srcOrd="2" destOrd="0" presId="urn:microsoft.com/office/officeart/2005/8/layout/orgChart1"/>
    <dgm:cxn modelId="{0D1FC9A1-F67F-4E63-A9F6-5EDE7145F608}" type="presParOf" srcId="{E579E8FA-8765-4550-8FE5-724CFB2B27B9}" destId="{45AFAB5A-FF72-4E46-AB2A-125A18E365C7}" srcOrd="2" destOrd="0" presId="urn:microsoft.com/office/officeart/2005/8/layout/orgChart1"/>
    <dgm:cxn modelId="{8DC879A9-3AF3-48B0-A1DE-4C59410CFDC5}" type="presParOf" srcId="{E579E8FA-8765-4550-8FE5-724CFB2B27B9}" destId="{933F4A8E-8DDD-4097-9EC1-81D51AE5A678}" srcOrd="3" destOrd="0" presId="urn:microsoft.com/office/officeart/2005/8/layout/orgChart1"/>
    <dgm:cxn modelId="{F18601A1-D716-40A5-9808-FD03B308A71F}" type="presParOf" srcId="{933F4A8E-8DDD-4097-9EC1-81D51AE5A678}" destId="{0B473CEB-23C2-449B-BA33-30C7EED36DEC}" srcOrd="0" destOrd="0" presId="urn:microsoft.com/office/officeart/2005/8/layout/orgChart1"/>
    <dgm:cxn modelId="{FB45E61B-89A7-4A25-8C81-3D114B38555B}" type="presParOf" srcId="{0B473CEB-23C2-449B-BA33-30C7EED36DEC}" destId="{BF545ED0-21C7-4AD9-9B10-05E340044E5C}" srcOrd="0" destOrd="0" presId="urn:microsoft.com/office/officeart/2005/8/layout/orgChart1"/>
    <dgm:cxn modelId="{6403E7A1-4E19-4608-9129-510B913D677C}" type="presParOf" srcId="{0B473CEB-23C2-449B-BA33-30C7EED36DEC}" destId="{D93396CC-AA9D-4E8C-A5FF-8EF43889977A}" srcOrd="1" destOrd="0" presId="urn:microsoft.com/office/officeart/2005/8/layout/orgChart1"/>
    <dgm:cxn modelId="{FA4C958F-90BA-46A7-AB66-42DA1902B845}" type="presParOf" srcId="{933F4A8E-8DDD-4097-9EC1-81D51AE5A678}" destId="{20C41486-939F-4809-AE60-79EC8C9CC7D4}" srcOrd="1" destOrd="0" presId="urn:microsoft.com/office/officeart/2005/8/layout/orgChart1"/>
    <dgm:cxn modelId="{5072F790-02C3-4761-AAE5-B8A6B1BD8ABB}" type="presParOf" srcId="{20C41486-939F-4809-AE60-79EC8C9CC7D4}" destId="{F6747693-35A5-4134-ADFD-3A763DEA8867}" srcOrd="0" destOrd="0" presId="urn:microsoft.com/office/officeart/2005/8/layout/orgChart1"/>
    <dgm:cxn modelId="{FF286CC9-8545-4C53-97AD-B37CFA6E116B}" type="presParOf" srcId="{20C41486-939F-4809-AE60-79EC8C9CC7D4}" destId="{547C51B8-61A0-4589-A742-94AF7EFB4EE8}" srcOrd="1" destOrd="0" presId="urn:microsoft.com/office/officeart/2005/8/layout/orgChart1"/>
    <dgm:cxn modelId="{02235C31-37EB-4A34-8813-3E176F118A0C}" type="presParOf" srcId="{547C51B8-61A0-4589-A742-94AF7EFB4EE8}" destId="{A62D6A4B-337A-41B4-BAC8-0D3A440B77E6}" srcOrd="0" destOrd="0" presId="urn:microsoft.com/office/officeart/2005/8/layout/orgChart1"/>
    <dgm:cxn modelId="{F00A89FE-AA45-4B49-827F-CEA17B9B6B87}" type="presParOf" srcId="{A62D6A4B-337A-41B4-BAC8-0D3A440B77E6}" destId="{018C5D1A-5990-46B6-87EE-FF32FC50E919}" srcOrd="0" destOrd="0" presId="urn:microsoft.com/office/officeart/2005/8/layout/orgChart1"/>
    <dgm:cxn modelId="{522CBE2A-7604-47F2-A0A9-B00FE03B8B0D}" type="presParOf" srcId="{A62D6A4B-337A-41B4-BAC8-0D3A440B77E6}" destId="{6659A7A3-E832-4FCE-8514-D331C10886B2}" srcOrd="1" destOrd="0" presId="urn:microsoft.com/office/officeart/2005/8/layout/orgChart1"/>
    <dgm:cxn modelId="{4EB666C4-21FF-4C95-91FD-E059B0828EBE}" type="presParOf" srcId="{547C51B8-61A0-4589-A742-94AF7EFB4EE8}" destId="{A210C205-5C01-49CD-9BC3-654DB2A409DB}" srcOrd="1" destOrd="0" presId="urn:microsoft.com/office/officeart/2005/8/layout/orgChart1"/>
    <dgm:cxn modelId="{492E6E02-A968-40F9-9F77-D6D52C07444C}" type="presParOf" srcId="{547C51B8-61A0-4589-A742-94AF7EFB4EE8}" destId="{A288CE96-F5E1-4F67-8FDE-18FD0303F747}" srcOrd="2" destOrd="0" presId="urn:microsoft.com/office/officeart/2005/8/layout/orgChart1"/>
    <dgm:cxn modelId="{90D7D3A7-FC9E-4963-8931-19E1E7C05801}" type="presParOf" srcId="{933F4A8E-8DDD-4097-9EC1-81D51AE5A678}" destId="{72D95C28-13B8-4D8E-82C3-B7819C43F3DE}" srcOrd="2" destOrd="0" presId="urn:microsoft.com/office/officeart/2005/8/layout/orgChart1"/>
    <dgm:cxn modelId="{10DA6ABB-04F0-4330-B7D3-02572EE45C64}" type="presParOf" srcId="{E3AF51AA-6608-4AA1-B9C1-E4E369472EFB}" destId="{523C9413-B253-4D9D-AFE9-30694C0D8CFB}" srcOrd="2" destOrd="0" presId="urn:microsoft.com/office/officeart/2005/8/layout/orgChart1"/>
    <dgm:cxn modelId="{0ED5F48E-AFD6-40B7-8B22-895991FAE3F2}" type="presParOf" srcId="{AFC131CE-E583-45A9-A449-30C86865CC3A}" destId="{215D4764-919D-436E-8114-8C147AFDD46E}" srcOrd="2" destOrd="0" presId="urn:microsoft.com/office/officeart/2005/8/layout/orgChart1"/>
  </dgm:cxnLst>
  <dgm:bg>
    <a:solidFill>
      <a:schemeClr val="bg1"/>
    </a:solidFill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157FFD21-D24A-484A-BBDC-D6900AFCBB20}" type="doc">
      <dgm:prSet loTypeId="urn:microsoft.com/office/officeart/2005/8/layout/orgChart1" loCatId="hierarchy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GB"/>
        </a:p>
      </dgm:t>
    </dgm:pt>
    <dgm:pt modelId="{A219169B-AE2F-4F50-B6F3-6159F520190A}">
      <dgm:prSet phldrT="[Text]" custT="1"/>
      <dgm:spPr/>
      <dgm:t>
        <a:bodyPr/>
        <a:lstStyle/>
        <a:p>
          <a:r>
            <a:rPr lang="en-GB" sz="1800" b="1" dirty="0"/>
            <a:t>Your Project Approach</a:t>
          </a:r>
        </a:p>
      </dgm:t>
    </dgm:pt>
    <dgm:pt modelId="{2A98C910-5ABA-4BDB-9059-336FFF2E628B}" type="parTrans" cxnId="{A4333347-19BA-4BF2-B43D-412756865ADB}">
      <dgm:prSet/>
      <dgm:spPr/>
      <dgm:t>
        <a:bodyPr/>
        <a:lstStyle/>
        <a:p>
          <a:endParaRPr lang="en-GB"/>
        </a:p>
      </dgm:t>
    </dgm:pt>
    <dgm:pt modelId="{FE81B769-D328-4F5A-BE7E-E97E1BB7EA3C}" type="sibTrans" cxnId="{A4333347-19BA-4BF2-B43D-412756865ADB}">
      <dgm:prSet/>
      <dgm:spPr/>
      <dgm:t>
        <a:bodyPr/>
        <a:lstStyle/>
        <a:p>
          <a:endParaRPr lang="en-GB"/>
        </a:p>
      </dgm:t>
    </dgm:pt>
    <dgm:pt modelId="{3165E16D-F80C-4943-B572-AE61ED2F25AC}">
      <dgm:prSet phldrT="[Text]"/>
      <dgm:spPr>
        <a:solidFill>
          <a:schemeClr val="accent4"/>
        </a:solidFill>
        <a:ln>
          <a:solidFill>
            <a:schemeClr val="bg1"/>
          </a:solidFill>
        </a:ln>
      </dgm:spPr>
      <dgm:t>
        <a:bodyPr/>
        <a:lstStyle/>
        <a:p>
          <a:r>
            <a:rPr lang="en-GB" dirty="0">
              <a:solidFill>
                <a:schemeClr val="bg1"/>
              </a:solidFill>
            </a:rPr>
            <a:t>SDLC Approach</a:t>
          </a:r>
        </a:p>
      </dgm:t>
    </dgm:pt>
    <dgm:pt modelId="{1FEAC702-2C41-4531-9B7A-91B13452BECD}" type="parTrans" cxnId="{A34EA7E2-2C34-478A-8F88-65EAE90853CC}">
      <dgm:prSet/>
      <dgm:spPr/>
      <dgm:t>
        <a:bodyPr/>
        <a:lstStyle/>
        <a:p>
          <a:endParaRPr lang="en-GB"/>
        </a:p>
      </dgm:t>
    </dgm:pt>
    <dgm:pt modelId="{C7FD0543-2D9A-45E3-B930-C864CD49232A}" type="sibTrans" cxnId="{A34EA7E2-2C34-478A-8F88-65EAE90853CC}">
      <dgm:prSet/>
      <dgm:spPr/>
      <dgm:t>
        <a:bodyPr/>
        <a:lstStyle/>
        <a:p>
          <a:endParaRPr lang="en-GB"/>
        </a:p>
      </dgm:t>
    </dgm:pt>
    <dgm:pt modelId="{D261D79A-68B4-4D62-964F-7694182FA88D}">
      <dgm:prSet phldrT="[Text]"/>
      <dgm:spPr>
        <a:solidFill>
          <a:srgbClr val="FFFF00"/>
        </a:solidFill>
        <a:ln>
          <a:solidFill>
            <a:schemeClr val="tx1"/>
          </a:solidFill>
        </a:ln>
      </dgm:spPr>
      <dgm:t>
        <a:bodyPr/>
        <a:lstStyle/>
        <a:p>
          <a:r>
            <a:rPr lang="en-GB" dirty="0">
              <a:solidFill>
                <a:schemeClr val="tx1"/>
              </a:solidFill>
            </a:rPr>
            <a:t>Field Research</a:t>
          </a:r>
        </a:p>
      </dgm:t>
    </dgm:pt>
    <dgm:pt modelId="{6E933F28-9932-45D8-90F5-652AF99C41AE}" type="parTrans" cxnId="{7DAEDACD-8E2D-4B42-ABD0-AD93C66A67E1}">
      <dgm:prSet/>
      <dgm:spPr/>
      <dgm:t>
        <a:bodyPr/>
        <a:lstStyle/>
        <a:p>
          <a:endParaRPr lang="en-GB"/>
        </a:p>
      </dgm:t>
    </dgm:pt>
    <dgm:pt modelId="{96640E5E-B00B-47B7-A905-0CB12D62FA35}" type="sibTrans" cxnId="{7DAEDACD-8E2D-4B42-ABD0-AD93C66A67E1}">
      <dgm:prSet/>
      <dgm:spPr/>
      <dgm:t>
        <a:bodyPr/>
        <a:lstStyle/>
        <a:p>
          <a:endParaRPr lang="en-GB"/>
        </a:p>
      </dgm:t>
    </dgm:pt>
    <dgm:pt modelId="{FC6DEF4B-A605-4F9B-B056-DC18CBA0F5FB}">
      <dgm:prSet phldrT="[Text]"/>
      <dgm:spPr>
        <a:solidFill>
          <a:schemeClr val="accent4"/>
        </a:solidFill>
        <a:ln>
          <a:solidFill>
            <a:schemeClr val="bg1"/>
          </a:solidFill>
        </a:ln>
      </dgm:spPr>
      <dgm:t>
        <a:bodyPr/>
        <a:lstStyle/>
        <a:p>
          <a:r>
            <a:rPr lang="en-GB" dirty="0">
              <a:solidFill>
                <a:schemeClr val="bg1"/>
              </a:solidFill>
            </a:rPr>
            <a:t>SSADM, Agile, Waterfall…etc</a:t>
          </a:r>
        </a:p>
      </dgm:t>
    </dgm:pt>
    <dgm:pt modelId="{8284151A-C276-4668-823D-B97BB9228E41}" type="parTrans" cxnId="{818784D9-4EBF-44E5-93A3-6CA9FD3B81B9}">
      <dgm:prSet/>
      <dgm:spPr/>
      <dgm:t>
        <a:bodyPr/>
        <a:lstStyle/>
        <a:p>
          <a:endParaRPr lang="en-GB"/>
        </a:p>
      </dgm:t>
    </dgm:pt>
    <dgm:pt modelId="{C3CA9E23-8F0E-4187-B7D8-F93D91305EC6}" type="sibTrans" cxnId="{818784D9-4EBF-44E5-93A3-6CA9FD3B81B9}">
      <dgm:prSet/>
      <dgm:spPr/>
      <dgm:t>
        <a:bodyPr/>
        <a:lstStyle/>
        <a:p>
          <a:endParaRPr lang="en-GB"/>
        </a:p>
      </dgm:t>
    </dgm:pt>
    <dgm:pt modelId="{CF26DF82-0C6D-4013-B702-AD2E74B94819}">
      <dgm:prSet phldrT="[Text]"/>
      <dgm:spPr>
        <a:solidFill>
          <a:schemeClr val="accent6"/>
        </a:solidFill>
        <a:ln>
          <a:solidFill>
            <a:schemeClr val="bg1"/>
          </a:solidFill>
        </a:ln>
      </dgm:spPr>
      <dgm:t>
        <a:bodyPr/>
        <a:lstStyle/>
        <a:p>
          <a:r>
            <a:rPr lang="en-GB" dirty="0">
              <a:solidFill>
                <a:schemeClr val="bg1"/>
              </a:solidFill>
            </a:rPr>
            <a:t>Kanban, Scrum, Gantt chart…etc</a:t>
          </a:r>
        </a:p>
      </dgm:t>
    </dgm:pt>
    <dgm:pt modelId="{25FC02E0-EDF5-41EF-B372-C6EFB14F639B}" type="parTrans" cxnId="{A273969B-7A54-4962-B271-1C429108B2C0}">
      <dgm:prSet/>
      <dgm:spPr/>
      <dgm:t>
        <a:bodyPr/>
        <a:lstStyle/>
        <a:p>
          <a:endParaRPr lang="en-GB"/>
        </a:p>
      </dgm:t>
    </dgm:pt>
    <dgm:pt modelId="{B8679F27-072C-4BEE-A8E1-86E719D817A8}" type="sibTrans" cxnId="{A273969B-7A54-4962-B271-1C429108B2C0}">
      <dgm:prSet/>
      <dgm:spPr/>
      <dgm:t>
        <a:bodyPr/>
        <a:lstStyle/>
        <a:p>
          <a:endParaRPr lang="en-GB"/>
        </a:p>
      </dgm:t>
    </dgm:pt>
    <dgm:pt modelId="{3377243D-E7AC-4F2B-83BE-98DD559F8F5E}">
      <dgm:prSet phldrT="[Text]"/>
      <dgm:spPr/>
      <dgm:t>
        <a:bodyPr/>
        <a:lstStyle/>
        <a:p>
          <a:r>
            <a:rPr lang="en-GB" dirty="0"/>
            <a:t>Quantitative</a:t>
          </a:r>
        </a:p>
      </dgm:t>
    </dgm:pt>
    <dgm:pt modelId="{C9B214FE-31BC-409F-87EA-629CFCC18287}" type="parTrans" cxnId="{4858A39E-357B-42C5-9035-C7457406CF50}">
      <dgm:prSet/>
      <dgm:spPr/>
      <dgm:t>
        <a:bodyPr/>
        <a:lstStyle/>
        <a:p>
          <a:endParaRPr lang="en-GB"/>
        </a:p>
      </dgm:t>
    </dgm:pt>
    <dgm:pt modelId="{084AE076-FF41-4E2C-A046-22B943A19079}" type="sibTrans" cxnId="{4858A39E-357B-42C5-9035-C7457406CF50}">
      <dgm:prSet/>
      <dgm:spPr/>
      <dgm:t>
        <a:bodyPr/>
        <a:lstStyle/>
        <a:p>
          <a:endParaRPr lang="en-GB"/>
        </a:p>
      </dgm:t>
    </dgm:pt>
    <dgm:pt modelId="{0266637F-1548-45D2-9478-DC8D1967B3DB}">
      <dgm:prSet phldrT="[Text]"/>
      <dgm:spPr/>
      <dgm:t>
        <a:bodyPr/>
        <a:lstStyle/>
        <a:p>
          <a:r>
            <a:rPr lang="en-GB" dirty="0"/>
            <a:t>Qualitative</a:t>
          </a:r>
        </a:p>
      </dgm:t>
    </dgm:pt>
    <dgm:pt modelId="{25518C61-279E-40A3-8765-E48F0C9A5175}" type="parTrans" cxnId="{BA73CB6A-F152-4000-8941-D9C8F23A2A18}">
      <dgm:prSet/>
      <dgm:spPr/>
      <dgm:t>
        <a:bodyPr/>
        <a:lstStyle/>
        <a:p>
          <a:endParaRPr lang="en-GB"/>
        </a:p>
      </dgm:t>
    </dgm:pt>
    <dgm:pt modelId="{698A849D-1D05-42E9-AF8A-A6F312B8C80B}" type="sibTrans" cxnId="{BA73CB6A-F152-4000-8941-D9C8F23A2A18}">
      <dgm:prSet/>
      <dgm:spPr/>
      <dgm:t>
        <a:bodyPr/>
        <a:lstStyle/>
        <a:p>
          <a:endParaRPr lang="en-GB"/>
        </a:p>
      </dgm:t>
    </dgm:pt>
    <dgm:pt modelId="{BA81206E-E5B7-430C-A142-4A54E39ECA5B}">
      <dgm:prSet phldrT="[Text]"/>
      <dgm:spPr/>
      <dgm:t>
        <a:bodyPr/>
        <a:lstStyle/>
        <a:p>
          <a:r>
            <a:rPr lang="en-GB" dirty="0"/>
            <a:t>Surveys, Questionnaires, datasets…</a:t>
          </a:r>
        </a:p>
      </dgm:t>
    </dgm:pt>
    <dgm:pt modelId="{258326EF-BBFC-4D89-8763-10E9EF3BA8CC}" type="parTrans" cxnId="{BAF65294-279E-40E8-AA4B-2DECBD9FD68B}">
      <dgm:prSet/>
      <dgm:spPr/>
      <dgm:t>
        <a:bodyPr/>
        <a:lstStyle/>
        <a:p>
          <a:endParaRPr lang="en-GB"/>
        </a:p>
      </dgm:t>
    </dgm:pt>
    <dgm:pt modelId="{F1FB442E-3FF4-46BF-8FFC-951C10551CBA}" type="sibTrans" cxnId="{BAF65294-279E-40E8-AA4B-2DECBD9FD68B}">
      <dgm:prSet/>
      <dgm:spPr/>
      <dgm:t>
        <a:bodyPr/>
        <a:lstStyle/>
        <a:p>
          <a:endParaRPr lang="en-GB"/>
        </a:p>
      </dgm:t>
    </dgm:pt>
    <dgm:pt modelId="{D9BC4CFF-751C-4088-B320-3E2C58D49906}">
      <dgm:prSet phldrT="[Text]"/>
      <dgm:spPr/>
      <dgm:t>
        <a:bodyPr/>
        <a:lstStyle/>
        <a:p>
          <a:r>
            <a:rPr lang="en-GB" dirty="0"/>
            <a:t>Interviews, focus groups, Text analysis…etc</a:t>
          </a:r>
        </a:p>
      </dgm:t>
    </dgm:pt>
    <dgm:pt modelId="{C888379C-4CD6-46AE-9232-7C555A3D280B}" type="parTrans" cxnId="{65CD252E-763C-4E0F-851E-2AE11C22823C}">
      <dgm:prSet/>
      <dgm:spPr/>
      <dgm:t>
        <a:bodyPr/>
        <a:lstStyle/>
        <a:p>
          <a:endParaRPr lang="en-GB"/>
        </a:p>
      </dgm:t>
    </dgm:pt>
    <dgm:pt modelId="{9690ADC1-4A29-44B7-B549-CF20F3BAF61A}" type="sibTrans" cxnId="{65CD252E-763C-4E0F-851E-2AE11C22823C}">
      <dgm:prSet/>
      <dgm:spPr/>
      <dgm:t>
        <a:bodyPr/>
        <a:lstStyle/>
        <a:p>
          <a:endParaRPr lang="en-GB"/>
        </a:p>
      </dgm:t>
    </dgm:pt>
    <dgm:pt modelId="{9A4AB3E2-D2AC-4D3F-9645-E1283208925B}" type="pres">
      <dgm:prSet presAssocID="{157FFD21-D24A-484A-BBDC-D6900AFCBB2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AFC131CE-E583-45A9-A449-30C86865CC3A}" type="pres">
      <dgm:prSet presAssocID="{A219169B-AE2F-4F50-B6F3-6159F520190A}" presName="hierRoot1" presStyleCnt="0">
        <dgm:presLayoutVars>
          <dgm:hierBranch val="init"/>
        </dgm:presLayoutVars>
      </dgm:prSet>
      <dgm:spPr/>
    </dgm:pt>
    <dgm:pt modelId="{1AC3D6EF-24A0-4B48-8ACA-421350BDE131}" type="pres">
      <dgm:prSet presAssocID="{A219169B-AE2F-4F50-B6F3-6159F520190A}" presName="rootComposite1" presStyleCnt="0"/>
      <dgm:spPr/>
    </dgm:pt>
    <dgm:pt modelId="{ADF4F902-5E7D-4992-AD64-617D0B9D7F91}" type="pres">
      <dgm:prSet presAssocID="{A219169B-AE2F-4F50-B6F3-6159F520190A}" presName="rootText1" presStyleLbl="node0" presStyleIdx="0" presStyleCnt="1">
        <dgm:presLayoutVars>
          <dgm:chPref val="3"/>
        </dgm:presLayoutVars>
      </dgm:prSet>
      <dgm:spPr/>
    </dgm:pt>
    <dgm:pt modelId="{2AF56341-F45C-4BE8-82A5-8696654AB9C0}" type="pres">
      <dgm:prSet presAssocID="{A219169B-AE2F-4F50-B6F3-6159F520190A}" presName="rootConnector1" presStyleLbl="node1" presStyleIdx="0" presStyleCnt="0"/>
      <dgm:spPr/>
    </dgm:pt>
    <dgm:pt modelId="{00B9DFF6-7B4D-4E34-AC2B-16D7EF44CB3F}" type="pres">
      <dgm:prSet presAssocID="{A219169B-AE2F-4F50-B6F3-6159F520190A}" presName="hierChild2" presStyleCnt="0"/>
      <dgm:spPr/>
    </dgm:pt>
    <dgm:pt modelId="{C1FA120E-A23D-41E4-8B20-62D5EC8D37C2}" type="pres">
      <dgm:prSet presAssocID="{1FEAC702-2C41-4531-9B7A-91B13452BECD}" presName="Name37" presStyleLbl="parChTrans1D2" presStyleIdx="0" presStyleCnt="2"/>
      <dgm:spPr/>
    </dgm:pt>
    <dgm:pt modelId="{32FF5B19-DC9F-4516-9867-A1D27C50A792}" type="pres">
      <dgm:prSet presAssocID="{3165E16D-F80C-4943-B572-AE61ED2F25AC}" presName="hierRoot2" presStyleCnt="0">
        <dgm:presLayoutVars>
          <dgm:hierBranch val="init"/>
        </dgm:presLayoutVars>
      </dgm:prSet>
      <dgm:spPr/>
    </dgm:pt>
    <dgm:pt modelId="{53A289C1-8B10-4D15-AEF0-A1AE4A955529}" type="pres">
      <dgm:prSet presAssocID="{3165E16D-F80C-4943-B572-AE61ED2F25AC}" presName="rootComposite" presStyleCnt="0"/>
      <dgm:spPr/>
    </dgm:pt>
    <dgm:pt modelId="{D0A1F7E4-ACFF-4B5F-94E7-346B607BE87E}" type="pres">
      <dgm:prSet presAssocID="{3165E16D-F80C-4943-B572-AE61ED2F25AC}" presName="rootText" presStyleLbl="node2" presStyleIdx="0" presStyleCnt="2">
        <dgm:presLayoutVars>
          <dgm:chPref val="3"/>
        </dgm:presLayoutVars>
      </dgm:prSet>
      <dgm:spPr/>
    </dgm:pt>
    <dgm:pt modelId="{B01C2A1E-4319-46EC-9FE3-4E49BDB12708}" type="pres">
      <dgm:prSet presAssocID="{3165E16D-F80C-4943-B572-AE61ED2F25AC}" presName="rootConnector" presStyleLbl="node2" presStyleIdx="0" presStyleCnt="2"/>
      <dgm:spPr/>
    </dgm:pt>
    <dgm:pt modelId="{AC424CD9-3FA9-4073-8A06-61DEEA234F5D}" type="pres">
      <dgm:prSet presAssocID="{3165E16D-F80C-4943-B572-AE61ED2F25AC}" presName="hierChild4" presStyleCnt="0"/>
      <dgm:spPr/>
    </dgm:pt>
    <dgm:pt modelId="{D2A7DEF8-3564-415F-94AD-DD2B044081F8}" type="pres">
      <dgm:prSet presAssocID="{8284151A-C276-4668-823D-B97BB9228E41}" presName="Name37" presStyleLbl="parChTrans1D3" presStyleIdx="0" presStyleCnt="3"/>
      <dgm:spPr/>
    </dgm:pt>
    <dgm:pt modelId="{B661221E-B58D-45DE-AE21-C1474199FD12}" type="pres">
      <dgm:prSet presAssocID="{FC6DEF4B-A605-4F9B-B056-DC18CBA0F5FB}" presName="hierRoot2" presStyleCnt="0">
        <dgm:presLayoutVars>
          <dgm:hierBranch val="init"/>
        </dgm:presLayoutVars>
      </dgm:prSet>
      <dgm:spPr/>
    </dgm:pt>
    <dgm:pt modelId="{C1213D0A-83E1-4329-8089-A82AB7271258}" type="pres">
      <dgm:prSet presAssocID="{FC6DEF4B-A605-4F9B-B056-DC18CBA0F5FB}" presName="rootComposite" presStyleCnt="0"/>
      <dgm:spPr/>
    </dgm:pt>
    <dgm:pt modelId="{84A64D24-EC7E-46CB-8F0C-86DC5F97B002}" type="pres">
      <dgm:prSet presAssocID="{FC6DEF4B-A605-4F9B-B056-DC18CBA0F5FB}" presName="rootText" presStyleLbl="node3" presStyleIdx="0" presStyleCnt="3">
        <dgm:presLayoutVars>
          <dgm:chPref val="3"/>
        </dgm:presLayoutVars>
      </dgm:prSet>
      <dgm:spPr/>
    </dgm:pt>
    <dgm:pt modelId="{ACCEB5E4-F092-43AC-8ABE-932416A5C6B9}" type="pres">
      <dgm:prSet presAssocID="{FC6DEF4B-A605-4F9B-B056-DC18CBA0F5FB}" presName="rootConnector" presStyleLbl="node3" presStyleIdx="0" presStyleCnt="3"/>
      <dgm:spPr/>
    </dgm:pt>
    <dgm:pt modelId="{19EA03B1-3042-47F1-B6DC-99A9D17F1053}" type="pres">
      <dgm:prSet presAssocID="{FC6DEF4B-A605-4F9B-B056-DC18CBA0F5FB}" presName="hierChild4" presStyleCnt="0"/>
      <dgm:spPr/>
    </dgm:pt>
    <dgm:pt modelId="{DF30A3EB-8EB5-4726-8353-CE9202968261}" type="pres">
      <dgm:prSet presAssocID="{25FC02E0-EDF5-41EF-B372-C6EFB14F639B}" presName="Name37" presStyleLbl="parChTrans1D4" presStyleIdx="0" presStyleCnt="3"/>
      <dgm:spPr/>
    </dgm:pt>
    <dgm:pt modelId="{5E72AA77-3C36-4FC2-AC0C-4BC23F9D66E4}" type="pres">
      <dgm:prSet presAssocID="{CF26DF82-0C6D-4013-B702-AD2E74B94819}" presName="hierRoot2" presStyleCnt="0">
        <dgm:presLayoutVars>
          <dgm:hierBranch val="init"/>
        </dgm:presLayoutVars>
      </dgm:prSet>
      <dgm:spPr/>
    </dgm:pt>
    <dgm:pt modelId="{45D79A6E-09B0-4D36-957B-048EDBFAE168}" type="pres">
      <dgm:prSet presAssocID="{CF26DF82-0C6D-4013-B702-AD2E74B94819}" presName="rootComposite" presStyleCnt="0"/>
      <dgm:spPr/>
    </dgm:pt>
    <dgm:pt modelId="{BFC2F221-982E-429C-B115-7082062A7385}" type="pres">
      <dgm:prSet presAssocID="{CF26DF82-0C6D-4013-B702-AD2E74B94819}" presName="rootText" presStyleLbl="node4" presStyleIdx="0" presStyleCnt="3">
        <dgm:presLayoutVars>
          <dgm:chPref val="3"/>
        </dgm:presLayoutVars>
      </dgm:prSet>
      <dgm:spPr/>
    </dgm:pt>
    <dgm:pt modelId="{841CDE78-46BC-4C5A-8A89-159BD7A8DE0D}" type="pres">
      <dgm:prSet presAssocID="{CF26DF82-0C6D-4013-B702-AD2E74B94819}" presName="rootConnector" presStyleLbl="node4" presStyleIdx="0" presStyleCnt="3"/>
      <dgm:spPr/>
    </dgm:pt>
    <dgm:pt modelId="{A011B81C-C2C8-4C91-B4D8-A276DB21068B}" type="pres">
      <dgm:prSet presAssocID="{CF26DF82-0C6D-4013-B702-AD2E74B94819}" presName="hierChild4" presStyleCnt="0"/>
      <dgm:spPr/>
    </dgm:pt>
    <dgm:pt modelId="{3D518608-99E5-4DB9-94F9-53BE5067FB5A}" type="pres">
      <dgm:prSet presAssocID="{CF26DF82-0C6D-4013-B702-AD2E74B94819}" presName="hierChild5" presStyleCnt="0"/>
      <dgm:spPr/>
    </dgm:pt>
    <dgm:pt modelId="{C6C8A91B-28D4-4356-849D-A79167A859CE}" type="pres">
      <dgm:prSet presAssocID="{FC6DEF4B-A605-4F9B-B056-DC18CBA0F5FB}" presName="hierChild5" presStyleCnt="0"/>
      <dgm:spPr/>
    </dgm:pt>
    <dgm:pt modelId="{0F08A8E5-7205-4F73-9774-AB37AF04A197}" type="pres">
      <dgm:prSet presAssocID="{3165E16D-F80C-4943-B572-AE61ED2F25AC}" presName="hierChild5" presStyleCnt="0"/>
      <dgm:spPr/>
    </dgm:pt>
    <dgm:pt modelId="{CFC12954-82C3-4F36-9B43-77A1D9619277}" type="pres">
      <dgm:prSet presAssocID="{6E933F28-9932-45D8-90F5-652AF99C41AE}" presName="Name37" presStyleLbl="parChTrans1D2" presStyleIdx="1" presStyleCnt="2"/>
      <dgm:spPr/>
    </dgm:pt>
    <dgm:pt modelId="{E3AF51AA-6608-4AA1-B9C1-E4E369472EFB}" type="pres">
      <dgm:prSet presAssocID="{D261D79A-68B4-4D62-964F-7694182FA88D}" presName="hierRoot2" presStyleCnt="0">
        <dgm:presLayoutVars>
          <dgm:hierBranch val="init"/>
        </dgm:presLayoutVars>
      </dgm:prSet>
      <dgm:spPr/>
    </dgm:pt>
    <dgm:pt modelId="{307209FA-23D8-477A-BE10-A45C7FA58F94}" type="pres">
      <dgm:prSet presAssocID="{D261D79A-68B4-4D62-964F-7694182FA88D}" presName="rootComposite" presStyleCnt="0"/>
      <dgm:spPr/>
    </dgm:pt>
    <dgm:pt modelId="{3FEEEB27-225B-4420-9364-7497A6D5A381}" type="pres">
      <dgm:prSet presAssocID="{D261D79A-68B4-4D62-964F-7694182FA88D}" presName="rootText" presStyleLbl="node2" presStyleIdx="1" presStyleCnt="2">
        <dgm:presLayoutVars>
          <dgm:chPref val="3"/>
        </dgm:presLayoutVars>
      </dgm:prSet>
      <dgm:spPr/>
    </dgm:pt>
    <dgm:pt modelId="{D6F846AC-0D7F-4CD4-BEAB-3CF87D1F10A7}" type="pres">
      <dgm:prSet presAssocID="{D261D79A-68B4-4D62-964F-7694182FA88D}" presName="rootConnector" presStyleLbl="node2" presStyleIdx="1" presStyleCnt="2"/>
      <dgm:spPr/>
    </dgm:pt>
    <dgm:pt modelId="{E579E8FA-8765-4550-8FE5-724CFB2B27B9}" type="pres">
      <dgm:prSet presAssocID="{D261D79A-68B4-4D62-964F-7694182FA88D}" presName="hierChild4" presStyleCnt="0"/>
      <dgm:spPr/>
    </dgm:pt>
    <dgm:pt modelId="{095A3FB7-5A1E-439E-8589-895165EF79DA}" type="pres">
      <dgm:prSet presAssocID="{C9B214FE-31BC-409F-87EA-629CFCC18287}" presName="Name37" presStyleLbl="parChTrans1D3" presStyleIdx="1" presStyleCnt="3"/>
      <dgm:spPr/>
    </dgm:pt>
    <dgm:pt modelId="{7B4CA20E-A2AE-417C-9222-AFF99981ACA8}" type="pres">
      <dgm:prSet presAssocID="{3377243D-E7AC-4F2B-83BE-98DD559F8F5E}" presName="hierRoot2" presStyleCnt="0">
        <dgm:presLayoutVars>
          <dgm:hierBranch val="init"/>
        </dgm:presLayoutVars>
      </dgm:prSet>
      <dgm:spPr/>
    </dgm:pt>
    <dgm:pt modelId="{F310F577-D297-432C-8007-EB6FC0333EAD}" type="pres">
      <dgm:prSet presAssocID="{3377243D-E7AC-4F2B-83BE-98DD559F8F5E}" presName="rootComposite" presStyleCnt="0"/>
      <dgm:spPr/>
    </dgm:pt>
    <dgm:pt modelId="{C42B1DF0-652D-49B4-B5FD-783123678FE2}" type="pres">
      <dgm:prSet presAssocID="{3377243D-E7AC-4F2B-83BE-98DD559F8F5E}" presName="rootText" presStyleLbl="node3" presStyleIdx="1" presStyleCnt="3">
        <dgm:presLayoutVars>
          <dgm:chPref val="3"/>
        </dgm:presLayoutVars>
      </dgm:prSet>
      <dgm:spPr/>
    </dgm:pt>
    <dgm:pt modelId="{DBCAA885-AE8E-43F9-A241-6B3145AB8711}" type="pres">
      <dgm:prSet presAssocID="{3377243D-E7AC-4F2B-83BE-98DD559F8F5E}" presName="rootConnector" presStyleLbl="node3" presStyleIdx="1" presStyleCnt="3"/>
      <dgm:spPr/>
    </dgm:pt>
    <dgm:pt modelId="{5420D66C-F40D-4BD0-BACB-6E9ADE298A1B}" type="pres">
      <dgm:prSet presAssocID="{3377243D-E7AC-4F2B-83BE-98DD559F8F5E}" presName="hierChild4" presStyleCnt="0"/>
      <dgm:spPr/>
    </dgm:pt>
    <dgm:pt modelId="{C868EFC4-AD10-4924-940B-D105F3E54096}" type="pres">
      <dgm:prSet presAssocID="{258326EF-BBFC-4D89-8763-10E9EF3BA8CC}" presName="Name37" presStyleLbl="parChTrans1D4" presStyleIdx="1" presStyleCnt="3"/>
      <dgm:spPr/>
    </dgm:pt>
    <dgm:pt modelId="{86AABA14-20A8-4367-9C78-D77DBA5A8947}" type="pres">
      <dgm:prSet presAssocID="{BA81206E-E5B7-430C-A142-4A54E39ECA5B}" presName="hierRoot2" presStyleCnt="0">
        <dgm:presLayoutVars>
          <dgm:hierBranch val="init"/>
        </dgm:presLayoutVars>
      </dgm:prSet>
      <dgm:spPr/>
    </dgm:pt>
    <dgm:pt modelId="{62A94DB2-EE7C-4305-889A-1D5DE90B74C3}" type="pres">
      <dgm:prSet presAssocID="{BA81206E-E5B7-430C-A142-4A54E39ECA5B}" presName="rootComposite" presStyleCnt="0"/>
      <dgm:spPr/>
    </dgm:pt>
    <dgm:pt modelId="{7FC77439-6FB2-4AFD-BE04-10BB6F991733}" type="pres">
      <dgm:prSet presAssocID="{BA81206E-E5B7-430C-A142-4A54E39ECA5B}" presName="rootText" presStyleLbl="node4" presStyleIdx="1" presStyleCnt="3">
        <dgm:presLayoutVars>
          <dgm:chPref val="3"/>
        </dgm:presLayoutVars>
      </dgm:prSet>
      <dgm:spPr/>
    </dgm:pt>
    <dgm:pt modelId="{34C64E6A-9DFF-4F5C-AC98-B39C8CDDBB6F}" type="pres">
      <dgm:prSet presAssocID="{BA81206E-E5B7-430C-A142-4A54E39ECA5B}" presName="rootConnector" presStyleLbl="node4" presStyleIdx="1" presStyleCnt="3"/>
      <dgm:spPr/>
    </dgm:pt>
    <dgm:pt modelId="{D02B14FD-C7C5-42ED-9BA8-460969F804C5}" type="pres">
      <dgm:prSet presAssocID="{BA81206E-E5B7-430C-A142-4A54E39ECA5B}" presName="hierChild4" presStyleCnt="0"/>
      <dgm:spPr/>
    </dgm:pt>
    <dgm:pt modelId="{50D804F8-9F73-4FC3-B773-2F7C0ED03430}" type="pres">
      <dgm:prSet presAssocID="{BA81206E-E5B7-430C-A142-4A54E39ECA5B}" presName="hierChild5" presStyleCnt="0"/>
      <dgm:spPr/>
    </dgm:pt>
    <dgm:pt modelId="{70021907-CE60-4A9C-85EB-7A1639D051A5}" type="pres">
      <dgm:prSet presAssocID="{3377243D-E7AC-4F2B-83BE-98DD559F8F5E}" presName="hierChild5" presStyleCnt="0"/>
      <dgm:spPr/>
    </dgm:pt>
    <dgm:pt modelId="{45AFAB5A-FF72-4E46-AB2A-125A18E365C7}" type="pres">
      <dgm:prSet presAssocID="{25518C61-279E-40A3-8765-E48F0C9A5175}" presName="Name37" presStyleLbl="parChTrans1D3" presStyleIdx="2" presStyleCnt="3"/>
      <dgm:spPr/>
    </dgm:pt>
    <dgm:pt modelId="{933F4A8E-8DDD-4097-9EC1-81D51AE5A678}" type="pres">
      <dgm:prSet presAssocID="{0266637F-1548-45D2-9478-DC8D1967B3DB}" presName="hierRoot2" presStyleCnt="0">
        <dgm:presLayoutVars>
          <dgm:hierBranch val="init"/>
        </dgm:presLayoutVars>
      </dgm:prSet>
      <dgm:spPr/>
    </dgm:pt>
    <dgm:pt modelId="{0B473CEB-23C2-449B-BA33-30C7EED36DEC}" type="pres">
      <dgm:prSet presAssocID="{0266637F-1548-45D2-9478-DC8D1967B3DB}" presName="rootComposite" presStyleCnt="0"/>
      <dgm:spPr/>
    </dgm:pt>
    <dgm:pt modelId="{BF545ED0-21C7-4AD9-9B10-05E340044E5C}" type="pres">
      <dgm:prSet presAssocID="{0266637F-1548-45D2-9478-DC8D1967B3DB}" presName="rootText" presStyleLbl="node3" presStyleIdx="2" presStyleCnt="3">
        <dgm:presLayoutVars>
          <dgm:chPref val="3"/>
        </dgm:presLayoutVars>
      </dgm:prSet>
      <dgm:spPr/>
    </dgm:pt>
    <dgm:pt modelId="{D93396CC-AA9D-4E8C-A5FF-8EF43889977A}" type="pres">
      <dgm:prSet presAssocID="{0266637F-1548-45D2-9478-DC8D1967B3DB}" presName="rootConnector" presStyleLbl="node3" presStyleIdx="2" presStyleCnt="3"/>
      <dgm:spPr/>
    </dgm:pt>
    <dgm:pt modelId="{20C41486-939F-4809-AE60-79EC8C9CC7D4}" type="pres">
      <dgm:prSet presAssocID="{0266637F-1548-45D2-9478-DC8D1967B3DB}" presName="hierChild4" presStyleCnt="0"/>
      <dgm:spPr/>
    </dgm:pt>
    <dgm:pt modelId="{F6747693-35A5-4134-ADFD-3A763DEA8867}" type="pres">
      <dgm:prSet presAssocID="{C888379C-4CD6-46AE-9232-7C555A3D280B}" presName="Name37" presStyleLbl="parChTrans1D4" presStyleIdx="2" presStyleCnt="3"/>
      <dgm:spPr/>
    </dgm:pt>
    <dgm:pt modelId="{547C51B8-61A0-4589-A742-94AF7EFB4EE8}" type="pres">
      <dgm:prSet presAssocID="{D9BC4CFF-751C-4088-B320-3E2C58D49906}" presName="hierRoot2" presStyleCnt="0">
        <dgm:presLayoutVars>
          <dgm:hierBranch val="init"/>
        </dgm:presLayoutVars>
      </dgm:prSet>
      <dgm:spPr/>
    </dgm:pt>
    <dgm:pt modelId="{A62D6A4B-337A-41B4-BAC8-0D3A440B77E6}" type="pres">
      <dgm:prSet presAssocID="{D9BC4CFF-751C-4088-B320-3E2C58D49906}" presName="rootComposite" presStyleCnt="0"/>
      <dgm:spPr/>
    </dgm:pt>
    <dgm:pt modelId="{018C5D1A-5990-46B6-87EE-FF32FC50E919}" type="pres">
      <dgm:prSet presAssocID="{D9BC4CFF-751C-4088-B320-3E2C58D49906}" presName="rootText" presStyleLbl="node4" presStyleIdx="2" presStyleCnt="3">
        <dgm:presLayoutVars>
          <dgm:chPref val="3"/>
        </dgm:presLayoutVars>
      </dgm:prSet>
      <dgm:spPr/>
    </dgm:pt>
    <dgm:pt modelId="{6659A7A3-E832-4FCE-8514-D331C10886B2}" type="pres">
      <dgm:prSet presAssocID="{D9BC4CFF-751C-4088-B320-3E2C58D49906}" presName="rootConnector" presStyleLbl="node4" presStyleIdx="2" presStyleCnt="3"/>
      <dgm:spPr/>
    </dgm:pt>
    <dgm:pt modelId="{A210C205-5C01-49CD-9BC3-654DB2A409DB}" type="pres">
      <dgm:prSet presAssocID="{D9BC4CFF-751C-4088-B320-3E2C58D49906}" presName="hierChild4" presStyleCnt="0"/>
      <dgm:spPr/>
    </dgm:pt>
    <dgm:pt modelId="{A288CE96-F5E1-4F67-8FDE-18FD0303F747}" type="pres">
      <dgm:prSet presAssocID="{D9BC4CFF-751C-4088-B320-3E2C58D49906}" presName="hierChild5" presStyleCnt="0"/>
      <dgm:spPr/>
    </dgm:pt>
    <dgm:pt modelId="{72D95C28-13B8-4D8E-82C3-B7819C43F3DE}" type="pres">
      <dgm:prSet presAssocID="{0266637F-1548-45D2-9478-DC8D1967B3DB}" presName="hierChild5" presStyleCnt="0"/>
      <dgm:spPr/>
    </dgm:pt>
    <dgm:pt modelId="{523C9413-B253-4D9D-AFE9-30694C0D8CFB}" type="pres">
      <dgm:prSet presAssocID="{D261D79A-68B4-4D62-964F-7694182FA88D}" presName="hierChild5" presStyleCnt="0"/>
      <dgm:spPr/>
    </dgm:pt>
    <dgm:pt modelId="{215D4764-919D-436E-8114-8C147AFDD46E}" type="pres">
      <dgm:prSet presAssocID="{A219169B-AE2F-4F50-B6F3-6159F520190A}" presName="hierChild3" presStyleCnt="0"/>
      <dgm:spPr/>
    </dgm:pt>
  </dgm:ptLst>
  <dgm:cxnLst>
    <dgm:cxn modelId="{740BB705-3AF0-4BDE-9D28-AACCE84EF88F}" type="presOf" srcId="{258326EF-BBFC-4D89-8763-10E9EF3BA8CC}" destId="{C868EFC4-AD10-4924-940B-D105F3E54096}" srcOrd="0" destOrd="0" presId="urn:microsoft.com/office/officeart/2005/8/layout/orgChart1"/>
    <dgm:cxn modelId="{AC0D8B17-4A36-4B8F-8C83-04CB37A4B406}" type="presOf" srcId="{FC6DEF4B-A605-4F9B-B056-DC18CBA0F5FB}" destId="{84A64D24-EC7E-46CB-8F0C-86DC5F97B002}" srcOrd="0" destOrd="0" presId="urn:microsoft.com/office/officeart/2005/8/layout/orgChart1"/>
    <dgm:cxn modelId="{B0A21429-B4DE-47AC-8A11-1C04E56510DB}" type="presOf" srcId="{D261D79A-68B4-4D62-964F-7694182FA88D}" destId="{D6F846AC-0D7F-4CD4-BEAB-3CF87D1F10A7}" srcOrd="1" destOrd="0" presId="urn:microsoft.com/office/officeart/2005/8/layout/orgChart1"/>
    <dgm:cxn modelId="{65CD252E-763C-4E0F-851E-2AE11C22823C}" srcId="{0266637F-1548-45D2-9478-DC8D1967B3DB}" destId="{D9BC4CFF-751C-4088-B320-3E2C58D49906}" srcOrd="0" destOrd="0" parTransId="{C888379C-4CD6-46AE-9232-7C555A3D280B}" sibTransId="{9690ADC1-4A29-44B7-B549-CF20F3BAF61A}"/>
    <dgm:cxn modelId="{58347C35-56A6-4774-A1E6-99DED17AADF0}" type="presOf" srcId="{1FEAC702-2C41-4531-9B7A-91B13452BECD}" destId="{C1FA120E-A23D-41E4-8B20-62D5EC8D37C2}" srcOrd="0" destOrd="0" presId="urn:microsoft.com/office/officeart/2005/8/layout/orgChart1"/>
    <dgm:cxn modelId="{B54DB837-BAC1-4038-A149-1865ECB6AFFC}" type="presOf" srcId="{A219169B-AE2F-4F50-B6F3-6159F520190A}" destId="{2AF56341-F45C-4BE8-82A5-8696654AB9C0}" srcOrd="1" destOrd="0" presId="urn:microsoft.com/office/officeart/2005/8/layout/orgChart1"/>
    <dgm:cxn modelId="{332F5141-3CF1-42B6-8569-4B13492A3E75}" type="presOf" srcId="{0266637F-1548-45D2-9478-DC8D1967B3DB}" destId="{D93396CC-AA9D-4E8C-A5FF-8EF43889977A}" srcOrd="1" destOrd="0" presId="urn:microsoft.com/office/officeart/2005/8/layout/orgChart1"/>
    <dgm:cxn modelId="{A4333347-19BA-4BF2-B43D-412756865ADB}" srcId="{157FFD21-D24A-484A-BBDC-D6900AFCBB20}" destId="{A219169B-AE2F-4F50-B6F3-6159F520190A}" srcOrd="0" destOrd="0" parTransId="{2A98C910-5ABA-4BDB-9059-336FFF2E628B}" sibTransId="{FE81B769-D328-4F5A-BE7E-E97E1BB7EA3C}"/>
    <dgm:cxn modelId="{434E7B68-27C2-4DC9-ABFC-54E675291935}" type="presOf" srcId="{D9BC4CFF-751C-4088-B320-3E2C58D49906}" destId="{018C5D1A-5990-46B6-87EE-FF32FC50E919}" srcOrd="0" destOrd="0" presId="urn:microsoft.com/office/officeart/2005/8/layout/orgChart1"/>
    <dgm:cxn modelId="{BA73CB6A-F152-4000-8941-D9C8F23A2A18}" srcId="{D261D79A-68B4-4D62-964F-7694182FA88D}" destId="{0266637F-1548-45D2-9478-DC8D1967B3DB}" srcOrd="1" destOrd="0" parTransId="{25518C61-279E-40A3-8765-E48F0C9A5175}" sibTransId="{698A849D-1D05-42E9-AF8A-A6F312B8C80B}"/>
    <dgm:cxn modelId="{457DEE6D-2835-43E3-8343-EA9E4331E486}" type="presOf" srcId="{3165E16D-F80C-4943-B572-AE61ED2F25AC}" destId="{B01C2A1E-4319-46EC-9FE3-4E49BDB12708}" srcOrd="1" destOrd="0" presId="urn:microsoft.com/office/officeart/2005/8/layout/orgChart1"/>
    <dgm:cxn modelId="{72045E70-31CB-46E3-88A0-57033203379B}" type="presOf" srcId="{157FFD21-D24A-484A-BBDC-D6900AFCBB20}" destId="{9A4AB3E2-D2AC-4D3F-9645-E1283208925B}" srcOrd="0" destOrd="0" presId="urn:microsoft.com/office/officeart/2005/8/layout/orgChart1"/>
    <dgm:cxn modelId="{3FEB5257-AB52-4DBC-9183-E616AFFE8B44}" type="presOf" srcId="{BA81206E-E5B7-430C-A142-4A54E39ECA5B}" destId="{34C64E6A-9DFF-4F5C-AC98-B39C8CDDBB6F}" srcOrd="1" destOrd="0" presId="urn:microsoft.com/office/officeart/2005/8/layout/orgChart1"/>
    <dgm:cxn modelId="{1A8A6379-17DA-4E7F-AA54-031280537472}" type="presOf" srcId="{D9BC4CFF-751C-4088-B320-3E2C58D49906}" destId="{6659A7A3-E832-4FCE-8514-D331C10886B2}" srcOrd="1" destOrd="0" presId="urn:microsoft.com/office/officeart/2005/8/layout/orgChart1"/>
    <dgm:cxn modelId="{D9814D82-3CD6-47FA-8E1F-364D4825E765}" type="presOf" srcId="{25FC02E0-EDF5-41EF-B372-C6EFB14F639B}" destId="{DF30A3EB-8EB5-4726-8353-CE9202968261}" srcOrd="0" destOrd="0" presId="urn:microsoft.com/office/officeart/2005/8/layout/orgChart1"/>
    <dgm:cxn modelId="{83D34494-9001-4B05-98C7-8859C3CAFA6F}" type="presOf" srcId="{6E933F28-9932-45D8-90F5-652AF99C41AE}" destId="{CFC12954-82C3-4F36-9B43-77A1D9619277}" srcOrd="0" destOrd="0" presId="urn:microsoft.com/office/officeart/2005/8/layout/orgChart1"/>
    <dgm:cxn modelId="{BAF65294-279E-40E8-AA4B-2DECBD9FD68B}" srcId="{3377243D-E7AC-4F2B-83BE-98DD559F8F5E}" destId="{BA81206E-E5B7-430C-A142-4A54E39ECA5B}" srcOrd="0" destOrd="0" parTransId="{258326EF-BBFC-4D89-8763-10E9EF3BA8CC}" sibTransId="{F1FB442E-3FF4-46BF-8FFC-951C10551CBA}"/>
    <dgm:cxn modelId="{EF584498-74B5-427B-A56B-F6E00D8108A8}" type="presOf" srcId="{A219169B-AE2F-4F50-B6F3-6159F520190A}" destId="{ADF4F902-5E7D-4992-AD64-617D0B9D7F91}" srcOrd="0" destOrd="0" presId="urn:microsoft.com/office/officeart/2005/8/layout/orgChart1"/>
    <dgm:cxn modelId="{A273969B-7A54-4962-B271-1C429108B2C0}" srcId="{FC6DEF4B-A605-4F9B-B056-DC18CBA0F5FB}" destId="{CF26DF82-0C6D-4013-B702-AD2E74B94819}" srcOrd="0" destOrd="0" parTransId="{25FC02E0-EDF5-41EF-B372-C6EFB14F639B}" sibTransId="{B8679F27-072C-4BEE-A8E1-86E719D817A8}"/>
    <dgm:cxn modelId="{F44BF49D-37F7-41C8-8281-5E34687F892D}" type="presOf" srcId="{BA81206E-E5B7-430C-A142-4A54E39ECA5B}" destId="{7FC77439-6FB2-4AFD-BE04-10BB6F991733}" srcOrd="0" destOrd="0" presId="urn:microsoft.com/office/officeart/2005/8/layout/orgChart1"/>
    <dgm:cxn modelId="{4858A39E-357B-42C5-9035-C7457406CF50}" srcId="{D261D79A-68B4-4D62-964F-7694182FA88D}" destId="{3377243D-E7AC-4F2B-83BE-98DD559F8F5E}" srcOrd="0" destOrd="0" parTransId="{C9B214FE-31BC-409F-87EA-629CFCC18287}" sibTransId="{084AE076-FF41-4E2C-A046-22B943A19079}"/>
    <dgm:cxn modelId="{33197CA2-38C2-4E14-AB46-07F0896DE257}" type="presOf" srcId="{8284151A-C276-4668-823D-B97BB9228E41}" destId="{D2A7DEF8-3564-415F-94AD-DD2B044081F8}" srcOrd="0" destOrd="0" presId="urn:microsoft.com/office/officeart/2005/8/layout/orgChart1"/>
    <dgm:cxn modelId="{99C6ADA4-873A-4FE0-8715-5ADCA1865E98}" type="presOf" srcId="{D261D79A-68B4-4D62-964F-7694182FA88D}" destId="{3FEEEB27-225B-4420-9364-7497A6D5A381}" srcOrd="0" destOrd="0" presId="urn:microsoft.com/office/officeart/2005/8/layout/orgChart1"/>
    <dgm:cxn modelId="{33674FB4-DD3E-4378-989F-1F28B76BCF30}" type="presOf" srcId="{0266637F-1548-45D2-9478-DC8D1967B3DB}" destId="{BF545ED0-21C7-4AD9-9B10-05E340044E5C}" srcOrd="0" destOrd="0" presId="urn:microsoft.com/office/officeart/2005/8/layout/orgChart1"/>
    <dgm:cxn modelId="{9E98E4BD-EF24-47BA-A91C-55E85CBBA326}" type="presOf" srcId="{C888379C-4CD6-46AE-9232-7C555A3D280B}" destId="{F6747693-35A5-4134-ADFD-3A763DEA8867}" srcOrd="0" destOrd="0" presId="urn:microsoft.com/office/officeart/2005/8/layout/orgChart1"/>
    <dgm:cxn modelId="{362E4EC4-974A-4FD6-9F92-54D9FC1A04F4}" type="presOf" srcId="{3377243D-E7AC-4F2B-83BE-98DD559F8F5E}" destId="{C42B1DF0-652D-49B4-B5FD-783123678FE2}" srcOrd="0" destOrd="0" presId="urn:microsoft.com/office/officeart/2005/8/layout/orgChart1"/>
    <dgm:cxn modelId="{7DAEDACD-8E2D-4B42-ABD0-AD93C66A67E1}" srcId="{A219169B-AE2F-4F50-B6F3-6159F520190A}" destId="{D261D79A-68B4-4D62-964F-7694182FA88D}" srcOrd="1" destOrd="0" parTransId="{6E933F28-9932-45D8-90F5-652AF99C41AE}" sibTransId="{96640E5E-B00B-47B7-A905-0CB12D62FA35}"/>
    <dgm:cxn modelId="{5F8A8ED3-C583-4C67-960C-788C2F8C6272}" type="presOf" srcId="{3165E16D-F80C-4943-B572-AE61ED2F25AC}" destId="{D0A1F7E4-ACFF-4B5F-94E7-346B607BE87E}" srcOrd="0" destOrd="0" presId="urn:microsoft.com/office/officeart/2005/8/layout/orgChart1"/>
    <dgm:cxn modelId="{818784D9-4EBF-44E5-93A3-6CA9FD3B81B9}" srcId="{3165E16D-F80C-4943-B572-AE61ED2F25AC}" destId="{FC6DEF4B-A605-4F9B-B056-DC18CBA0F5FB}" srcOrd="0" destOrd="0" parTransId="{8284151A-C276-4668-823D-B97BB9228E41}" sibTransId="{C3CA9E23-8F0E-4187-B7D8-F93D91305EC6}"/>
    <dgm:cxn modelId="{A34EA7E2-2C34-478A-8F88-65EAE90853CC}" srcId="{A219169B-AE2F-4F50-B6F3-6159F520190A}" destId="{3165E16D-F80C-4943-B572-AE61ED2F25AC}" srcOrd="0" destOrd="0" parTransId="{1FEAC702-2C41-4531-9B7A-91B13452BECD}" sibTransId="{C7FD0543-2D9A-45E3-B930-C864CD49232A}"/>
    <dgm:cxn modelId="{31EC0BE5-094F-45DA-8ED4-73F93AEE8851}" type="presOf" srcId="{25518C61-279E-40A3-8765-E48F0C9A5175}" destId="{45AFAB5A-FF72-4E46-AB2A-125A18E365C7}" srcOrd="0" destOrd="0" presId="urn:microsoft.com/office/officeart/2005/8/layout/orgChart1"/>
    <dgm:cxn modelId="{C94F23E5-D65E-4372-843A-39059E48D20C}" type="presOf" srcId="{CF26DF82-0C6D-4013-B702-AD2E74B94819}" destId="{BFC2F221-982E-429C-B115-7082062A7385}" srcOrd="0" destOrd="0" presId="urn:microsoft.com/office/officeart/2005/8/layout/orgChart1"/>
    <dgm:cxn modelId="{6FCCE2E6-067D-4F0D-9A62-968F6FAFAADC}" type="presOf" srcId="{3377243D-E7AC-4F2B-83BE-98DD559F8F5E}" destId="{DBCAA885-AE8E-43F9-A241-6B3145AB8711}" srcOrd="1" destOrd="0" presId="urn:microsoft.com/office/officeart/2005/8/layout/orgChart1"/>
    <dgm:cxn modelId="{EF03E3E6-A880-4F6B-A40F-99EE91CD7E2A}" type="presOf" srcId="{FC6DEF4B-A605-4F9B-B056-DC18CBA0F5FB}" destId="{ACCEB5E4-F092-43AC-8ABE-932416A5C6B9}" srcOrd="1" destOrd="0" presId="urn:microsoft.com/office/officeart/2005/8/layout/orgChart1"/>
    <dgm:cxn modelId="{883048F2-46E8-43F9-9937-B37F2C85A211}" type="presOf" srcId="{CF26DF82-0C6D-4013-B702-AD2E74B94819}" destId="{841CDE78-46BC-4C5A-8A89-159BD7A8DE0D}" srcOrd="1" destOrd="0" presId="urn:microsoft.com/office/officeart/2005/8/layout/orgChart1"/>
    <dgm:cxn modelId="{5F5B5DF7-2B77-49A1-9F55-F53339556341}" type="presOf" srcId="{C9B214FE-31BC-409F-87EA-629CFCC18287}" destId="{095A3FB7-5A1E-439E-8589-895165EF79DA}" srcOrd="0" destOrd="0" presId="urn:microsoft.com/office/officeart/2005/8/layout/orgChart1"/>
    <dgm:cxn modelId="{01D9DC3F-3D04-4258-8E43-14AD09E7769F}" type="presParOf" srcId="{9A4AB3E2-D2AC-4D3F-9645-E1283208925B}" destId="{AFC131CE-E583-45A9-A449-30C86865CC3A}" srcOrd="0" destOrd="0" presId="urn:microsoft.com/office/officeart/2005/8/layout/orgChart1"/>
    <dgm:cxn modelId="{A22AF1D7-C749-47F3-A417-864ACB3050CA}" type="presParOf" srcId="{AFC131CE-E583-45A9-A449-30C86865CC3A}" destId="{1AC3D6EF-24A0-4B48-8ACA-421350BDE131}" srcOrd="0" destOrd="0" presId="urn:microsoft.com/office/officeart/2005/8/layout/orgChart1"/>
    <dgm:cxn modelId="{5E677749-BB24-4759-9512-A7CED5E1B03A}" type="presParOf" srcId="{1AC3D6EF-24A0-4B48-8ACA-421350BDE131}" destId="{ADF4F902-5E7D-4992-AD64-617D0B9D7F91}" srcOrd="0" destOrd="0" presId="urn:microsoft.com/office/officeart/2005/8/layout/orgChart1"/>
    <dgm:cxn modelId="{58DC2F44-4A36-43A2-AA32-FCE56D6D7574}" type="presParOf" srcId="{1AC3D6EF-24A0-4B48-8ACA-421350BDE131}" destId="{2AF56341-F45C-4BE8-82A5-8696654AB9C0}" srcOrd="1" destOrd="0" presId="urn:microsoft.com/office/officeart/2005/8/layout/orgChart1"/>
    <dgm:cxn modelId="{A3C4E99D-F7C2-498C-A68F-E17262AF3999}" type="presParOf" srcId="{AFC131CE-E583-45A9-A449-30C86865CC3A}" destId="{00B9DFF6-7B4D-4E34-AC2B-16D7EF44CB3F}" srcOrd="1" destOrd="0" presId="urn:microsoft.com/office/officeart/2005/8/layout/orgChart1"/>
    <dgm:cxn modelId="{94288F77-D6AA-4B35-9141-0BBDAD2C7D10}" type="presParOf" srcId="{00B9DFF6-7B4D-4E34-AC2B-16D7EF44CB3F}" destId="{C1FA120E-A23D-41E4-8B20-62D5EC8D37C2}" srcOrd="0" destOrd="0" presId="urn:microsoft.com/office/officeart/2005/8/layout/orgChart1"/>
    <dgm:cxn modelId="{F251B268-AB2E-4F1E-A182-DF15872B2CE2}" type="presParOf" srcId="{00B9DFF6-7B4D-4E34-AC2B-16D7EF44CB3F}" destId="{32FF5B19-DC9F-4516-9867-A1D27C50A792}" srcOrd="1" destOrd="0" presId="urn:microsoft.com/office/officeart/2005/8/layout/orgChart1"/>
    <dgm:cxn modelId="{E3297AC2-2AA2-4B6A-924E-5EC17564862F}" type="presParOf" srcId="{32FF5B19-DC9F-4516-9867-A1D27C50A792}" destId="{53A289C1-8B10-4D15-AEF0-A1AE4A955529}" srcOrd="0" destOrd="0" presId="urn:microsoft.com/office/officeart/2005/8/layout/orgChart1"/>
    <dgm:cxn modelId="{9EB04F6D-B415-4DEF-AEF0-7CE7D8C44FD1}" type="presParOf" srcId="{53A289C1-8B10-4D15-AEF0-A1AE4A955529}" destId="{D0A1F7E4-ACFF-4B5F-94E7-346B607BE87E}" srcOrd="0" destOrd="0" presId="urn:microsoft.com/office/officeart/2005/8/layout/orgChart1"/>
    <dgm:cxn modelId="{81CEF854-4E26-43FB-AF47-800C8C0CE5FA}" type="presParOf" srcId="{53A289C1-8B10-4D15-AEF0-A1AE4A955529}" destId="{B01C2A1E-4319-46EC-9FE3-4E49BDB12708}" srcOrd="1" destOrd="0" presId="urn:microsoft.com/office/officeart/2005/8/layout/orgChart1"/>
    <dgm:cxn modelId="{93F7E88F-1E39-482D-8E9E-21B43DED850C}" type="presParOf" srcId="{32FF5B19-DC9F-4516-9867-A1D27C50A792}" destId="{AC424CD9-3FA9-4073-8A06-61DEEA234F5D}" srcOrd="1" destOrd="0" presId="urn:microsoft.com/office/officeart/2005/8/layout/orgChart1"/>
    <dgm:cxn modelId="{CA0DE77E-8A86-4151-A721-9A433B94DB0A}" type="presParOf" srcId="{AC424CD9-3FA9-4073-8A06-61DEEA234F5D}" destId="{D2A7DEF8-3564-415F-94AD-DD2B044081F8}" srcOrd="0" destOrd="0" presId="urn:microsoft.com/office/officeart/2005/8/layout/orgChart1"/>
    <dgm:cxn modelId="{3C724C05-CAB6-488F-925D-39A1288F0533}" type="presParOf" srcId="{AC424CD9-3FA9-4073-8A06-61DEEA234F5D}" destId="{B661221E-B58D-45DE-AE21-C1474199FD12}" srcOrd="1" destOrd="0" presId="urn:microsoft.com/office/officeart/2005/8/layout/orgChart1"/>
    <dgm:cxn modelId="{C57863F9-7C8A-462B-8590-2CB4BCE805B2}" type="presParOf" srcId="{B661221E-B58D-45DE-AE21-C1474199FD12}" destId="{C1213D0A-83E1-4329-8089-A82AB7271258}" srcOrd="0" destOrd="0" presId="urn:microsoft.com/office/officeart/2005/8/layout/orgChart1"/>
    <dgm:cxn modelId="{3B86C2D6-9A8F-4A45-8724-A861AE396A7B}" type="presParOf" srcId="{C1213D0A-83E1-4329-8089-A82AB7271258}" destId="{84A64D24-EC7E-46CB-8F0C-86DC5F97B002}" srcOrd="0" destOrd="0" presId="urn:microsoft.com/office/officeart/2005/8/layout/orgChart1"/>
    <dgm:cxn modelId="{C81709F9-E11D-4DC6-AFF2-13A6336DA122}" type="presParOf" srcId="{C1213D0A-83E1-4329-8089-A82AB7271258}" destId="{ACCEB5E4-F092-43AC-8ABE-932416A5C6B9}" srcOrd="1" destOrd="0" presId="urn:microsoft.com/office/officeart/2005/8/layout/orgChart1"/>
    <dgm:cxn modelId="{F8D58CAA-9F91-4E5E-975B-A6F1E05C5639}" type="presParOf" srcId="{B661221E-B58D-45DE-AE21-C1474199FD12}" destId="{19EA03B1-3042-47F1-B6DC-99A9D17F1053}" srcOrd="1" destOrd="0" presId="urn:microsoft.com/office/officeart/2005/8/layout/orgChart1"/>
    <dgm:cxn modelId="{80B35F1B-B86A-4772-B93D-3AC7FCC0ABD9}" type="presParOf" srcId="{19EA03B1-3042-47F1-B6DC-99A9D17F1053}" destId="{DF30A3EB-8EB5-4726-8353-CE9202968261}" srcOrd="0" destOrd="0" presId="urn:microsoft.com/office/officeart/2005/8/layout/orgChart1"/>
    <dgm:cxn modelId="{EF4FDEE8-4760-4A30-BD79-00476CE708BB}" type="presParOf" srcId="{19EA03B1-3042-47F1-B6DC-99A9D17F1053}" destId="{5E72AA77-3C36-4FC2-AC0C-4BC23F9D66E4}" srcOrd="1" destOrd="0" presId="urn:microsoft.com/office/officeart/2005/8/layout/orgChart1"/>
    <dgm:cxn modelId="{3B66FCA9-BBFD-4C1F-A0CD-2EF8676B0CF6}" type="presParOf" srcId="{5E72AA77-3C36-4FC2-AC0C-4BC23F9D66E4}" destId="{45D79A6E-09B0-4D36-957B-048EDBFAE168}" srcOrd="0" destOrd="0" presId="urn:microsoft.com/office/officeart/2005/8/layout/orgChart1"/>
    <dgm:cxn modelId="{C7BD5A52-5AE4-4FDF-BED0-FD8D7749C0DC}" type="presParOf" srcId="{45D79A6E-09B0-4D36-957B-048EDBFAE168}" destId="{BFC2F221-982E-429C-B115-7082062A7385}" srcOrd="0" destOrd="0" presId="urn:microsoft.com/office/officeart/2005/8/layout/orgChart1"/>
    <dgm:cxn modelId="{29933423-D455-4D9B-99E9-BE3AE7A897B7}" type="presParOf" srcId="{45D79A6E-09B0-4D36-957B-048EDBFAE168}" destId="{841CDE78-46BC-4C5A-8A89-159BD7A8DE0D}" srcOrd="1" destOrd="0" presId="urn:microsoft.com/office/officeart/2005/8/layout/orgChart1"/>
    <dgm:cxn modelId="{A7E0CC71-F2D0-437F-BB7A-3DFD5E90E995}" type="presParOf" srcId="{5E72AA77-3C36-4FC2-AC0C-4BC23F9D66E4}" destId="{A011B81C-C2C8-4C91-B4D8-A276DB21068B}" srcOrd="1" destOrd="0" presId="urn:microsoft.com/office/officeart/2005/8/layout/orgChart1"/>
    <dgm:cxn modelId="{753A037F-CB54-43E5-8119-A688B61FF68C}" type="presParOf" srcId="{5E72AA77-3C36-4FC2-AC0C-4BC23F9D66E4}" destId="{3D518608-99E5-4DB9-94F9-53BE5067FB5A}" srcOrd="2" destOrd="0" presId="urn:microsoft.com/office/officeart/2005/8/layout/orgChart1"/>
    <dgm:cxn modelId="{E3DF522C-2522-470A-88D5-159834E05332}" type="presParOf" srcId="{B661221E-B58D-45DE-AE21-C1474199FD12}" destId="{C6C8A91B-28D4-4356-849D-A79167A859CE}" srcOrd="2" destOrd="0" presId="urn:microsoft.com/office/officeart/2005/8/layout/orgChart1"/>
    <dgm:cxn modelId="{31F99021-8263-452A-B97F-06388337E591}" type="presParOf" srcId="{32FF5B19-DC9F-4516-9867-A1D27C50A792}" destId="{0F08A8E5-7205-4F73-9774-AB37AF04A197}" srcOrd="2" destOrd="0" presId="urn:microsoft.com/office/officeart/2005/8/layout/orgChart1"/>
    <dgm:cxn modelId="{06FA5609-E7C7-464B-849A-11737AE170DB}" type="presParOf" srcId="{00B9DFF6-7B4D-4E34-AC2B-16D7EF44CB3F}" destId="{CFC12954-82C3-4F36-9B43-77A1D9619277}" srcOrd="2" destOrd="0" presId="urn:microsoft.com/office/officeart/2005/8/layout/orgChart1"/>
    <dgm:cxn modelId="{4F4522FB-FFA4-4DC5-A5E1-DC8789502C14}" type="presParOf" srcId="{00B9DFF6-7B4D-4E34-AC2B-16D7EF44CB3F}" destId="{E3AF51AA-6608-4AA1-B9C1-E4E369472EFB}" srcOrd="3" destOrd="0" presId="urn:microsoft.com/office/officeart/2005/8/layout/orgChart1"/>
    <dgm:cxn modelId="{B0FC91B3-4AB1-4488-B836-547549B91FBC}" type="presParOf" srcId="{E3AF51AA-6608-4AA1-B9C1-E4E369472EFB}" destId="{307209FA-23D8-477A-BE10-A45C7FA58F94}" srcOrd="0" destOrd="0" presId="urn:microsoft.com/office/officeart/2005/8/layout/orgChart1"/>
    <dgm:cxn modelId="{6DD31890-EB66-48C4-ADFD-9B11289CC1A8}" type="presParOf" srcId="{307209FA-23D8-477A-BE10-A45C7FA58F94}" destId="{3FEEEB27-225B-4420-9364-7497A6D5A381}" srcOrd="0" destOrd="0" presId="urn:microsoft.com/office/officeart/2005/8/layout/orgChart1"/>
    <dgm:cxn modelId="{AD4BBE82-4300-472C-A11F-B06C0623DC52}" type="presParOf" srcId="{307209FA-23D8-477A-BE10-A45C7FA58F94}" destId="{D6F846AC-0D7F-4CD4-BEAB-3CF87D1F10A7}" srcOrd="1" destOrd="0" presId="urn:microsoft.com/office/officeart/2005/8/layout/orgChart1"/>
    <dgm:cxn modelId="{C5197320-53E1-494C-9826-87A9B0D3ECD3}" type="presParOf" srcId="{E3AF51AA-6608-4AA1-B9C1-E4E369472EFB}" destId="{E579E8FA-8765-4550-8FE5-724CFB2B27B9}" srcOrd="1" destOrd="0" presId="urn:microsoft.com/office/officeart/2005/8/layout/orgChart1"/>
    <dgm:cxn modelId="{70BFC748-926B-4F4D-8053-0F2FD5F2986A}" type="presParOf" srcId="{E579E8FA-8765-4550-8FE5-724CFB2B27B9}" destId="{095A3FB7-5A1E-439E-8589-895165EF79DA}" srcOrd="0" destOrd="0" presId="urn:microsoft.com/office/officeart/2005/8/layout/orgChart1"/>
    <dgm:cxn modelId="{2EEFB6A8-F471-4837-AF10-1BFDF66E4E52}" type="presParOf" srcId="{E579E8FA-8765-4550-8FE5-724CFB2B27B9}" destId="{7B4CA20E-A2AE-417C-9222-AFF99981ACA8}" srcOrd="1" destOrd="0" presId="urn:microsoft.com/office/officeart/2005/8/layout/orgChart1"/>
    <dgm:cxn modelId="{009A7CB7-CDFC-4AED-8B26-6DC81067F426}" type="presParOf" srcId="{7B4CA20E-A2AE-417C-9222-AFF99981ACA8}" destId="{F310F577-D297-432C-8007-EB6FC0333EAD}" srcOrd="0" destOrd="0" presId="urn:microsoft.com/office/officeart/2005/8/layout/orgChart1"/>
    <dgm:cxn modelId="{08E809E1-949C-4F2F-A8B2-178F99024703}" type="presParOf" srcId="{F310F577-D297-432C-8007-EB6FC0333EAD}" destId="{C42B1DF0-652D-49B4-B5FD-783123678FE2}" srcOrd="0" destOrd="0" presId="urn:microsoft.com/office/officeart/2005/8/layout/orgChart1"/>
    <dgm:cxn modelId="{43DF0584-965E-48C1-8D90-A670CCCCA591}" type="presParOf" srcId="{F310F577-D297-432C-8007-EB6FC0333EAD}" destId="{DBCAA885-AE8E-43F9-A241-6B3145AB8711}" srcOrd="1" destOrd="0" presId="urn:microsoft.com/office/officeart/2005/8/layout/orgChart1"/>
    <dgm:cxn modelId="{F2FEA66A-33FA-4C44-A167-63ABE2BA229D}" type="presParOf" srcId="{7B4CA20E-A2AE-417C-9222-AFF99981ACA8}" destId="{5420D66C-F40D-4BD0-BACB-6E9ADE298A1B}" srcOrd="1" destOrd="0" presId="urn:microsoft.com/office/officeart/2005/8/layout/orgChart1"/>
    <dgm:cxn modelId="{3F624CC4-43E7-46F8-87A2-AD61101F7DDD}" type="presParOf" srcId="{5420D66C-F40D-4BD0-BACB-6E9ADE298A1B}" destId="{C868EFC4-AD10-4924-940B-D105F3E54096}" srcOrd="0" destOrd="0" presId="urn:microsoft.com/office/officeart/2005/8/layout/orgChart1"/>
    <dgm:cxn modelId="{FE0248E7-5DE6-4DBA-A0A0-1A8D023398BB}" type="presParOf" srcId="{5420D66C-F40D-4BD0-BACB-6E9ADE298A1B}" destId="{86AABA14-20A8-4367-9C78-D77DBA5A8947}" srcOrd="1" destOrd="0" presId="urn:microsoft.com/office/officeart/2005/8/layout/orgChart1"/>
    <dgm:cxn modelId="{37C87E46-433C-441C-9689-FF869C2CB4EC}" type="presParOf" srcId="{86AABA14-20A8-4367-9C78-D77DBA5A8947}" destId="{62A94DB2-EE7C-4305-889A-1D5DE90B74C3}" srcOrd="0" destOrd="0" presId="urn:microsoft.com/office/officeart/2005/8/layout/orgChart1"/>
    <dgm:cxn modelId="{E4C66B90-4232-4C24-BC50-758B0C011453}" type="presParOf" srcId="{62A94DB2-EE7C-4305-889A-1D5DE90B74C3}" destId="{7FC77439-6FB2-4AFD-BE04-10BB6F991733}" srcOrd="0" destOrd="0" presId="urn:microsoft.com/office/officeart/2005/8/layout/orgChart1"/>
    <dgm:cxn modelId="{C7565399-E944-4364-A719-DFBAB2447DE5}" type="presParOf" srcId="{62A94DB2-EE7C-4305-889A-1D5DE90B74C3}" destId="{34C64E6A-9DFF-4F5C-AC98-B39C8CDDBB6F}" srcOrd="1" destOrd="0" presId="urn:microsoft.com/office/officeart/2005/8/layout/orgChart1"/>
    <dgm:cxn modelId="{C48AC692-FA12-4655-91C3-C3A288CF6F3A}" type="presParOf" srcId="{86AABA14-20A8-4367-9C78-D77DBA5A8947}" destId="{D02B14FD-C7C5-42ED-9BA8-460969F804C5}" srcOrd="1" destOrd="0" presId="urn:microsoft.com/office/officeart/2005/8/layout/orgChart1"/>
    <dgm:cxn modelId="{497C653B-DE51-4C8A-A3DD-08663682A9BF}" type="presParOf" srcId="{86AABA14-20A8-4367-9C78-D77DBA5A8947}" destId="{50D804F8-9F73-4FC3-B773-2F7C0ED03430}" srcOrd="2" destOrd="0" presId="urn:microsoft.com/office/officeart/2005/8/layout/orgChart1"/>
    <dgm:cxn modelId="{9C169963-3DC1-4E65-8A6E-728EF92CF3BC}" type="presParOf" srcId="{7B4CA20E-A2AE-417C-9222-AFF99981ACA8}" destId="{70021907-CE60-4A9C-85EB-7A1639D051A5}" srcOrd="2" destOrd="0" presId="urn:microsoft.com/office/officeart/2005/8/layout/orgChart1"/>
    <dgm:cxn modelId="{0D1FC9A1-F67F-4E63-A9F6-5EDE7145F608}" type="presParOf" srcId="{E579E8FA-8765-4550-8FE5-724CFB2B27B9}" destId="{45AFAB5A-FF72-4E46-AB2A-125A18E365C7}" srcOrd="2" destOrd="0" presId="urn:microsoft.com/office/officeart/2005/8/layout/orgChart1"/>
    <dgm:cxn modelId="{8DC879A9-3AF3-48B0-A1DE-4C59410CFDC5}" type="presParOf" srcId="{E579E8FA-8765-4550-8FE5-724CFB2B27B9}" destId="{933F4A8E-8DDD-4097-9EC1-81D51AE5A678}" srcOrd="3" destOrd="0" presId="urn:microsoft.com/office/officeart/2005/8/layout/orgChart1"/>
    <dgm:cxn modelId="{F18601A1-D716-40A5-9808-FD03B308A71F}" type="presParOf" srcId="{933F4A8E-8DDD-4097-9EC1-81D51AE5A678}" destId="{0B473CEB-23C2-449B-BA33-30C7EED36DEC}" srcOrd="0" destOrd="0" presId="urn:microsoft.com/office/officeart/2005/8/layout/orgChart1"/>
    <dgm:cxn modelId="{FB45E61B-89A7-4A25-8C81-3D114B38555B}" type="presParOf" srcId="{0B473CEB-23C2-449B-BA33-30C7EED36DEC}" destId="{BF545ED0-21C7-4AD9-9B10-05E340044E5C}" srcOrd="0" destOrd="0" presId="urn:microsoft.com/office/officeart/2005/8/layout/orgChart1"/>
    <dgm:cxn modelId="{6403E7A1-4E19-4608-9129-510B913D677C}" type="presParOf" srcId="{0B473CEB-23C2-449B-BA33-30C7EED36DEC}" destId="{D93396CC-AA9D-4E8C-A5FF-8EF43889977A}" srcOrd="1" destOrd="0" presId="urn:microsoft.com/office/officeart/2005/8/layout/orgChart1"/>
    <dgm:cxn modelId="{FA4C958F-90BA-46A7-AB66-42DA1902B845}" type="presParOf" srcId="{933F4A8E-8DDD-4097-9EC1-81D51AE5A678}" destId="{20C41486-939F-4809-AE60-79EC8C9CC7D4}" srcOrd="1" destOrd="0" presId="urn:microsoft.com/office/officeart/2005/8/layout/orgChart1"/>
    <dgm:cxn modelId="{5072F790-02C3-4761-AAE5-B8A6B1BD8ABB}" type="presParOf" srcId="{20C41486-939F-4809-AE60-79EC8C9CC7D4}" destId="{F6747693-35A5-4134-ADFD-3A763DEA8867}" srcOrd="0" destOrd="0" presId="urn:microsoft.com/office/officeart/2005/8/layout/orgChart1"/>
    <dgm:cxn modelId="{FF286CC9-8545-4C53-97AD-B37CFA6E116B}" type="presParOf" srcId="{20C41486-939F-4809-AE60-79EC8C9CC7D4}" destId="{547C51B8-61A0-4589-A742-94AF7EFB4EE8}" srcOrd="1" destOrd="0" presId="urn:microsoft.com/office/officeart/2005/8/layout/orgChart1"/>
    <dgm:cxn modelId="{02235C31-37EB-4A34-8813-3E176F118A0C}" type="presParOf" srcId="{547C51B8-61A0-4589-A742-94AF7EFB4EE8}" destId="{A62D6A4B-337A-41B4-BAC8-0D3A440B77E6}" srcOrd="0" destOrd="0" presId="urn:microsoft.com/office/officeart/2005/8/layout/orgChart1"/>
    <dgm:cxn modelId="{F00A89FE-AA45-4B49-827F-CEA17B9B6B87}" type="presParOf" srcId="{A62D6A4B-337A-41B4-BAC8-0D3A440B77E6}" destId="{018C5D1A-5990-46B6-87EE-FF32FC50E919}" srcOrd="0" destOrd="0" presId="urn:microsoft.com/office/officeart/2005/8/layout/orgChart1"/>
    <dgm:cxn modelId="{522CBE2A-7604-47F2-A0A9-B00FE03B8B0D}" type="presParOf" srcId="{A62D6A4B-337A-41B4-BAC8-0D3A440B77E6}" destId="{6659A7A3-E832-4FCE-8514-D331C10886B2}" srcOrd="1" destOrd="0" presId="urn:microsoft.com/office/officeart/2005/8/layout/orgChart1"/>
    <dgm:cxn modelId="{4EB666C4-21FF-4C95-91FD-E059B0828EBE}" type="presParOf" srcId="{547C51B8-61A0-4589-A742-94AF7EFB4EE8}" destId="{A210C205-5C01-49CD-9BC3-654DB2A409DB}" srcOrd="1" destOrd="0" presId="urn:microsoft.com/office/officeart/2005/8/layout/orgChart1"/>
    <dgm:cxn modelId="{492E6E02-A968-40F9-9F77-D6D52C07444C}" type="presParOf" srcId="{547C51B8-61A0-4589-A742-94AF7EFB4EE8}" destId="{A288CE96-F5E1-4F67-8FDE-18FD0303F747}" srcOrd="2" destOrd="0" presId="urn:microsoft.com/office/officeart/2005/8/layout/orgChart1"/>
    <dgm:cxn modelId="{90D7D3A7-FC9E-4963-8931-19E1E7C05801}" type="presParOf" srcId="{933F4A8E-8DDD-4097-9EC1-81D51AE5A678}" destId="{72D95C28-13B8-4D8E-82C3-B7819C43F3DE}" srcOrd="2" destOrd="0" presId="urn:microsoft.com/office/officeart/2005/8/layout/orgChart1"/>
    <dgm:cxn modelId="{10DA6ABB-04F0-4330-B7D3-02572EE45C64}" type="presParOf" srcId="{E3AF51AA-6608-4AA1-B9C1-E4E369472EFB}" destId="{523C9413-B253-4D9D-AFE9-30694C0D8CFB}" srcOrd="2" destOrd="0" presId="urn:microsoft.com/office/officeart/2005/8/layout/orgChart1"/>
    <dgm:cxn modelId="{0ED5F48E-AFD6-40B7-8B22-895991FAE3F2}" type="presParOf" srcId="{AFC131CE-E583-45A9-A449-30C86865CC3A}" destId="{215D4764-919D-436E-8114-8C147AFDD46E}" srcOrd="2" destOrd="0" presId="urn:microsoft.com/office/officeart/2005/8/layout/orgChart1"/>
  </dgm:cxnLst>
  <dgm:bg>
    <a:solidFill>
      <a:schemeClr val="bg1"/>
    </a:solidFill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157FFD21-D24A-484A-BBDC-D6900AFCBB20}" type="doc">
      <dgm:prSet loTypeId="urn:microsoft.com/office/officeart/2005/8/layout/orgChart1" loCatId="hierarchy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GB"/>
        </a:p>
      </dgm:t>
    </dgm:pt>
    <dgm:pt modelId="{A219169B-AE2F-4F50-B6F3-6159F520190A}">
      <dgm:prSet phldrT="[Text]" custT="1"/>
      <dgm:spPr/>
      <dgm:t>
        <a:bodyPr/>
        <a:lstStyle/>
        <a:p>
          <a:r>
            <a:rPr lang="en-GB" sz="1800" b="1" dirty="0"/>
            <a:t>Your Project Approach</a:t>
          </a:r>
        </a:p>
      </dgm:t>
    </dgm:pt>
    <dgm:pt modelId="{2A98C910-5ABA-4BDB-9059-336FFF2E628B}" type="parTrans" cxnId="{A4333347-19BA-4BF2-B43D-412756865ADB}">
      <dgm:prSet/>
      <dgm:spPr/>
      <dgm:t>
        <a:bodyPr/>
        <a:lstStyle/>
        <a:p>
          <a:endParaRPr lang="en-GB"/>
        </a:p>
      </dgm:t>
    </dgm:pt>
    <dgm:pt modelId="{FE81B769-D328-4F5A-BE7E-E97E1BB7EA3C}" type="sibTrans" cxnId="{A4333347-19BA-4BF2-B43D-412756865ADB}">
      <dgm:prSet/>
      <dgm:spPr/>
      <dgm:t>
        <a:bodyPr/>
        <a:lstStyle/>
        <a:p>
          <a:endParaRPr lang="en-GB"/>
        </a:p>
      </dgm:t>
    </dgm:pt>
    <dgm:pt modelId="{3165E16D-F80C-4943-B572-AE61ED2F25AC}">
      <dgm:prSet phldrT="[Text]"/>
      <dgm:spPr>
        <a:solidFill>
          <a:schemeClr val="accent4"/>
        </a:solidFill>
        <a:ln>
          <a:solidFill>
            <a:schemeClr val="bg1"/>
          </a:solidFill>
        </a:ln>
      </dgm:spPr>
      <dgm:t>
        <a:bodyPr/>
        <a:lstStyle/>
        <a:p>
          <a:r>
            <a:rPr lang="en-GB" dirty="0">
              <a:solidFill>
                <a:schemeClr val="bg1"/>
              </a:solidFill>
            </a:rPr>
            <a:t>SDLC Approach</a:t>
          </a:r>
        </a:p>
      </dgm:t>
    </dgm:pt>
    <dgm:pt modelId="{1FEAC702-2C41-4531-9B7A-91B13452BECD}" type="parTrans" cxnId="{A34EA7E2-2C34-478A-8F88-65EAE90853CC}">
      <dgm:prSet/>
      <dgm:spPr/>
      <dgm:t>
        <a:bodyPr/>
        <a:lstStyle/>
        <a:p>
          <a:endParaRPr lang="en-GB"/>
        </a:p>
      </dgm:t>
    </dgm:pt>
    <dgm:pt modelId="{C7FD0543-2D9A-45E3-B930-C864CD49232A}" type="sibTrans" cxnId="{A34EA7E2-2C34-478A-8F88-65EAE90853CC}">
      <dgm:prSet/>
      <dgm:spPr/>
      <dgm:t>
        <a:bodyPr/>
        <a:lstStyle/>
        <a:p>
          <a:endParaRPr lang="en-GB"/>
        </a:p>
      </dgm:t>
    </dgm:pt>
    <dgm:pt modelId="{D261D79A-68B4-4D62-964F-7694182FA88D}">
      <dgm:prSet phldrT="[Text]"/>
      <dgm:spPr>
        <a:solidFill>
          <a:srgbClr val="FFFF00"/>
        </a:solidFill>
        <a:ln>
          <a:solidFill>
            <a:schemeClr val="tx1"/>
          </a:solidFill>
        </a:ln>
      </dgm:spPr>
      <dgm:t>
        <a:bodyPr/>
        <a:lstStyle/>
        <a:p>
          <a:r>
            <a:rPr lang="en-GB" dirty="0">
              <a:solidFill>
                <a:schemeClr val="tx1"/>
              </a:solidFill>
            </a:rPr>
            <a:t>Field Research</a:t>
          </a:r>
        </a:p>
      </dgm:t>
    </dgm:pt>
    <dgm:pt modelId="{6E933F28-9932-45D8-90F5-652AF99C41AE}" type="parTrans" cxnId="{7DAEDACD-8E2D-4B42-ABD0-AD93C66A67E1}">
      <dgm:prSet/>
      <dgm:spPr/>
      <dgm:t>
        <a:bodyPr/>
        <a:lstStyle/>
        <a:p>
          <a:endParaRPr lang="en-GB"/>
        </a:p>
      </dgm:t>
    </dgm:pt>
    <dgm:pt modelId="{96640E5E-B00B-47B7-A905-0CB12D62FA35}" type="sibTrans" cxnId="{7DAEDACD-8E2D-4B42-ABD0-AD93C66A67E1}">
      <dgm:prSet/>
      <dgm:spPr/>
      <dgm:t>
        <a:bodyPr/>
        <a:lstStyle/>
        <a:p>
          <a:endParaRPr lang="en-GB"/>
        </a:p>
      </dgm:t>
    </dgm:pt>
    <dgm:pt modelId="{FC6DEF4B-A605-4F9B-B056-DC18CBA0F5FB}">
      <dgm:prSet phldrT="[Text]"/>
      <dgm:spPr>
        <a:solidFill>
          <a:schemeClr val="accent4"/>
        </a:solidFill>
        <a:ln>
          <a:solidFill>
            <a:schemeClr val="bg1"/>
          </a:solidFill>
        </a:ln>
      </dgm:spPr>
      <dgm:t>
        <a:bodyPr/>
        <a:lstStyle/>
        <a:p>
          <a:r>
            <a:rPr lang="en-GB" dirty="0">
              <a:solidFill>
                <a:schemeClr val="bg1"/>
              </a:solidFill>
            </a:rPr>
            <a:t>SSADM, Agile, Waterfall…etc</a:t>
          </a:r>
        </a:p>
      </dgm:t>
    </dgm:pt>
    <dgm:pt modelId="{8284151A-C276-4668-823D-B97BB9228E41}" type="parTrans" cxnId="{818784D9-4EBF-44E5-93A3-6CA9FD3B81B9}">
      <dgm:prSet/>
      <dgm:spPr/>
      <dgm:t>
        <a:bodyPr/>
        <a:lstStyle/>
        <a:p>
          <a:endParaRPr lang="en-GB"/>
        </a:p>
      </dgm:t>
    </dgm:pt>
    <dgm:pt modelId="{C3CA9E23-8F0E-4187-B7D8-F93D91305EC6}" type="sibTrans" cxnId="{818784D9-4EBF-44E5-93A3-6CA9FD3B81B9}">
      <dgm:prSet/>
      <dgm:spPr/>
      <dgm:t>
        <a:bodyPr/>
        <a:lstStyle/>
        <a:p>
          <a:endParaRPr lang="en-GB"/>
        </a:p>
      </dgm:t>
    </dgm:pt>
    <dgm:pt modelId="{CF26DF82-0C6D-4013-B702-AD2E74B94819}">
      <dgm:prSet phldrT="[Text]"/>
      <dgm:spPr>
        <a:solidFill>
          <a:schemeClr val="accent6"/>
        </a:solidFill>
        <a:ln>
          <a:solidFill>
            <a:schemeClr val="bg1"/>
          </a:solidFill>
        </a:ln>
      </dgm:spPr>
      <dgm:t>
        <a:bodyPr/>
        <a:lstStyle/>
        <a:p>
          <a:r>
            <a:rPr lang="en-GB" dirty="0">
              <a:solidFill>
                <a:schemeClr val="bg1"/>
              </a:solidFill>
            </a:rPr>
            <a:t>Kanban, Scrum, Gantt chart…etc</a:t>
          </a:r>
        </a:p>
      </dgm:t>
    </dgm:pt>
    <dgm:pt modelId="{25FC02E0-EDF5-41EF-B372-C6EFB14F639B}" type="parTrans" cxnId="{A273969B-7A54-4962-B271-1C429108B2C0}">
      <dgm:prSet/>
      <dgm:spPr/>
      <dgm:t>
        <a:bodyPr/>
        <a:lstStyle/>
        <a:p>
          <a:endParaRPr lang="en-GB"/>
        </a:p>
      </dgm:t>
    </dgm:pt>
    <dgm:pt modelId="{B8679F27-072C-4BEE-A8E1-86E719D817A8}" type="sibTrans" cxnId="{A273969B-7A54-4962-B271-1C429108B2C0}">
      <dgm:prSet/>
      <dgm:spPr/>
      <dgm:t>
        <a:bodyPr/>
        <a:lstStyle/>
        <a:p>
          <a:endParaRPr lang="en-GB"/>
        </a:p>
      </dgm:t>
    </dgm:pt>
    <dgm:pt modelId="{3377243D-E7AC-4F2B-83BE-98DD559F8F5E}">
      <dgm:prSet phldrT="[Text]"/>
      <dgm:spPr>
        <a:solidFill>
          <a:srgbClr val="FFFF00"/>
        </a:solidFill>
        <a:ln>
          <a:solidFill>
            <a:schemeClr val="tx1"/>
          </a:solidFill>
        </a:ln>
      </dgm:spPr>
      <dgm:t>
        <a:bodyPr/>
        <a:lstStyle/>
        <a:p>
          <a:r>
            <a:rPr lang="en-GB" dirty="0">
              <a:solidFill>
                <a:schemeClr val="tx1"/>
              </a:solidFill>
            </a:rPr>
            <a:t>Quantitative</a:t>
          </a:r>
        </a:p>
      </dgm:t>
    </dgm:pt>
    <dgm:pt modelId="{C9B214FE-31BC-409F-87EA-629CFCC18287}" type="parTrans" cxnId="{4858A39E-357B-42C5-9035-C7457406CF50}">
      <dgm:prSet/>
      <dgm:spPr/>
      <dgm:t>
        <a:bodyPr/>
        <a:lstStyle/>
        <a:p>
          <a:endParaRPr lang="en-GB"/>
        </a:p>
      </dgm:t>
    </dgm:pt>
    <dgm:pt modelId="{084AE076-FF41-4E2C-A046-22B943A19079}" type="sibTrans" cxnId="{4858A39E-357B-42C5-9035-C7457406CF50}">
      <dgm:prSet/>
      <dgm:spPr/>
      <dgm:t>
        <a:bodyPr/>
        <a:lstStyle/>
        <a:p>
          <a:endParaRPr lang="en-GB"/>
        </a:p>
      </dgm:t>
    </dgm:pt>
    <dgm:pt modelId="{0266637F-1548-45D2-9478-DC8D1967B3DB}">
      <dgm:prSet phldrT="[Text]"/>
      <dgm:spPr/>
      <dgm:t>
        <a:bodyPr/>
        <a:lstStyle/>
        <a:p>
          <a:r>
            <a:rPr lang="en-GB" dirty="0"/>
            <a:t>Qualitative</a:t>
          </a:r>
        </a:p>
      </dgm:t>
    </dgm:pt>
    <dgm:pt modelId="{25518C61-279E-40A3-8765-E48F0C9A5175}" type="parTrans" cxnId="{BA73CB6A-F152-4000-8941-D9C8F23A2A18}">
      <dgm:prSet/>
      <dgm:spPr/>
      <dgm:t>
        <a:bodyPr/>
        <a:lstStyle/>
        <a:p>
          <a:endParaRPr lang="en-GB"/>
        </a:p>
      </dgm:t>
    </dgm:pt>
    <dgm:pt modelId="{698A849D-1D05-42E9-AF8A-A6F312B8C80B}" type="sibTrans" cxnId="{BA73CB6A-F152-4000-8941-D9C8F23A2A18}">
      <dgm:prSet/>
      <dgm:spPr/>
      <dgm:t>
        <a:bodyPr/>
        <a:lstStyle/>
        <a:p>
          <a:endParaRPr lang="en-GB"/>
        </a:p>
      </dgm:t>
    </dgm:pt>
    <dgm:pt modelId="{BA81206E-E5B7-430C-A142-4A54E39ECA5B}">
      <dgm:prSet phldrT="[Text]"/>
      <dgm:spPr>
        <a:solidFill>
          <a:srgbClr val="FFFF00"/>
        </a:solidFill>
        <a:ln>
          <a:solidFill>
            <a:schemeClr val="tx1"/>
          </a:solidFill>
        </a:ln>
      </dgm:spPr>
      <dgm:t>
        <a:bodyPr/>
        <a:lstStyle/>
        <a:p>
          <a:r>
            <a:rPr lang="en-GB" dirty="0">
              <a:solidFill>
                <a:schemeClr val="tx1"/>
              </a:solidFill>
            </a:rPr>
            <a:t>Surveys, Questionnaires, datasets…</a:t>
          </a:r>
        </a:p>
      </dgm:t>
    </dgm:pt>
    <dgm:pt modelId="{258326EF-BBFC-4D89-8763-10E9EF3BA8CC}" type="parTrans" cxnId="{BAF65294-279E-40E8-AA4B-2DECBD9FD68B}">
      <dgm:prSet/>
      <dgm:spPr/>
      <dgm:t>
        <a:bodyPr/>
        <a:lstStyle/>
        <a:p>
          <a:endParaRPr lang="en-GB"/>
        </a:p>
      </dgm:t>
    </dgm:pt>
    <dgm:pt modelId="{F1FB442E-3FF4-46BF-8FFC-951C10551CBA}" type="sibTrans" cxnId="{BAF65294-279E-40E8-AA4B-2DECBD9FD68B}">
      <dgm:prSet/>
      <dgm:spPr/>
      <dgm:t>
        <a:bodyPr/>
        <a:lstStyle/>
        <a:p>
          <a:endParaRPr lang="en-GB"/>
        </a:p>
      </dgm:t>
    </dgm:pt>
    <dgm:pt modelId="{D9BC4CFF-751C-4088-B320-3E2C58D49906}">
      <dgm:prSet phldrT="[Text]"/>
      <dgm:spPr/>
      <dgm:t>
        <a:bodyPr/>
        <a:lstStyle/>
        <a:p>
          <a:r>
            <a:rPr lang="en-GB" dirty="0"/>
            <a:t>Interviews, focus groups, Text analysis…etc</a:t>
          </a:r>
        </a:p>
      </dgm:t>
    </dgm:pt>
    <dgm:pt modelId="{C888379C-4CD6-46AE-9232-7C555A3D280B}" type="parTrans" cxnId="{65CD252E-763C-4E0F-851E-2AE11C22823C}">
      <dgm:prSet/>
      <dgm:spPr/>
      <dgm:t>
        <a:bodyPr/>
        <a:lstStyle/>
        <a:p>
          <a:endParaRPr lang="en-GB"/>
        </a:p>
      </dgm:t>
    </dgm:pt>
    <dgm:pt modelId="{9690ADC1-4A29-44B7-B549-CF20F3BAF61A}" type="sibTrans" cxnId="{65CD252E-763C-4E0F-851E-2AE11C22823C}">
      <dgm:prSet/>
      <dgm:spPr/>
      <dgm:t>
        <a:bodyPr/>
        <a:lstStyle/>
        <a:p>
          <a:endParaRPr lang="en-GB"/>
        </a:p>
      </dgm:t>
    </dgm:pt>
    <dgm:pt modelId="{9A4AB3E2-D2AC-4D3F-9645-E1283208925B}" type="pres">
      <dgm:prSet presAssocID="{157FFD21-D24A-484A-BBDC-D6900AFCBB2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AFC131CE-E583-45A9-A449-30C86865CC3A}" type="pres">
      <dgm:prSet presAssocID="{A219169B-AE2F-4F50-B6F3-6159F520190A}" presName="hierRoot1" presStyleCnt="0">
        <dgm:presLayoutVars>
          <dgm:hierBranch val="init"/>
        </dgm:presLayoutVars>
      </dgm:prSet>
      <dgm:spPr/>
    </dgm:pt>
    <dgm:pt modelId="{1AC3D6EF-24A0-4B48-8ACA-421350BDE131}" type="pres">
      <dgm:prSet presAssocID="{A219169B-AE2F-4F50-B6F3-6159F520190A}" presName="rootComposite1" presStyleCnt="0"/>
      <dgm:spPr/>
    </dgm:pt>
    <dgm:pt modelId="{ADF4F902-5E7D-4992-AD64-617D0B9D7F91}" type="pres">
      <dgm:prSet presAssocID="{A219169B-AE2F-4F50-B6F3-6159F520190A}" presName="rootText1" presStyleLbl="node0" presStyleIdx="0" presStyleCnt="1">
        <dgm:presLayoutVars>
          <dgm:chPref val="3"/>
        </dgm:presLayoutVars>
      </dgm:prSet>
      <dgm:spPr/>
    </dgm:pt>
    <dgm:pt modelId="{2AF56341-F45C-4BE8-82A5-8696654AB9C0}" type="pres">
      <dgm:prSet presAssocID="{A219169B-AE2F-4F50-B6F3-6159F520190A}" presName="rootConnector1" presStyleLbl="node1" presStyleIdx="0" presStyleCnt="0"/>
      <dgm:spPr/>
    </dgm:pt>
    <dgm:pt modelId="{00B9DFF6-7B4D-4E34-AC2B-16D7EF44CB3F}" type="pres">
      <dgm:prSet presAssocID="{A219169B-AE2F-4F50-B6F3-6159F520190A}" presName="hierChild2" presStyleCnt="0"/>
      <dgm:spPr/>
    </dgm:pt>
    <dgm:pt modelId="{C1FA120E-A23D-41E4-8B20-62D5EC8D37C2}" type="pres">
      <dgm:prSet presAssocID="{1FEAC702-2C41-4531-9B7A-91B13452BECD}" presName="Name37" presStyleLbl="parChTrans1D2" presStyleIdx="0" presStyleCnt="2"/>
      <dgm:spPr/>
    </dgm:pt>
    <dgm:pt modelId="{32FF5B19-DC9F-4516-9867-A1D27C50A792}" type="pres">
      <dgm:prSet presAssocID="{3165E16D-F80C-4943-B572-AE61ED2F25AC}" presName="hierRoot2" presStyleCnt="0">
        <dgm:presLayoutVars>
          <dgm:hierBranch val="init"/>
        </dgm:presLayoutVars>
      </dgm:prSet>
      <dgm:spPr/>
    </dgm:pt>
    <dgm:pt modelId="{53A289C1-8B10-4D15-AEF0-A1AE4A955529}" type="pres">
      <dgm:prSet presAssocID="{3165E16D-F80C-4943-B572-AE61ED2F25AC}" presName="rootComposite" presStyleCnt="0"/>
      <dgm:spPr/>
    </dgm:pt>
    <dgm:pt modelId="{D0A1F7E4-ACFF-4B5F-94E7-346B607BE87E}" type="pres">
      <dgm:prSet presAssocID="{3165E16D-F80C-4943-B572-AE61ED2F25AC}" presName="rootText" presStyleLbl="node2" presStyleIdx="0" presStyleCnt="2">
        <dgm:presLayoutVars>
          <dgm:chPref val="3"/>
        </dgm:presLayoutVars>
      </dgm:prSet>
      <dgm:spPr/>
    </dgm:pt>
    <dgm:pt modelId="{B01C2A1E-4319-46EC-9FE3-4E49BDB12708}" type="pres">
      <dgm:prSet presAssocID="{3165E16D-F80C-4943-B572-AE61ED2F25AC}" presName="rootConnector" presStyleLbl="node2" presStyleIdx="0" presStyleCnt="2"/>
      <dgm:spPr/>
    </dgm:pt>
    <dgm:pt modelId="{AC424CD9-3FA9-4073-8A06-61DEEA234F5D}" type="pres">
      <dgm:prSet presAssocID="{3165E16D-F80C-4943-B572-AE61ED2F25AC}" presName="hierChild4" presStyleCnt="0"/>
      <dgm:spPr/>
    </dgm:pt>
    <dgm:pt modelId="{D2A7DEF8-3564-415F-94AD-DD2B044081F8}" type="pres">
      <dgm:prSet presAssocID="{8284151A-C276-4668-823D-B97BB9228E41}" presName="Name37" presStyleLbl="parChTrans1D3" presStyleIdx="0" presStyleCnt="3"/>
      <dgm:spPr/>
    </dgm:pt>
    <dgm:pt modelId="{B661221E-B58D-45DE-AE21-C1474199FD12}" type="pres">
      <dgm:prSet presAssocID="{FC6DEF4B-A605-4F9B-B056-DC18CBA0F5FB}" presName="hierRoot2" presStyleCnt="0">
        <dgm:presLayoutVars>
          <dgm:hierBranch val="init"/>
        </dgm:presLayoutVars>
      </dgm:prSet>
      <dgm:spPr/>
    </dgm:pt>
    <dgm:pt modelId="{C1213D0A-83E1-4329-8089-A82AB7271258}" type="pres">
      <dgm:prSet presAssocID="{FC6DEF4B-A605-4F9B-B056-DC18CBA0F5FB}" presName="rootComposite" presStyleCnt="0"/>
      <dgm:spPr/>
    </dgm:pt>
    <dgm:pt modelId="{84A64D24-EC7E-46CB-8F0C-86DC5F97B002}" type="pres">
      <dgm:prSet presAssocID="{FC6DEF4B-A605-4F9B-B056-DC18CBA0F5FB}" presName="rootText" presStyleLbl="node3" presStyleIdx="0" presStyleCnt="3">
        <dgm:presLayoutVars>
          <dgm:chPref val="3"/>
        </dgm:presLayoutVars>
      </dgm:prSet>
      <dgm:spPr/>
    </dgm:pt>
    <dgm:pt modelId="{ACCEB5E4-F092-43AC-8ABE-932416A5C6B9}" type="pres">
      <dgm:prSet presAssocID="{FC6DEF4B-A605-4F9B-B056-DC18CBA0F5FB}" presName="rootConnector" presStyleLbl="node3" presStyleIdx="0" presStyleCnt="3"/>
      <dgm:spPr/>
    </dgm:pt>
    <dgm:pt modelId="{19EA03B1-3042-47F1-B6DC-99A9D17F1053}" type="pres">
      <dgm:prSet presAssocID="{FC6DEF4B-A605-4F9B-B056-DC18CBA0F5FB}" presName="hierChild4" presStyleCnt="0"/>
      <dgm:spPr/>
    </dgm:pt>
    <dgm:pt modelId="{DF30A3EB-8EB5-4726-8353-CE9202968261}" type="pres">
      <dgm:prSet presAssocID="{25FC02E0-EDF5-41EF-B372-C6EFB14F639B}" presName="Name37" presStyleLbl="parChTrans1D4" presStyleIdx="0" presStyleCnt="3"/>
      <dgm:spPr/>
    </dgm:pt>
    <dgm:pt modelId="{5E72AA77-3C36-4FC2-AC0C-4BC23F9D66E4}" type="pres">
      <dgm:prSet presAssocID="{CF26DF82-0C6D-4013-B702-AD2E74B94819}" presName="hierRoot2" presStyleCnt="0">
        <dgm:presLayoutVars>
          <dgm:hierBranch val="init"/>
        </dgm:presLayoutVars>
      </dgm:prSet>
      <dgm:spPr/>
    </dgm:pt>
    <dgm:pt modelId="{45D79A6E-09B0-4D36-957B-048EDBFAE168}" type="pres">
      <dgm:prSet presAssocID="{CF26DF82-0C6D-4013-B702-AD2E74B94819}" presName="rootComposite" presStyleCnt="0"/>
      <dgm:spPr/>
    </dgm:pt>
    <dgm:pt modelId="{BFC2F221-982E-429C-B115-7082062A7385}" type="pres">
      <dgm:prSet presAssocID="{CF26DF82-0C6D-4013-B702-AD2E74B94819}" presName="rootText" presStyleLbl="node4" presStyleIdx="0" presStyleCnt="3">
        <dgm:presLayoutVars>
          <dgm:chPref val="3"/>
        </dgm:presLayoutVars>
      </dgm:prSet>
      <dgm:spPr/>
    </dgm:pt>
    <dgm:pt modelId="{841CDE78-46BC-4C5A-8A89-159BD7A8DE0D}" type="pres">
      <dgm:prSet presAssocID="{CF26DF82-0C6D-4013-B702-AD2E74B94819}" presName="rootConnector" presStyleLbl="node4" presStyleIdx="0" presStyleCnt="3"/>
      <dgm:spPr/>
    </dgm:pt>
    <dgm:pt modelId="{A011B81C-C2C8-4C91-B4D8-A276DB21068B}" type="pres">
      <dgm:prSet presAssocID="{CF26DF82-0C6D-4013-B702-AD2E74B94819}" presName="hierChild4" presStyleCnt="0"/>
      <dgm:spPr/>
    </dgm:pt>
    <dgm:pt modelId="{3D518608-99E5-4DB9-94F9-53BE5067FB5A}" type="pres">
      <dgm:prSet presAssocID="{CF26DF82-0C6D-4013-B702-AD2E74B94819}" presName="hierChild5" presStyleCnt="0"/>
      <dgm:spPr/>
    </dgm:pt>
    <dgm:pt modelId="{C6C8A91B-28D4-4356-849D-A79167A859CE}" type="pres">
      <dgm:prSet presAssocID="{FC6DEF4B-A605-4F9B-B056-DC18CBA0F5FB}" presName="hierChild5" presStyleCnt="0"/>
      <dgm:spPr/>
    </dgm:pt>
    <dgm:pt modelId="{0F08A8E5-7205-4F73-9774-AB37AF04A197}" type="pres">
      <dgm:prSet presAssocID="{3165E16D-F80C-4943-B572-AE61ED2F25AC}" presName="hierChild5" presStyleCnt="0"/>
      <dgm:spPr/>
    </dgm:pt>
    <dgm:pt modelId="{CFC12954-82C3-4F36-9B43-77A1D9619277}" type="pres">
      <dgm:prSet presAssocID="{6E933F28-9932-45D8-90F5-652AF99C41AE}" presName="Name37" presStyleLbl="parChTrans1D2" presStyleIdx="1" presStyleCnt="2"/>
      <dgm:spPr/>
    </dgm:pt>
    <dgm:pt modelId="{E3AF51AA-6608-4AA1-B9C1-E4E369472EFB}" type="pres">
      <dgm:prSet presAssocID="{D261D79A-68B4-4D62-964F-7694182FA88D}" presName="hierRoot2" presStyleCnt="0">
        <dgm:presLayoutVars>
          <dgm:hierBranch val="init"/>
        </dgm:presLayoutVars>
      </dgm:prSet>
      <dgm:spPr/>
    </dgm:pt>
    <dgm:pt modelId="{307209FA-23D8-477A-BE10-A45C7FA58F94}" type="pres">
      <dgm:prSet presAssocID="{D261D79A-68B4-4D62-964F-7694182FA88D}" presName="rootComposite" presStyleCnt="0"/>
      <dgm:spPr/>
    </dgm:pt>
    <dgm:pt modelId="{3FEEEB27-225B-4420-9364-7497A6D5A381}" type="pres">
      <dgm:prSet presAssocID="{D261D79A-68B4-4D62-964F-7694182FA88D}" presName="rootText" presStyleLbl="node2" presStyleIdx="1" presStyleCnt="2">
        <dgm:presLayoutVars>
          <dgm:chPref val="3"/>
        </dgm:presLayoutVars>
      </dgm:prSet>
      <dgm:spPr/>
    </dgm:pt>
    <dgm:pt modelId="{D6F846AC-0D7F-4CD4-BEAB-3CF87D1F10A7}" type="pres">
      <dgm:prSet presAssocID="{D261D79A-68B4-4D62-964F-7694182FA88D}" presName="rootConnector" presStyleLbl="node2" presStyleIdx="1" presStyleCnt="2"/>
      <dgm:spPr/>
    </dgm:pt>
    <dgm:pt modelId="{E579E8FA-8765-4550-8FE5-724CFB2B27B9}" type="pres">
      <dgm:prSet presAssocID="{D261D79A-68B4-4D62-964F-7694182FA88D}" presName="hierChild4" presStyleCnt="0"/>
      <dgm:spPr/>
    </dgm:pt>
    <dgm:pt modelId="{095A3FB7-5A1E-439E-8589-895165EF79DA}" type="pres">
      <dgm:prSet presAssocID="{C9B214FE-31BC-409F-87EA-629CFCC18287}" presName="Name37" presStyleLbl="parChTrans1D3" presStyleIdx="1" presStyleCnt="3"/>
      <dgm:spPr/>
    </dgm:pt>
    <dgm:pt modelId="{7B4CA20E-A2AE-417C-9222-AFF99981ACA8}" type="pres">
      <dgm:prSet presAssocID="{3377243D-E7AC-4F2B-83BE-98DD559F8F5E}" presName="hierRoot2" presStyleCnt="0">
        <dgm:presLayoutVars>
          <dgm:hierBranch val="init"/>
        </dgm:presLayoutVars>
      </dgm:prSet>
      <dgm:spPr/>
    </dgm:pt>
    <dgm:pt modelId="{F310F577-D297-432C-8007-EB6FC0333EAD}" type="pres">
      <dgm:prSet presAssocID="{3377243D-E7AC-4F2B-83BE-98DD559F8F5E}" presName="rootComposite" presStyleCnt="0"/>
      <dgm:spPr/>
    </dgm:pt>
    <dgm:pt modelId="{C42B1DF0-652D-49B4-B5FD-783123678FE2}" type="pres">
      <dgm:prSet presAssocID="{3377243D-E7AC-4F2B-83BE-98DD559F8F5E}" presName="rootText" presStyleLbl="node3" presStyleIdx="1" presStyleCnt="3">
        <dgm:presLayoutVars>
          <dgm:chPref val="3"/>
        </dgm:presLayoutVars>
      </dgm:prSet>
      <dgm:spPr/>
    </dgm:pt>
    <dgm:pt modelId="{DBCAA885-AE8E-43F9-A241-6B3145AB8711}" type="pres">
      <dgm:prSet presAssocID="{3377243D-E7AC-4F2B-83BE-98DD559F8F5E}" presName="rootConnector" presStyleLbl="node3" presStyleIdx="1" presStyleCnt="3"/>
      <dgm:spPr/>
    </dgm:pt>
    <dgm:pt modelId="{5420D66C-F40D-4BD0-BACB-6E9ADE298A1B}" type="pres">
      <dgm:prSet presAssocID="{3377243D-E7AC-4F2B-83BE-98DD559F8F5E}" presName="hierChild4" presStyleCnt="0"/>
      <dgm:spPr/>
    </dgm:pt>
    <dgm:pt modelId="{C868EFC4-AD10-4924-940B-D105F3E54096}" type="pres">
      <dgm:prSet presAssocID="{258326EF-BBFC-4D89-8763-10E9EF3BA8CC}" presName="Name37" presStyleLbl="parChTrans1D4" presStyleIdx="1" presStyleCnt="3"/>
      <dgm:spPr/>
    </dgm:pt>
    <dgm:pt modelId="{86AABA14-20A8-4367-9C78-D77DBA5A8947}" type="pres">
      <dgm:prSet presAssocID="{BA81206E-E5B7-430C-A142-4A54E39ECA5B}" presName="hierRoot2" presStyleCnt="0">
        <dgm:presLayoutVars>
          <dgm:hierBranch val="init"/>
        </dgm:presLayoutVars>
      </dgm:prSet>
      <dgm:spPr/>
    </dgm:pt>
    <dgm:pt modelId="{62A94DB2-EE7C-4305-889A-1D5DE90B74C3}" type="pres">
      <dgm:prSet presAssocID="{BA81206E-E5B7-430C-A142-4A54E39ECA5B}" presName="rootComposite" presStyleCnt="0"/>
      <dgm:spPr/>
    </dgm:pt>
    <dgm:pt modelId="{7FC77439-6FB2-4AFD-BE04-10BB6F991733}" type="pres">
      <dgm:prSet presAssocID="{BA81206E-E5B7-430C-A142-4A54E39ECA5B}" presName="rootText" presStyleLbl="node4" presStyleIdx="1" presStyleCnt="3">
        <dgm:presLayoutVars>
          <dgm:chPref val="3"/>
        </dgm:presLayoutVars>
      </dgm:prSet>
      <dgm:spPr/>
    </dgm:pt>
    <dgm:pt modelId="{34C64E6A-9DFF-4F5C-AC98-B39C8CDDBB6F}" type="pres">
      <dgm:prSet presAssocID="{BA81206E-E5B7-430C-A142-4A54E39ECA5B}" presName="rootConnector" presStyleLbl="node4" presStyleIdx="1" presStyleCnt="3"/>
      <dgm:spPr/>
    </dgm:pt>
    <dgm:pt modelId="{D02B14FD-C7C5-42ED-9BA8-460969F804C5}" type="pres">
      <dgm:prSet presAssocID="{BA81206E-E5B7-430C-A142-4A54E39ECA5B}" presName="hierChild4" presStyleCnt="0"/>
      <dgm:spPr/>
    </dgm:pt>
    <dgm:pt modelId="{50D804F8-9F73-4FC3-B773-2F7C0ED03430}" type="pres">
      <dgm:prSet presAssocID="{BA81206E-E5B7-430C-A142-4A54E39ECA5B}" presName="hierChild5" presStyleCnt="0"/>
      <dgm:spPr/>
    </dgm:pt>
    <dgm:pt modelId="{70021907-CE60-4A9C-85EB-7A1639D051A5}" type="pres">
      <dgm:prSet presAssocID="{3377243D-E7AC-4F2B-83BE-98DD559F8F5E}" presName="hierChild5" presStyleCnt="0"/>
      <dgm:spPr/>
    </dgm:pt>
    <dgm:pt modelId="{45AFAB5A-FF72-4E46-AB2A-125A18E365C7}" type="pres">
      <dgm:prSet presAssocID="{25518C61-279E-40A3-8765-E48F0C9A5175}" presName="Name37" presStyleLbl="parChTrans1D3" presStyleIdx="2" presStyleCnt="3"/>
      <dgm:spPr/>
    </dgm:pt>
    <dgm:pt modelId="{933F4A8E-8DDD-4097-9EC1-81D51AE5A678}" type="pres">
      <dgm:prSet presAssocID="{0266637F-1548-45D2-9478-DC8D1967B3DB}" presName="hierRoot2" presStyleCnt="0">
        <dgm:presLayoutVars>
          <dgm:hierBranch val="init"/>
        </dgm:presLayoutVars>
      </dgm:prSet>
      <dgm:spPr/>
    </dgm:pt>
    <dgm:pt modelId="{0B473CEB-23C2-449B-BA33-30C7EED36DEC}" type="pres">
      <dgm:prSet presAssocID="{0266637F-1548-45D2-9478-DC8D1967B3DB}" presName="rootComposite" presStyleCnt="0"/>
      <dgm:spPr/>
    </dgm:pt>
    <dgm:pt modelId="{BF545ED0-21C7-4AD9-9B10-05E340044E5C}" type="pres">
      <dgm:prSet presAssocID="{0266637F-1548-45D2-9478-DC8D1967B3DB}" presName="rootText" presStyleLbl="node3" presStyleIdx="2" presStyleCnt="3">
        <dgm:presLayoutVars>
          <dgm:chPref val="3"/>
        </dgm:presLayoutVars>
      </dgm:prSet>
      <dgm:spPr/>
    </dgm:pt>
    <dgm:pt modelId="{D93396CC-AA9D-4E8C-A5FF-8EF43889977A}" type="pres">
      <dgm:prSet presAssocID="{0266637F-1548-45D2-9478-DC8D1967B3DB}" presName="rootConnector" presStyleLbl="node3" presStyleIdx="2" presStyleCnt="3"/>
      <dgm:spPr/>
    </dgm:pt>
    <dgm:pt modelId="{20C41486-939F-4809-AE60-79EC8C9CC7D4}" type="pres">
      <dgm:prSet presAssocID="{0266637F-1548-45D2-9478-DC8D1967B3DB}" presName="hierChild4" presStyleCnt="0"/>
      <dgm:spPr/>
    </dgm:pt>
    <dgm:pt modelId="{F6747693-35A5-4134-ADFD-3A763DEA8867}" type="pres">
      <dgm:prSet presAssocID="{C888379C-4CD6-46AE-9232-7C555A3D280B}" presName="Name37" presStyleLbl="parChTrans1D4" presStyleIdx="2" presStyleCnt="3"/>
      <dgm:spPr/>
    </dgm:pt>
    <dgm:pt modelId="{547C51B8-61A0-4589-A742-94AF7EFB4EE8}" type="pres">
      <dgm:prSet presAssocID="{D9BC4CFF-751C-4088-B320-3E2C58D49906}" presName="hierRoot2" presStyleCnt="0">
        <dgm:presLayoutVars>
          <dgm:hierBranch val="init"/>
        </dgm:presLayoutVars>
      </dgm:prSet>
      <dgm:spPr/>
    </dgm:pt>
    <dgm:pt modelId="{A62D6A4B-337A-41B4-BAC8-0D3A440B77E6}" type="pres">
      <dgm:prSet presAssocID="{D9BC4CFF-751C-4088-B320-3E2C58D49906}" presName="rootComposite" presStyleCnt="0"/>
      <dgm:spPr/>
    </dgm:pt>
    <dgm:pt modelId="{018C5D1A-5990-46B6-87EE-FF32FC50E919}" type="pres">
      <dgm:prSet presAssocID="{D9BC4CFF-751C-4088-B320-3E2C58D49906}" presName="rootText" presStyleLbl="node4" presStyleIdx="2" presStyleCnt="3">
        <dgm:presLayoutVars>
          <dgm:chPref val="3"/>
        </dgm:presLayoutVars>
      </dgm:prSet>
      <dgm:spPr/>
    </dgm:pt>
    <dgm:pt modelId="{6659A7A3-E832-4FCE-8514-D331C10886B2}" type="pres">
      <dgm:prSet presAssocID="{D9BC4CFF-751C-4088-B320-3E2C58D49906}" presName="rootConnector" presStyleLbl="node4" presStyleIdx="2" presStyleCnt="3"/>
      <dgm:spPr/>
    </dgm:pt>
    <dgm:pt modelId="{A210C205-5C01-49CD-9BC3-654DB2A409DB}" type="pres">
      <dgm:prSet presAssocID="{D9BC4CFF-751C-4088-B320-3E2C58D49906}" presName="hierChild4" presStyleCnt="0"/>
      <dgm:spPr/>
    </dgm:pt>
    <dgm:pt modelId="{A288CE96-F5E1-4F67-8FDE-18FD0303F747}" type="pres">
      <dgm:prSet presAssocID="{D9BC4CFF-751C-4088-B320-3E2C58D49906}" presName="hierChild5" presStyleCnt="0"/>
      <dgm:spPr/>
    </dgm:pt>
    <dgm:pt modelId="{72D95C28-13B8-4D8E-82C3-B7819C43F3DE}" type="pres">
      <dgm:prSet presAssocID="{0266637F-1548-45D2-9478-DC8D1967B3DB}" presName="hierChild5" presStyleCnt="0"/>
      <dgm:spPr/>
    </dgm:pt>
    <dgm:pt modelId="{523C9413-B253-4D9D-AFE9-30694C0D8CFB}" type="pres">
      <dgm:prSet presAssocID="{D261D79A-68B4-4D62-964F-7694182FA88D}" presName="hierChild5" presStyleCnt="0"/>
      <dgm:spPr/>
    </dgm:pt>
    <dgm:pt modelId="{215D4764-919D-436E-8114-8C147AFDD46E}" type="pres">
      <dgm:prSet presAssocID="{A219169B-AE2F-4F50-B6F3-6159F520190A}" presName="hierChild3" presStyleCnt="0"/>
      <dgm:spPr/>
    </dgm:pt>
  </dgm:ptLst>
  <dgm:cxnLst>
    <dgm:cxn modelId="{740BB705-3AF0-4BDE-9D28-AACCE84EF88F}" type="presOf" srcId="{258326EF-BBFC-4D89-8763-10E9EF3BA8CC}" destId="{C868EFC4-AD10-4924-940B-D105F3E54096}" srcOrd="0" destOrd="0" presId="urn:microsoft.com/office/officeart/2005/8/layout/orgChart1"/>
    <dgm:cxn modelId="{AC0D8B17-4A36-4B8F-8C83-04CB37A4B406}" type="presOf" srcId="{FC6DEF4B-A605-4F9B-B056-DC18CBA0F5FB}" destId="{84A64D24-EC7E-46CB-8F0C-86DC5F97B002}" srcOrd="0" destOrd="0" presId="urn:microsoft.com/office/officeart/2005/8/layout/orgChart1"/>
    <dgm:cxn modelId="{B0A21429-B4DE-47AC-8A11-1C04E56510DB}" type="presOf" srcId="{D261D79A-68B4-4D62-964F-7694182FA88D}" destId="{D6F846AC-0D7F-4CD4-BEAB-3CF87D1F10A7}" srcOrd="1" destOrd="0" presId="urn:microsoft.com/office/officeart/2005/8/layout/orgChart1"/>
    <dgm:cxn modelId="{65CD252E-763C-4E0F-851E-2AE11C22823C}" srcId="{0266637F-1548-45D2-9478-DC8D1967B3DB}" destId="{D9BC4CFF-751C-4088-B320-3E2C58D49906}" srcOrd="0" destOrd="0" parTransId="{C888379C-4CD6-46AE-9232-7C555A3D280B}" sibTransId="{9690ADC1-4A29-44B7-B549-CF20F3BAF61A}"/>
    <dgm:cxn modelId="{58347C35-56A6-4774-A1E6-99DED17AADF0}" type="presOf" srcId="{1FEAC702-2C41-4531-9B7A-91B13452BECD}" destId="{C1FA120E-A23D-41E4-8B20-62D5EC8D37C2}" srcOrd="0" destOrd="0" presId="urn:microsoft.com/office/officeart/2005/8/layout/orgChart1"/>
    <dgm:cxn modelId="{B54DB837-BAC1-4038-A149-1865ECB6AFFC}" type="presOf" srcId="{A219169B-AE2F-4F50-B6F3-6159F520190A}" destId="{2AF56341-F45C-4BE8-82A5-8696654AB9C0}" srcOrd="1" destOrd="0" presId="urn:microsoft.com/office/officeart/2005/8/layout/orgChart1"/>
    <dgm:cxn modelId="{332F5141-3CF1-42B6-8569-4B13492A3E75}" type="presOf" srcId="{0266637F-1548-45D2-9478-DC8D1967B3DB}" destId="{D93396CC-AA9D-4E8C-A5FF-8EF43889977A}" srcOrd="1" destOrd="0" presId="urn:microsoft.com/office/officeart/2005/8/layout/orgChart1"/>
    <dgm:cxn modelId="{A4333347-19BA-4BF2-B43D-412756865ADB}" srcId="{157FFD21-D24A-484A-BBDC-D6900AFCBB20}" destId="{A219169B-AE2F-4F50-B6F3-6159F520190A}" srcOrd="0" destOrd="0" parTransId="{2A98C910-5ABA-4BDB-9059-336FFF2E628B}" sibTransId="{FE81B769-D328-4F5A-BE7E-E97E1BB7EA3C}"/>
    <dgm:cxn modelId="{434E7B68-27C2-4DC9-ABFC-54E675291935}" type="presOf" srcId="{D9BC4CFF-751C-4088-B320-3E2C58D49906}" destId="{018C5D1A-5990-46B6-87EE-FF32FC50E919}" srcOrd="0" destOrd="0" presId="urn:microsoft.com/office/officeart/2005/8/layout/orgChart1"/>
    <dgm:cxn modelId="{BA73CB6A-F152-4000-8941-D9C8F23A2A18}" srcId="{D261D79A-68B4-4D62-964F-7694182FA88D}" destId="{0266637F-1548-45D2-9478-DC8D1967B3DB}" srcOrd="1" destOrd="0" parTransId="{25518C61-279E-40A3-8765-E48F0C9A5175}" sibTransId="{698A849D-1D05-42E9-AF8A-A6F312B8C80B}"/>
    <dgm:cxn modelId="{457DEE6D-2835-43E3-8343-EA9E4331E486}" type="presOf" srcId="{3165E16D-F80C-4943-B572-AE61ED2F25AC}" destId="{B01C2A1E-4319-46EC-9FE3-4E49BDB12708}" srcOrd="1" destOrd="0" presId="urn:microsoft.com/office/officeart/2005/8/layout/orgChart1"/>
    <dgm:cxn modelId="{72045E70-31CB-46E3-88A0-57033203379B}" type="presOf" srcId="{157FFD21-D24A-484A-BBDC-D6900AFCBB20}" destId="{9A4AB3E2-D2AC-4D3F-9645-E1283208925B}" srcOrd="0" destOrd="0" presId="urn:microsoft.com/office/officeart/2005/8/layout/orgChart1"/>
    <dgm:cxn modelId="{3FEB5257-AB52-4DBC-9183-E616AFFE8B44}" type="presOf" srcId="{BA81206E-E5B7-430C-A142-4A54E39ECA5B}" destId="{34C64E6A-9DFF-4F5C-AC98-B39C8CDDBB6F}" srcOrd="1" destOrd="0" presId="urn:microsoft.com/office/officeart/2005/8/layout/orgChart1"/>
    <dgm:cxn modelId="{1A8A6379-17DA-4E7F-AA54-031280537472}" type="presOf" srcId="{D9BC4CFF-751C-4088-B320-3E2C58D49906}" destId="{6659A7A3-E832-4FCE-8514-D331C10886B2}" srcOrd="1" destOrd="0" presId="urn:microsoft.com/office/officeart/2005/8/layout/orgChart1"/>
    <dgm:cxn modelId="{D9814D82-3CD6-47FA-8E1F-364D4825E765}" type="presOf" srcId="{25FC02E0-EDF5-41EF-B372-C6EFB14F639B}" destId="{DF30A3EB-8EB5-4726-8353-CE9202968261}" srcOrd="0" destOrd="0" presId="urn:microsoft.com/office/officeart/2005/8/layout/orgChart1"/>
    <dgm:cxn modelId="{83D34494-9001-4B05-98C7-8859C3CAFA6F}" type="presOf" srcId="{6E933F28-9932-45D8-90F5-652AF99C41AE}" destId="{CFC12954-82C3-4F36-9B43-77A1D9619277}" srcOrd="0" destOrd="0" presId="urn:microsoft.com/office/officeart/2005/8/layout/orgChart1"/>
    <dgm:cxn modelId="{BAF65294-279E-40E8-AA4B-2DECBD9FD68B}" srcId="{3377243D-E7AC-4F2B-83BE-98DD559F8F5E}" destId="{BA81206E-E5B7-430C-A142-4A54E39ECA5B}" srcOrd="0" destOrd="0" parTransId="{258326EF-BBFC-4D89-8763-10E9EF3BA8CC}" sibTransId="{F1FB442E-3FF4-46BF-8FFC-951C10551CBA}"/>
    <dgm:cxn modelId="{EF584498-74B5-427B-A56B-F6E00D8108A8}" type="presOf" srcId="{A219169B-AE2F-4F50-B6F3-6159F520190A}" destId="{ADF4F902-5E7D-4992-AD64-617D0B9D7F91}" srcOrd="0" destOrd="0" presId="urn:microsoft.com/office/officeart/2005/8/layout/orgChart1"/>
    <dgm:cxn modelId="{A273969B-7A54-4962-B271-1C429108B2C0}" srcId="{FC6DEF4B-A605-4F9B-B056-DC18CBA0F5FB}" destId="{CF26DF82-0C6D-4013-B702-AD2E74B94819}" srcOrd="0" destOrd="0" parTransId="{25FC02E0-EDF5-41EF-B372-C6EFB14F639B}" sibTransId="{B8679F27-072C-4BEE-A8E1-86E719D817A8}"/>
    <dgm:cxn modelId="{F44BF49D-37F7-41C8-8281-5E34687F892D}" type="presOf" srcId="{BA81206E-E5B7-430C-A142-4A54E39ECA5B}" destId="{7FC77439-6FB2-4AFD-BE04-10BB6F991733}" srcOrd="0" destOrd="0" presId="urn:microsoft.com/office/officeart/2005/8/layout/orgChart1"/>
    <dgm:cxn modelId="{4858A39E-357B-42C5-9035-C7457406CF50}" srcId="{D261D79A-68B4-4D62-964F-7694182FA88D}" destId="{3377243D-E7AC-4F2B-83BE-98DD559F8F5E}" srcOrd="0" destOrd="0" parTransId="{C9B214FE-31BC-409F-87EA-629CFCC18287}" sibTransId="{084AE076-FF41-4E2C-A046-22B943A19079}"/>
    <dgm:cxn modelId="{33197CA2-38C2-4E14-AB46-07F0896DE257}" type="presOf" srcId="{8284151A-C276-4668-823D-B97BB9228E41}" destId="{D2A7DEF8-3564-415F-94AD-DD2B044081F8}" srcOrd="0" destOrd="0" presId="urn:microsoft.com/office/officeart/2005/8/layout/orgChart1"/>
    <dgm:cxn modelId="{99C6ADA4-873A-4FE0-8715-5ADCA1865E98}" type="presOf" srcId="{D261D79A-68B4-4D62-964F-7694182FA88D}" destId="{3FEEEB27-225B-4420-9364-7497A6D5A381}" srcOrd="0" destOrd="0" presId="urn:microsoft.com/office/officeart/2005/8/layout/orgChart1"/>
    <dgm:cxn modelId="{33674FB4-DD3E-4378-989F-1F28B76BCF30}" type="presOf" srcId="{0266637F-1548-45D2-9478-DC8D1967B3DB}" destId="{BF545ED0-21C7-4AD9-9B10-05E340044E5C}" srcOrd="0" destOrd="0" presId="urn:microsoft.com/office/officeart/2005/8/layout/orgChart1"/>
    <dgm:cxn modelId="{9E98E4BD-EF24-47BA-A91C-55E85CBBA326}" type="presOf" srcId="{C888379C-4CD6-46AE-9232-7C555A3D280B}" destId="{F6747693-35A5-4134-ADFD-3A763DEA8867}" srcOrd="0" destOrd="0" presId="urn:microsoft.com/office/officeart/2005/8/layout/orgChart1"/>
    <dgm:cxn modelId="{362E4EC4-974A-4FD6-9F92-54D9FC1A04F4}" type="presOf" srcId="{3377243D-E7AC-4F2B-83BE-98DD559F8F5E}" destId="{C42B1DF0-652D-49B4-B5FD-783123678FE2}" srcOrd="0" destOrd="0" presId="urn:microsoft.com/office/officeart/2005/8/layout/orgChart1"/>
    <dgm:cxn modelId="{7DAEDACD-8E2D-4B42-ABD0-AD93C66A67E1}" srcId="{A219169B-AE2F-4F50-B6F3-6159F520190A}" destId="{D261D79A-68B4-4D62-964F-7694182FA88D}" srcOrd="1" destOrd="0" parTransId="{6E933F28-9932-45D8-90F5-652AF99C41AE}" sibTransId="{96640E5E-B00B-47B7-A905-0CB12D62FA35}"/>
    <dgm:cxn modelId="{5F8A8ED3-C583-4C67-960C-788C2F8C6272}" type="presOf" srcId="{3165E16D-F80C-4943-B572-AE61ED2F25AC}" destId="{D0A1F7E4-ACFF-4B5F-94E7-346B607BE87E}" srcOrd="0" destOrd="0" presId="urn:microsoft.com/office/officeart/2005/8/layout/orgChart1"/>
    <dgm:cxn modelId="{818784D9-4EBF-44E5-93A3-6CA9FD3B81B9}" srcId="{3165E16D-F80C-4943-B572-AE61ED2F25AC}" destId="{FC6DEF4B-A605-4F9B-B056-DC18CBA0F5FB}" srcOrd="0" destOrd="0" parTransId="{8284151A-C276-4668-823D-B97BB9228E41}" sibTransId="{C3CA9E23-8F0E-4187-B7D8-F93D91305EC6}"/>
    <dgm:cxn modelId="{A34EA7E2-2C34-478A-8F88-65EAE90853CC}" srcId="{A219169B-AE2F-4F50-B6F3-6159F520190A}" destId="{3165E16D-F80C-4943-B572-AE61ED2F25AC}" srcOrd="0" destOrd="0" parTransId="{1FEAC702-2C41-4531-9B7A-91B13452BECD}" sibTransId="{C7FD0543-2D9A-45E3-B930-C864CD49232A}"/>
    <dgm:cxn modelId="{31EC0BE5-094F-45DA-8ED4-73F93AEE8851}" type="presOf" srcId="{25518C61-279E-40A3-8765-E48F0C9A5175}" destId="{45AFAB5A-FF72-4E46-AB2A-125A18E365C7}" srcOrd="0" destOrd="0" presId="urn:microsoft.com/office/officeart/2005/8/layout/orgChart1"/>
    <dgm:cxn modelId="{C94F23E5-D65E-4372-843A-39059E48D20C}" type="presOf" srcId="{CF26DF82-0C6D-4013-B702-AD2E74B94819}" destId="{BFC2F221-982E-429C-B115-7082062A7385}" srcOrd="0" destOrd="0" presId="urn:microsoft.com/office/officeart/2005/8/layout/orgChart1"/>
    <dgm:cxn modelId="{6FCCE2E6-067D-4F0D-9A62-968F6FAFAADC}" type="presOf" srcId="{3377243D-E7AC-4F2B-83BE-98DD559F8F5E}" destId="{DBCAA885-AE8E-43F9-A241-6B3145AB8711}" srcOrd="1" destOrd="0" presId="urn:microsoft.com/office/officeart/2005/8/layout/orgChart1"/>
    <dgm:cxn modelId="{EF03E3E6-A880-4F6B-A40F-99EE91CD7E2A}" type="presOf" srcId="{FC6DEF4B-A605-4F9B-B056-DC18CBA0F5FB}" destId="{ACCEB5E4-F092-43AC-8ABE-932416A5C6B9}" srcOrd="1" destOrd="0" presId="urn:microsoft.com/office/officeart/2005/8/layout/orgChart1"/>
    <dgm:cxn modelId="{883048F2-46E8-43F9-9937-B37F2C85A211}" type="presOf" srcId="{CF26DF82-0C6D-4013-B702-AD2E74B94819}" destId="{841CDE78-46BC-4C5A-8A89-159BD7A8DE0D}" srcOrd="1" destOrd="0" presId="urn:microsoft.com/office/officeart/2005/8/layout/orgChart1"/>
    <dgm:cxn modelId="{5F5B5DF7-2B77-49A1-9F55-F53339556341}" type="presOf" srcId="{C9B214FE-31BC-409F-87EA-629CFCC18287}" destId="{095A3FB7-5A1E-439E-8589-895165EF79DA}" srcOrd="0" destOrd="0" presId="urn:microsoft.com/office/officeart/2005/8/layout/orgChart1"/>
    <dgm:cxn modelId="{01D9DC3F-3D04-4258-8E43-14AD09E7769F}" type="presParOf" srcId="{9A4AB3E2-D2AC-4D3F-9645-E1283208925B}" destId="{AFC131CE-E583-45A9-A449-30C86865CC3A}" srcOrd="0" destOrd="0" presId="urn:microsoft.com/office/officeart/2005/8/layout/orgChart1"/>
    <dgm:cxn modelId="{A22AF1D7-C749-47F3-A417-864ACB3050CA}" type="presParOf" srcId="{AFC131CE-E583-45A9-A449-30C86865CC3A}" destId="{1AC3D6EF-24A0-4B48-8ACA-421350BDE131}" srcOrd="0" destOrd="0" presId="urn:microsoft.com/office/officeart/2005/8/layout/orgChart1"/>
    <dgm:cxn modelId="{5E677749-BB24-4759-9512-A7CED5E1B03A}" type="presParOf" srcId="{1AC3D6EF-24A0-4B48-8ACA-421350BDE131}" destId="{ADF4F902-5E7D-4992-AD64-617D0B9D7F91}" srcOrd="0" destOrd="0" presId="urn:microsoft.com/office/officeart/2005/8/layout/orgChart1"/>
    <dgm:cxn modelId="{58DC2F44-4A36-43A2-AA32-FCE56D6D7574}" type="presParOf" srcId="{1AC3D6EF-24A0-4B48-8ACA-421350BDE131}" destId="{2AF56341-F45C-4BE8-82A5-8696654AB9C0}" srcOrd="1" destOrd="0" presId="urn:microsoft.com/office/officeart/2005/8/layout/orgChart1"/>
    <dgm:cxn modelId="{A3C4E99D-F7C2-498C-A68F-E17262AF3999}" type="presParOf" srcId="{AFC131CE-E583-45A9-A449-30C86865CC3A}" destId="{00B9DFF6-7B4D-4E34-AC2B-16D7EF44CB3F}" srcOrd="1" destOrd="0" presId="urn:microsoft.com/office/officeart/2005/8/layout/orgChart1"/>
    <dgm:cxn modelId="{94288F77-D6AA-4B35-9141-0BBDAD2C7D10}" type="presParOf" srcId="{00B9DFF6-7B4D-4E34-AC2B-16D7EF44CB3F}" destId="{C1FA120E-A23D-41E4-8B20-62D5EC8D37C2}" srcOrd="0" destOrd="0" presId="urn:microsoft.com/office/officeart/2005/8/layout/orgChart1"/>
    <dgm:cxn modelId="{F251B268-AB2E-4F1E-A182-DF15872B2CE2}" type="presParOf" srcId="{00B9DFF6-7B4D-4E34-AC2B-16D7EF44CB3F}" destId="{32FF5B19-DC9F-4516-9867-A1D27C50A792}" srcOrd="1" destOrd="0" presId="urn:microsoft.com/office/officeart/2005/8/layout/orgChart1"/>
    <dgm:cxn modelId="{E3297AC2-2AA2-4B6A-924E-5EC17564862F}" type="presParOf" srcId="{32FF5B19-DC9F-4516-9867-A1D27C50A792}" destId="{53A289C1-8B10-4D15-AEF0-A1AE4A955529}" srcOrd="0" destOrd="0" presId="urn:microsoft.com/office/officeart/2005/8/layout/orgChart1"/>
    <dgm:cxn modelId="{9EB04F6D-B415-4DEF-AEF0-7CE7D8C44FD1}" type="presParOf" srcId="{53A289C1-8B10-4D15-AEF0-A1AE4A955529}" destId="{D0A1F7E4-ACFF-4B5F-94E7-346B607BE87E}" srcOrd="0" destOrd="0" presId="urn:microsoft.com/office/officeart/2005/8/layout/orgChart1"/>
    <dgm:cxn modelId="{81CEF854-4E26-43FB-AF47-800C8C0CE5FA}" type="presParOf" srcId="{53A289C1-8B10-4D15-AEF0-A1AE4A955529}" destId="{B01C2A1E-4319-46EC-9FE3-4E49BDB12708}" srcOrd="1" destOrd="0" presId="urn:microsoft.com/office/officeart/2005/8/layout/orgChart1"/>
    <dgm:cxn modelId="{93F7E88F-1E39-482D-8E9E-21B43DED850C}" type="presParOf" srcId="{32FF5B19-DC9F-4516-9867-A1D27C50A792}" destId="{AC424CD9-3FA9-4073-8A06-61DEEA234F5D}" srcOrd="1" destOrd="0" presId="urn:microsoft.com/office/officeart/2005/8/layout/orgChart1"/>
    <dgm:cxn modelId="{CA0DE77E-8A86-4151-A721-9A433B94DB0A}" type="presParOf" srcId="{AC424CD9-3FA9-4073-8A06-61DEEA234F5D}" destId="{D2A7DEF8-3564-415F-94AD-DD2B044081F8}" srcOrd="0" destOrd="0" presId="urn:microsoft.com/office/officeart/2005/8/layout/orgChart1"/>
    <dgm:cxn modelId="{3C724C05-CAB6-488F-925D-39A1288F0533}" type="presParOf" srcId="{AC424CD9-3FA9-4073-8A06-61DEEA234F5D}" destId="{B661221E-B58D-45DE-AE21-C1474199FD12}" srcOrd="1" destOrd="0" presId="urn:microsoft.com/office/officeart/2005/8/layout/orgChart1"/>
    <dgm:cxn modelId="{C57863F9-7C8A-462B-8590-2CB4BCE805B2}" type="presParOf" srcId="{B661221E-B58D-45DE-AE21-C1474199FD12}" destId="{C1213D0A-83E1-4329-8089-A82AB7271258}" srcOrd="0" destOrd="0" presId="urn:microsoft.com/office/officeart/2005/8/layout/orgChart1"/>
    <dgm:cxn modelId="{3B86C2D6-9A8F-4A45-8724-A861AE396A7B}" type="presParOf" srcId="{C1213D0A-83E1-4329-8089-A82AB7271258}" destId="{84A64D24-EC7E-46CB-8F0C-86DC5F97B002}" srcOrd="0" destOrd="0" presId="urn:microsoft.com/office/officeart/2005/8/layout/orgChart1"/>
    <dgm:cxn modelId="{C81709F9-E11D-4DC6-AFF2-13A6336DA122}" type="presParOf" srcId="{C1213D0A-83E1-4329-8089-A82AB7271258}" destId="{ACCEB5E4-F092-43AC-8ABE-932416A5C6B9}" srcOrd="1" destOrd="0" presId="urn:microsoft.com/office/officeart/2005/8/layout/orgChart1"/>
    <dgm:cxn modelId="{F8D58CAA-9F91-4E5E-975B-A6F1E05C5639}" type="presParOf" srcId="{B661221E-B58D-45DE-AE21-C1474199FD12}" destId="{19EA03B1-3042-47F1-B6DC-99A9D17F1053}" srcOrd="1" destOrd="0" presId="urn:microsoft.com/office/officeart/2005/8/layout/orgChart1"/>
    <dgm:cxn modelId="{80B35F1B-B86A-4772-B93D-3AC7FCC0ABD9}" type="presParOf" srcId="{19EA03B1-3042-47F1-B6DC-99A9D17F1053}" destId="{DF30A3EB-8EB5-4726-8353-CE9202968261}" srcOrd="0" destOrd="0" presId="urn:microsoft.com/office/officeart/2005/8/layout/orgChart1"/>
    <dgm:cxn modelId="{EF4FDEE8-4760-4A30-BD79-00476CE708BB}" type="presParOf" srcId="{19EA03B1-3042-47F1-B6DC-99A9D17F1053}" destId="{5E72AA77-3C36-4FC2-AC0C-4BC23F9D66E4}" srcOrd="1" destOrd="0" presId="urn:microsoft.com/office/officeart/2005/8/layout/orgChart1"/>
    <dgm:cxn modelId="{3B66FCA9-BBFD-4C1F-A0CD-2EF8676B0CF6}" type="presParOf" srcId="{5E72AA77-3C36-4FC2-AC0C-4BC23F9D66E4}" destId="{45D79A6E-09B0-4D36-957B-048EDBFAE168}" srcOrd="0" destOrd="0" presId="urn:microsoft.com/office/officeart/2005/8/layout/orgChart1"/>
    <dgm:cxn modelId="{C7BD5A52-5AE4-4FDF-BED0-FD8D7749C0DC}" type="presParOf" srcId="{45D79A6E-09B0-4D36-957B-048EDBFAE168}" destId="{BFC2F221-982E-429C-B115-7082062A7385}" srcOrd="0" destOrd="0" presId="urn:microsoft.com/office/officeart/2005/8/layout/orgChart1"/>
    <dgm:cxn modelId="{29933423-D455-4D9B-99E9-BE3AE7A897B7}" type="presParOf" srcId="{45D79A6E-09B0-4D36-957B-048EDBFAE168}" destId="{841CDE78-46BC-4C5A-8A89-159BD7A8DE0D}" srcOrd="1" destOrd="0" presId="urn:microsoft.com/office/officeart/2005/8/layout/orgChart1"/>
    <dgm:cxn modelId="{A7E0CC71-F2D0-437F-BB7A-3DFD5E90E995}" type="presParOf" srcId="{5E72AA77-3C36-4FC2-AC0C-4BC23F9D66E4}" destId="{A011B81C-C2C8-4C91-B4D8-A276DB21068B}" srcOrd="1" destOrd="0" presId="urn:microsoft.com/office/officeart/2005/8/layout/orgChart1"/>
    <dgm:cxn modelId="{753A037F-CB54-43E5-8119-A688B61FF68C}" type="presParOf" srcId="{5E72AA77-3C36-4FC2-AC0C-4BC23F9D66E4}" destId="{3D518608-99E5-4DB9-94F9-53BE5067FB5A}" srcOrd="2" destOrd="0" presId="urn:microsoft.com/office/officeart/2005/8/layout/orgChart1"/>
    <dgm:cxn modelId="{E3DF522C-2522-470A-88D5-159834E05332}" type="presParOf" srcId="{B661221E-B58D-45DE-AE21-C1474199FD12}" destId="{C6C8A91B-28D4-4356-849D-A79167A859CE}" srcOrd="2" destOrd="0" presId="urn:microsoft.com/office/officeart/2005/8/layout/orgChart1"/>
    <dgm:cxn modelId="{31F99021-8263-452A-B97F-06388337E591}" type="presParOf" srcId="{32FF5B19-DC9F-4516-9867-A1D27C50A792}" destId="{0F08A8E5-7205-4F73-9774-AB37AF04A197}" srcOrd="2" destOrd="0" presId="urn:microsoft.com/office/officeart/2005/8/layout/orgChart1"/>
    <dgm:cxn modelId="{06FA5609-E7C7-464B-849A-11737AE170DB}" type="presParOf" srcId="{00B9DFF6-7B4D-4E34-AC2B-16D7EF44CB3F}" destId="{CFC12954-82C3-4F36-9B43-77A1D9619277}" srcOrd="2" destOrd="0" presId="urn:microsoft.com/office/officeart/2005/8/layout/orgChart1"/>
    <dgm:cxn modelId="{4F4522FB-FFA4-4DC5-A5E1-DC8789502C14}" type="presParOf" srcId="{00B9DFF6-7B4D-4E34-AC2B-16D7EF44CB3F}" destId="{E3AF51AA-6608-4AA1-B9C1-E4E369472EFB}" srcOrd="3" destOrd="0" presId="urn:microsoft.com/office/officeart/2005/8/layout/orgChart1"/>
    <dgm:cxn modelId="{B0FC91B3-4AB1-4488-B836-547549B91FBC}" type="presParOf" srcId="{E3AF51AA-6608-4AA1-B9C1-E4E369472EFB}" destId="{307209FA-23D8-477A-BE10-A45C7FA58F94}" srcOrd="0" destOrd="0" presId="urn:microsoft.com/office/officeart/2005/8/layout/orgChart1"/>
    <dgm:cxn modelId="{6DD31890-EB66-48C4-ADFD-9B11289CC1A8}" type="presParOf" srcId="{307209FA-23D8-477A-BE10-A45C7FA58F94}" destId="{3FEEEB27-225B-4420-9364-7497A6D5A381}" srcOrd="0" destOrd="0" presId="urn:microsoft.com/office/officeart/2005/8/layout/orgChart1"/>
    <dgm:cxn modelId="{AD4BBE82-4300-472C-A11F-B06C0623DC52}" type="presParOf" srcId="{307209FA-23D8-477A-BE10-A45C7FA58F94}" destId="{D6F846AC-0D7F-4CD4-BEAB-3CF87D1F10A7}" srcOrd="1" destOrd="0" presId="urn:microsoft.com/office/officeart/2005/8/layout/orgChart1"/>
    <dgm:cxn modelId="{C5197320-53E1-494C-9826-87A9B0D3ECD3}" type="presParOf" srcId="{E3AF51AA-6608-4AA1-B9C1-E4E369472EFB}" destId="{E579E8FA-8765-4550-8FE5-724CFB2B27B9}" srcOrd="1" destOrd="0" presId="urn:microsoft.com/office/officeart/2005/8/layout/orgChart1"/>
    <dgm:cxn modelId="{70BFC748-926B-4F4D-8053-0F2FD5F2986A}" type="presParOf" srcId="{E579E8FA-8765-4550-8FE5-724CFB2B27B9}" destId="{095A3FB7-5A1E-439E-8589-895165EF79DA}" srcOrd="0" destOrd="0" presId="urn:microsoft.com/office/officeart/2005/8/layout/orgChart1"/>
    <dgm:cxn modelId="{2EEFB6A8-F471-4837-AF10-1BFDF66E4E52}" type="presParOf" srcId="{E579E8FA-8765-4550-8FE5-724CFB2B27B9}" destId="{7B4CA20E-A2AE-417C-9222-AFF99981ACA8}" srcOrd="1" destOrd="0" presId="urn:microsoft.com/office/officeart/2005/8/layout/orgChart1"/>
    <dgm:cxn modelId="{009A7CB7-CDFC-4AED-8B26-6DC81067F426}" type="presParOf" srcId="{7B4CA20E-A2AE-417C-9222-AFF99981ACA8}" destId="{F310F577-D297-432C-8007-EB6FC0333EAD}" srcOrd="0" destOrd="0" presId="urn:microsoft.com/office/officeart/2005/8/layout/orgChart1"/>
    <dgm:cxn modelId="{08E809E1-949C-4F2F-A8B2-178F99024703}" type="presParOf" srcId="{F310F577-D297-432C-8007-EB6FC0333EAD}" destId="{C42B1DF0-652D-49B4-B5FD-783123678FE2}" srcOrd="0" destOrd="0" presId="urn:microsoft.com/office/officeart/2005/8/layout/orgChart1"/>
    <dgm:cxn modelId="{43DF0584-965E-48C1-8D90-A670CCCCA591}" type="presParOf" srcId="{F310F577-D297-432C-8007-EB6FC0333EAD}" destId="{DBCAA885-AE8E-43F9-A241-6B3145AB8711}" srcOrd="1" destOrd="0" presId="urn:microsoft.com/office/officeart/2005/8/layout/orgChart1"/>
    <dgm:cxn modelId="{F2FEA66A-33FA-4C44-A167-63ABE2BA229D}" type="presParOf" srcId="{7B4CA20E-A2AE-417C-9222-AFF99981ACA8}" destId="{5420D66C-F40D-4BD0-BACB-6E9ADE298A1B}" srcOrd="1" destOrd="0" presId="urn:microsoft.com/office/officeart/2005/8/layout/orgChart1"/>
    <dgm:cxn modelId="{3F624CC4-43E7-46F8-87A2-AD61101F7DDD}" type="presParOf" srcId="{5420D66C-F40D-4BD0-BACB-6E9ADE298A1B}" destId="{C868EFC4-AD10-4924-940B-D105F3E54096}" srcOrd="0" destOrd="0" presId="urn:microsoft.com/office/officeart/2005/8/layout/orgChart1"/>
    <dgm:cxn modelId="{FE0248E7-5DE6-4DBA-A0A0-1A8D023398BB}" type="presParOf" srcId="{5420D66C-F40D-4BD0-BACB-6E9ADE298A1B}" destId="{86AABA14-20A8-4367-9C78-D77DBA5A8947}" srcOrd="1" destOrd="0" presId="urn:microsoft.com/office/officeart/2005/8/layout/orgChart1"/>
    <dgm:cxn modelId="{37C87E46-433C-441C-9689-FF869C2CB4EC}" type="presParOf" srcId="{86AABA14-20A8-4367-9C78-D77DBA5A8947}" destId="{62A94DB2-EE7C-4305-889A-1D5DE90B74C3}" srcOrd="0" destOrd="0" presId="urn:microsoft.com/office/officeart/2005/8/layout/orgChart1"/>
    <dgm:cxn modelId="{E4C66B90-4232-4C24-BC50-758B0C011453}" type="presParOf" srcId="{62A94DB2-EE7C-4305-889A-1D5DE90B74C3}" destId="{7FC77439-6FB2-4AFD-BE04-10BB6F991733}" srcOrd="0" destOrd="0" presId="urn:microsoft.com/office/officeart/2005/8/layout/orgChart1"/>
    <dgm:cxn modelId="{C7565399-E944-4364-A719-DFBAB2447DE5}" type="presParOf" srcId="{62A94DB2-EE7C-4305-889A-1D5DE90B74C3}" destId="{34C64E6A-9DFF-4F5C-AC98-B39C8CDDBB6F}" srcOrd="1" destOrd="0" presId="urn:microsoft.com/office/officeart/2005/8/layout/orgChart1"/>
    <dgm:cxn modelId="{C48AC692-FA12-4655-91C3-C3A288CF6F3A}" type="presParOf" srcId="{86AABA14-20A8-4367-9C78-D77DBA5A8947}" destId="{D02B14FD-C7C5-42ED-9BA8-460969F804C5}" srcOrd="1" destOrd="0" presId="urn:microsoft.com/office/officeart/2005/8/layout/orgChart1"/>
    <dgm:cxn modelId="{497C653B-DE51-4C8A-A3DD-08663682A9BF}" type="presParOf" srcId="{86AABA14-20A8-4367-9C78-D77DBA5A8947}" destId="{50D804F8-9F73-4FC3-B773-2F7C0ED03430}" srcOrd="2" destOrd="0" presId="urn:microsoft.com/office/officeart/2005/8/layout/orgChart1"/>
    <dgm:cxn modelId="{9C169963-3DC1-4E65-8A6E-728EF92CF3BC}" type="presParOf" srcId="{7B4CA20E-A2AE-417C-9222-AFF99981ACA8}" destId="{70021907-CE60-4A9C-85EB-7A1639D051A5}" srcOrd="2" destOrd="0" presId="urn:microsoft.com/office/officeart/2005/8/layout/orgChart1"/>
    <dgm:cxn modelId="{0D1FC9A1-F67F-4E63-A9F6-5EDE7145F608}" type="presParOf" srcId="{E579E8FA-8765-4550-8FE5-724CFB2B27B9}" destId="{45AFAB5A-FF72-4E46-AB2A-125A18E365C7}" srcOrd="2" destOrd="0" presId="urn:microsoft.com/office/officeart/2005/8/layout/orgChart1"/>
    <dgm:cxn modelId="{8DC879A9-3AF3-48B0-A1DE-4C59410CFDC5}" type="presParOf" srcId="{E579E8FA-8765-4550-8FE5-724CFB2B27B9}" destId="{933F4A8E-8DDD-4097-9EC1-81D51AE5A678}" srcOrd="3" destOrd="0" presId="urn:microsoft.com/office/officeart/2005/8/layout/orgChart1"/>
    <dgm:cxn modelId="{F18601A1-D716-40A5-9808-FD03B308A71F}" type="presParOf" srcId="{933F4A8E-8DDD-4097-9EC1-81D51AE5A678}" destId="{0B473CEB-23C2-449B-BA33-30C7EED36DEC}" srcOrd="0" destOrd="0" presId="urn:microsoft.com/office/officeart/2005/8/layout/orgChart1"/>
    <dgm:cxn modelId="{FB45E61B-89A7-4A25-8C81-3D114B38555B}" type="presParOf" srcId="{0B473CEB-23C2-449B-BA33-30C7EED36DEC}" destId="{BF545ED0-21C7-4AD9-9B10-05E340044E5C}" srcOrd="0" destOrd="0" presId="urn:microsoft.com/office/officeart/2005/8/layout/orgChart1"/>
    <dgm:cxn modelId="{6403E7A1-4E19-4608-9129-510B913D677C}" type="presParOf" srcId="{0B473CEB-23C2-449B-BA33-30C7EED36DEC}" destId="{D93396CC-AA9D-4E8C-A5FF-8EF43889977A}" srcOrd="1" destOrd="0" presId="urn:microsoft.com/office/officeart/2005/8/layout/orgChart1"/>
    <dgm:cxn modelId="{FA4C958F-90BA-46A7-AB66-42DA1902B845}" type="presParOf" srcId="{933F4A8E-8DDD-4097-9EC1-81D51AE5A678}" destId="{20C41486-939F-4809-AE60-79EC8C9CC7D4}" srcOrd="1" destOrd="0" presId="urn:microsoft.com/office/officeart/2005/8/layout/orgChart1"/>
    <dgm:cxn modelId="{5072F790-02C3-4761-AAE5-B8A6B1BD8ABB}" type="presParOf" srcId="{20C41486-939F-4809-AE60-79EC8C9CC7D4}" destId="{F6747693-35A5-4134-ADFD-3A763DEA8867}" srcOrd="0" destOrd="0" presId="urn:microsoft.com/office/officeart/2005/8/layout/orgChart1"/>
    <dgm:cxn modelId="{FF286CC9-8545-4C53-97AD-B37CFA6E116B}" type="presParOf" srcId="{20C41486-939F-4809-AE60-79EC8C9CC7D4}" destId="{547C51B8-61A0-4589-A742-94AF7EFB4EE8}" srcOrd="1" destOrd="0" presId="urn:microsoft.com/office/officeart/2005/8/layout/orgChart1"/>
    <dgm:cxn modelId="{02235C31-37EB-4A34-8813-3E176F118A0C}" type="presParOf" srcId="{547C51B8-61A0-4589-A742-94AF7EFB4EE8}" destId="{A62D6A4B-337A-41B4-BAC8-0D3A440B77E6}" srcOrd="0" destOrd="0" presId="urn:microsoft.com/office/officeart/2005/8/layout/orgChart1"/>
    <dgm:cxn modelId="{F00A89FE-AA45-4B49-827F-CEA17B9B6B87}" type="presParOf" srcId="{A62D6A4B-337A-41B4-BAC8-0D3A440B77E6}" destId="{018C5D1A-5990-46B6-87EE-FF32FC50E919}" srcOrd="0" destOrd="0" presId="urn:microsoft.com/office/officeart/2005/8/layout/orgChart1"/>
    <dgm:cxn modelId="{522CBE2A-7604-47F2-A0A9-B00FE03B8B0D}" type="presParOf" srcId="{A62D6A4B-337A-41B4-BAC8-0D3A440B77E6}" destId="{6659A7A3-E832-4FCE-8514-D331C10886B2}" srcOrd="1" destOrd="0" presId="urn:microsoft.com/office/officeart/2005/8/layout/orgChart1"/>
    <dgm:cxn modelId="{4EB666C4-21FF-4C95-91FD-E059B0828EBE}" type="presParOf" srcId="{547C51B8-61A0-4589-A742-94AF7EFB4EE8}" destId="{A210C205-5C01-49CD-9BC3-654DB2A409DB}" srcOrd="1" destOrd="0" presId="urn:microsoft.com/office/officeart/2005/8/layout/orgChart1"/>
    <dgm:cxn modelId="{492E6E02-A968-40F9-9F77-D6D52C07444C}" type="presParOf" srcId="{547C51B8-61A0-4589-A742-94AF7EFB4EE8}" destId="{A288CE96-F5E1-4F67-8FDE-18FD0303F747}" srcOrd="2" destOrd="0" presId="urn:microsoft.com/office/officeart/2005/8/layout/orgChart1"/>
    <dgm:cxn modelId="{90D7D3A7-FC9E-4963-8931-19E1E7C05801}" type="presParOf" srcId="{933F4A8E-8DDD-4097-9EC1-81D51AE5A678}" destId="{72D95C28-13B8-4D8E-82C3-B7819C43F3DE}" srcOrd="2" destOrd="0" presId="urn:microsoft.com/office/officeart/2005/8/layout/orgChart1"/>
    <dgm:cxn modelId="{10DA6ABB-04F0-4330-B7D3-02572EE45C64}" type="presParOf" srcId="{E3AF51AA-6608-4AA1-B9C1-E4E369472EFB}" destId="{523C9413-B253-4D9D-AFE9-30694C0D8CFB}" srcOrd="2" destOrd="0" presId="urn:microsoft.com/office/officeart/2005/8/layout/orgChart1"/>
    <dgm:cxn modelId="{0ED5F48E-AFD6-40B7-8B22-895991FAE3F2}" type="presParOf" srcId="{AFC131CE-E583-45A9-A449-30C86865CC3A}" destId="{215D4764-919D-436E-8114-8C147AFDD46E}" srcOrd="2" destOrd="0" presId="urn:microsoft.com/office/officeart/2005/8/layout/orgChart1"/>
  </dgm:cxnLst>
  <dgm:bg>
    <a:solidFill>
      <a:schemeClr val="bg1"/>
    </a:solidFill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157FFD21-D24A-484A-BBDC-D6900AFCBB20}" type="doc">
      <dgm:prSet loTypeId="urn:microsoft.com/office/officeart/2005/8/layout/orgChart1" loCatId="hierarchy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GB"/>
        </a:p>
      </dgm:t>
    </dgm:pt>
    <dgm:pt modelId="{A219169B-AE2F-4F50-B6F3-6159F520190A}">
      <dgm:prSet phldrT="[Text]" custT="1"/>
      <dgm:spPr/>
      <dgm:t>
        <a:bodyPr/>
        <a:lstStyle/>
        <a:p>
          <a:r>
            <a:rPr lang="en-GB" sz="1800" b="1" dirty="0"/>
            <a:t>Your Project Approach</a:t>
          </a:r>
        </a:p>
      </dgm:t>
    </dgm:pt>
    <dgm:pt modelId="{2A98C910-5ABA-4BDB-9059-336FFF2E628B}" type="parTrans" cxnId="{A4333347-19BA-4BF2-B43D-412756865ADB}">
      <dgm:prSet/>
      <dgm:spPr/>
      <dgm:t>
        <a:bodyPr/>
        <a:lstStyle/>
        <a:p>
          <a:endParaRPr lang="en-GB"/>
        </a:p>
      </dgm:t>
    </dgm:pt>
    <dgm:pt modelId="{FE81B769-D328-4F5A-BE7E-E97E1BB7EA3C}" type="sibTrans" cxnId="{A4333347-19BA-4BF2-B43D-412756865ADB}">
      <dgm:prSet/>
      <dgm:spPr/>
      <dgm:t>
        <a:bodyPr/>
        <a:lstStyle/>
        <a:p>
          <a:endParaRPr lang="en-GB"/>
        </a:p>
      </dgm:t>
    </dgm:pt>
    <dgm:pt modelId="{3165E16D-F80C-4943-B572-AE61ED2F25AC}">
      <dgm:prSet phldrT="[Text]"/>
      <dgm:spPr>
        <a:solidFill>
          <a:schemeClr val="accent4"/>
        </a:solidFill>
        <a:ln>
          <a:solidFill>
            <a:schemeClr val="bg1"/>
          </a:solidFill>
        </a:ln>
      </dgm:spPr>
      <dgm:t>
        <a:bodyPr/>
        <a:lstStyle/>
        <a:p>
          <a:r>
            <a:rPr lang="en-GB" dirty="0">
              <a:solidFill>
                <a:schemeClr val="bg1"/>
              </a:solidFill>
            </a:rPr>
            <a:t>SDLC Approach</a:t>
          </a:r>
        </a:p>
      </dgm:t>
    </dgm:pt>
    <dgm:pt modelId="{1FEAC702-2C41-4531-9B7A-91B13452BECD}" type="parTrans" cxnId="{A34EA7E2-2C34-478A-8F88-65EAE90853CC}">
      <dgm:prSet/>
      <dgm:spPr/>
      <dgm:t>
        <a:bodyPr/>
        <a:lstStyle/>
        <a:p>
          <a:endParaRPr lang="en-GB"/>
        </a:p>
      </dgm:t>
    </dgm:pt>
    <dgm:pt modelId="{C7FD0543-2D9A-45E3-B930-C864CD49232A}" type="sibTrans" cxnId="{A34EA7E2-2C34-478A-8F88-65EAE90853CC}">
      <dgm:prSet/>
      <dgm:spPr/>
      <dgm:t>
        <a:bodyPr/>
        <a:lstStyle/>
        <a:p>
          <a:endParaRPr lang="en-GB"/>
        </a:p>
      </dgm:t>
    </dgm:pt>
    <dgm:pt modelId="{D261D79A-68B4-4D62-964F-7694182FA88D}">
      <dgm:prSet phldrT="[Text]"/>
      <dgm:spPr>
        <a:solidFill>
          <a:srgbClr val="FFFF00"/>
        </a:solidFill>
        <a:ln>
          <a:solidFill>
            <a:schemeClr val="tx1"/>
          </a:solidFill>
        </a:ln>
      </dgm:spPr>
      <dgm:t>
        <a:bodyPr/>
        <a:lstStyle/>
        <a:p>
          <a:r>
            <a:rPr lang="en-GB" dirty="0">
              <a:solidFill>
                <a:schemeClr val="tx1"/>
              </a:solidFill>
            </a:rPr>
            <a:t>Field Research</a:t>
          </a:r>
        </a:p>
      </dgm:t>
    </dgm:pt>
    <dgm:pt modelId="{6E933F28-9932-45D8-90F5-652AF99C41AE}" type="parTrans" cxnId="{7DAEDACD-8E2D-4B42-ABD0-AD93C66A67E1}">
      <dgm:prSet/>
      <dgm:spPr/>
      <dgm:t>
        <a:bodyPr/>
        <a:lstStyle/>
        <a:p>
          <a:endParaRPr lang="en-GB"/>
        </a:p>
      </dgm:t>
    </dgm:pt>
    <dgm:pt modelId="{96640E5E-B00B-47B7-A905-0CB12D62FA35}" type="sibTrans" cxnId="{7DAEDACD-8E2D-4B42-ABD0-AD93C66A67E1}">
      <dgm:prSet/>
      <dgm:spPr/>
      <dgm:t>
        <a:bodyPr/>
        <a:lstStyle/>
        <a:p>
          <a:endParaRPr lang="en-GB"/>
        </a:p>
      </dgm:t>
    </dgm:pt>
    <dgm:pt modelId="{FC6DEF4B-A605-4F9B-B056-DC18CBA0F5FB}">
      <dgm:prSet phldrT="[Text]"/>
      <dgm:spPr>
        <a:solidFill>
          <a:schemeClr val="accent4"/>
        </a:solidFill>
        <a:ln>
          <a:solidFill>
            <a:schemeClr val="bg1"/>
          </a:solidFill>
        </a:ln>
      </dgm:spPr>
      <dgm:t>
        <a:bodyPr/>
        <a:lstStyle/>
        <a:p>
          <a:r>
            <a:rPr lang="en-GB" dirty="0">
              <a:solidFill>
                <a:schemeClr val="bg1"/>
              </a:solidFill>
            </a:rPr>
            <a:t>SSADM, Agile, Waterfall…etc</a:t>
          </a:r>
        </a:p>
      </dgm:t>
    </dgm:pt>
    <dgm:pt modelId="{8284151A-C276-4668-823D-B97BB9228E41}" type="parTrans" cxnId="{818784D9-4EBF-44E5-93A3-6CA9FD3B81B9}">
      <dgm:prSet/>
      <dgm:spPr/>
      <dgm:t>
        <a:bodyPr/>
        <a:lstStyle/>
        <a:p>
          <a:endParaRPr lang="en-GB"/>
        </a:p>
      </dgm:t>
    </dgm:pt>
    <dgm:pt modelId="{C3CA9E23-8F0E-4187-B7D8-F93D91305EC6}" type="sibTrans" cxnId="{818784D9-4EBF-44E5-93A3-6CA9FD3B81B9}">
      <dgm:prSet/>
      <dgm:spPr/>
      <dgm:t>
        <a:bodyPr/>
        <a:lstStyle/>
        <a:p>
          <a:endParaRPr lang="en-GB"/>
        </a:p>
      </dgm:t>
    </dgm:pt>
    <dgm:pt modelId="{CF26DF82-0C6D-4013-B702-AD2E74B94819}">
      <dgm:prSet phldrT="[Text]"/>
      <dgm:spPr>
        <a:solidFill>
          <a:schemeClr val="accent6"/>
        </a:solidFill>
        <a:ln>
          <a:solidFill>
            <a:schemeClr val="bg1"/>
          </a:solidFill>
        </a:ln>
      </dgm:spPr>
      <dgm:t>
        <a:bodyPr/>
        <a:lstStyle/>
        <a:p>
          <a:r>
            <a:rPr lang="en-GB" dirty="0">
              <a:solidFill>
                <a:schemeClr val="bg1"/>
              </a:solidFill>
            </a:rPr>
            <a:t>Kanban, Scrum, Gantt chart…etc</a:t>
          </a:r>
        </a:p>
      </dgm:t>
    </dgm:pt>
    <dgm:pt modelId="{25FC02E0-EDF5-41EF-B372-C6EFB14F639B}" type="parTrans" cxnId="{A273969B-7A54-4962-B271-1C429108B2C0}">
      <dgm:prSet/>
      <dgm:spPr/>
      <dgm:t>
        <a:bodyPr/>
        <a:lstStyle/>
        <a:p>
          <a:endParaRPr lang="en-GB"/>
        </a:p>
      </dgm:t>
    </dgm:pt>
    <dgm:pt modelId="{B8679F27-072C-4BEE-A8E1-86E719D817A8}" type="sibTrans" cxnId="{A273969B-7A54-4962-B271-1C429108B2C0}">
      <dgm:prSet/>
      <dgm:spPr/>
      <dgm:t>
        <a:bodyPr/>
        <a:lstStyle/>
        <a:p>
          <a:endParaRPr lang="en-GB"/>
        </a:p>
      </dgm:t>
    </dgm:pt>
    <dgm:pt modelId="{3377243D-E7AC-4F2B-83BE-98DD559F8F5E}">
      <dgm:prSet phldrT="[Text]"/>
      <dgm:spPr>
        <a:solidFill>
          <a:srgbClr val="FFFF00"/>
        </a:solidFill>
        <a:ln>
          <a:solidFill>
            <a:schemeClr val="tx1"/>
          </a:solidFill>
        </a:ln>
      </dgm:spPr>
      <dgm:t>
        <a:bodyPr/>
        <a:lstStyle/>
        <a:p>
          <a:r>
            <a:rPr lang="en-GB" dirty="0">
              <a:solidFill>
                <a:schemeClr val="tx1"/>
              </a:solidFill>
            </a:rPr>
            <a:t>Quantitative</a:t>
          </a:r>
        </a:p>
      </dgm:t>
    </dgm:pt>
    <dgm:pt modelId="{C9B214FE-31BC-409F-87EA-629CFCC18287}" type="parTrans" cxnId="{4858A39E-357B-42C5-9035-C7457406CF50}">
      <dgm:prSet/>
      <dgm:spPr/>
      <dgm:t>
        <a:bodyPr/>
        <a:lstStyle/>
        <a:p>
          <a:endParaRPr lang="en-GB"/>
        </a:p>
      </dgm:t>
    </dgm:pt>
    <dgm:pt modelId="{084AE076-FF41-4E2C-A046-22B943A19079}" type="sibTrans" cxnId="{4858A39E-357B-42C5-9035-C7457406CF50}">
      <dgm:prSet/>
      <dgm:spPr/>
      <dgm:t>
        <a:bodyPr/>
        <a:lstStyle/>
        <a:p>
          <a:endParaRPr lang="en-GB"/>
        </a:p>
      </dgm:t>
    </dgm:pt>
    <dgm:pt modelId="{0266637F-1548-45D2-9478-DC8D1967B3DB}">
      <dgm:prSet phldrT="[Text]"/>
      <dgm:spPr/>
      <dgm:t>
        <a:bodyPr/>
        <a:lstStyle/>
        <a:p>
          <a:r>
            <a:rPr lang="en-GB" dirty="0"/>
            <a:t>Qualitative</a:t>
          </a:r>
        </a:p>
      </dgm:t>
    </dgm:pt>
    <dgm:pt modelId="{25518C61-279E-40A3-8765-E48F0C9A5175}" type="parTrans" cxnId="{BA73CB6A-F152-4000-8941-D9C8F23A2A18}">
      <dgm:prSet/>
      <dgm:spPr/>
      <dgm:t>
        <a:bodyPr/>
        <a:lstStyle/>
        <a:p>
          <a:endParaRPr lang="en-GB"/>
        </a:p>
      </dgm:t>
    </dgm:pt>
    <dgm:pt modelId="{698A849D-1D05-42E9-AF8A-A6F312B8C80B}" type="sibTrans" cxnId="{BA73CB6A-F152-4000-8941-D9C8F23A2A18}">
      <dgm:prSet/>
      <dgm:spPr/>
      <dgm:t>
        <a:bodyPr/>
        <a:lstStyle/>
        <a:p>
          <a:endParaRPr lang="en-GB"/>
        </a:p>
      </dgm:t>
    </dgm:pt>
    <dgm:pt modelId="{BA81206E-E5B7-430C-A142-4A54E39ECA5B}">
      <dgm:prSet phldrT="[Text]"/>
      <dgm:spPr>
        <a:solidFill>
          <a:srgbClr val="FFFF00"/>
        </a:solidFill>
        <a:ln>
          <a:solidFill>
            <a:schemeClr val="tx1"/>
          </a:solidFill>
        </a:ln>
      </dgm:spPr>
      <dgm:t>
        <a:bodyPr/>
        <a:lstStyle/>
        <a:p>
          <a:r>
            <a:rPr lang="en-GB" dirty="0">
              <a:solidFill>
                <a:schemeClr val="tx1"/>
              </a:solidFill>
            </a:rPr>
            <a:t>Surveys, Questionnaires, datasets…</a:t>
          </a:r>
        </a:p>
      </dgm:t>
    </dgm:pt>
    <dgm:pt modelId="{258326EF-BBFC-4D89-8763-10E9EF3BA8CC}" type="parTrans" cxnId="{BAF65294-279E-40E8-AA4B-2DECBD9FD68B}">
      <dgm:prSet/>
      <dgm:spPr/>
      <dgm:t>
        <a:bodyPr/>
        <a:lstStyle/>
        <a:p>
          <a:endParaRPr lang="en-GB"/>
        </a:p>
      </dgm:t>
    </dgm:pt>
    <dgm:pt modelId="{F1FB442E-3FF4-46BF-8FFC-951C10551CBA}" type="sibTrans" cxnId="{BAF65294-279E-40E8-AA4B-2DECBD9FD68B}">
      <dgm:prSet/>
      <dgm:spPr/>
      <dgm:t>
        <a:bodyPr/>
        <a:lstStyle/>
        <a:p>
          <a:endParaRPr lang="en-GB"/>
        </a:p>
      </dgm:t>
    </dgm:pt>
    <dgm:pt modelId="{D9BC4CFF-751C-4088-B320-3E2C58D49906}">
      <dgm:prSet phldrT="[Text]"/>
      <dgm:spPr/>
      <dgm:t>
        <a:bodyPr/>
        <a:lstStyle/>
        <a:p>
          <a:r>
            <a:rPr lang="en-GB" dirty="0"/>
            <a:t>Interviews, focus groups, Text analysis…etc</a:t>
          </a:r>
        </a:p>
      </dgm:t>
    </dgm:pt>
    <dgm:pt modelId="{C888379C-4CD6-46AE-9232-7C555A3D280B}" type="parTrans" cxnId="{65CD252E-763C-4E0F-851E-2AE11C22823C}">
      <dgm:prSet/>
      <dgm:spPr/>
      <dgm:t>
        <a:bodyPr/>
        <a:lstStyle/>
        <a:p>
          <a:endParaRPr lang="en-GB"/>
        </a:p>
      </dgm:t>
    </dgm:pt>
    <dgm:pt modelId="{9690ADC1-4A29-44B7-B549-CF20F3BAF61A}" type="sibTrans" cxnId="{65CD252E-763C-4E0F-851E-2AE11C22823C}">
      <dgm:prSet/>
      <dgm:spPr/>
      <dgm:t>
        <a:bodyPr/>
        <a:lstStyle/>
        <a:p>
          <a:endParaRPr lang="en-GB"/>
        </a:p>
      </dgm:t>
    </dgm:pt>
    <dgm:pt modelId="{9A4AB3E2-D2AC-4D3F-9645-E1283208925B}" type="pres">
      <dgm:prSet presAssocID="{157FFD21-D24A-484A-BBDC-D6900AFCBB2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AFC131CE-E583-45A9-A449-30C86865CC3A}" type="pres">
      <dgm:prSet presAssocID="{A219169B-AE2F-4F50-B6F3-6159F520190A}" presName="hierRoot1" presStyleCnt="0">
        <dgm:presLayoutVars>
          <dgm:hierBranch val="init"/>
        </dgm:presLayoutVars>
      </dgm:prSet>
      <dgm:spPr/>
    </dgm:pt>
    <dgm:pt modelId="{1AC3D6EF-24A0-4B48-8ACA-421350BDE131}" type="pres">
      <dgm:prSet presAssocID="{A219169B-AE2F-4F50-B6F3-6159F520190A}" presName="rootComposite1" presStyleCnt="0"/>
      <dgm:spPr/>
    </dgm:pt>
    <dgm:pt modelId="{ADF4F902-5E7D-4992-AD64-617D0B9D7F91}" type="pres">
      <dgm:prSet presAssocID="{A219169B-AE2F-4F50-B6F3-6159F520190A}" presName="rootText1" presStyleLbl="node0" presStyleIdx="0" presStyleCnt="1">
        <dgm:presLayoutVars>
          <dgm:chPref val="3"/>
        </dgm:presLayoutVars>
      </dgm:prSet>
      <dgm:spPr/>
    </dgm:pt>
    <dgm:pt modelId="{2AF56341-F45C-4BE8-82A5-8696654AB9C0}" type="pres">
      <dgm:prSet presAssocID="{A219169B-AE2F-4F50-B6F3-6159F520190A}" presName="rootConnector1" presStyleLbl="node1" presStyleIdx="0" presStyleCnt="0"/>
      <dgm:spPr/>
    </dgm:pt>
    <dgm:pt modelId="{00B9DFF6-7B4D-4E34-AC2B-16D7EF44CB3F}" type="pres">
      <dgm:prSet presAssocID="{A219169B-AE2F-4F50-B6F3-6159F520190A}" presName="hierChild2" presStyleCnt="0"/>
      <dgm:spPr/>
    </dgm:pt>
    <dgm:pt modelId="{C1FA120E-A23D-41E4-8B20-62D5EC8D37C2}" type="pres">
      <dgm:prSet presAssocID="{1FEAC702-2C41-4531-9B7A-91B13452BECD}" presName="Name37" presStyleLbl="parChTrans1D2" presStyleIdx="0" presStyleCnt="2"/>
      <dgm:spPr/>
    </dgm:pt>
    <dgm:pt modelId="{32FF5B19-DC9F-4516-9867-A1D27C50A792}" type="pres">
      <dgm:prSet presAssocID="{3165E16D-F80C-4943-B572-AE61ED2F25AC}" presName="hierRoot2" presStyleCnt="0">
        <dgm:presLayoutVars>
          <dgm:hierBranch val="init"/>
        </dgm:presLayoutVars>
      </dgm:prSet>
      <dgm:spPr/>
    </dgm:pt>
    <dgm:pt modelId="{53A289C1-8B10-4D15-AEF0-A1AE4A955529}" type="pres">
      <dgm:prSet presAssocID="{3165E16D-F80C-4943-B572-AE61ED2F25AC}" presName="rootComposite" presStyleCnt="0"/>
      <dgm:spPr/>
    </dgm:pt>
    <dgm:pt modelId="{D0A1F7E4-ACFF-4B5F-94E7-346B607BE87E}" type="pres">
      <dgm:prSet presAssocID="{3165E16D-F80C-4943-B572-AE61ED2F25AC}" presName="rootText" presStyleLbl="node2" presStyleIdx="0" presStyleCnt="2">
        <dgm:presLayoutVars>
          <dgm:chPref val="3"/>
        </dgm:presLayoutVars>
      </dgm:prSet>
      <dgm:spPr/>
    </dgm:pt>
    <dgm:pt modelId="{B01C2A1E-4319-46EC-9FE3-4E49BDB12708}" type="pres">
      <dgm:prSet presAssocID="{3165E16D-F80C-4943-B572-AE61ED2F25AC}" presName="rootConnector" presStyleLbl="node2" presStyleIdx="0" presStyleCnt="2"/>
      <dgm:spPr/>
    </dgm:pt>
    <dgm:pt modelId="{AC424CD9-3FA9-4073-8A06-61DEEA234F5D}" type="pres">
      <dgm:prSet presAssocID="{3165E16D-F80C-4943-B572-AE61ED2F25AC}" presName="hierChild4" presStyleCnt="0"/>
      <dgm:spPr/>
    </dgm:pt>
    <dgm:pt modelId="{D2A7DEF8-3564-415F-94AD-DD2B044081F8}" type="pres">
      <dgm:prSet presAssocID="{8284151A-C276-4668-823D-B97BB9228E41}" presName="Name37" presStyleLbl="parChTrans1D3" presStyleIdx="0" presStyleCnt="3"/>
      <dgm:spPr/>
    </dgm:pt>
    <dgm:pt modelId="{B661221E-B58D-45DE-AE21-C1474199FD12}" type="pres">
      <dgm:prSet presAssocID="{FC6DEF4B-A605-4F9B-B056-DC18CBA0F5FB}" presName="hierRoot2" presStyleCnt="0">
        <dgm:presLayoutVars>
          <dgm:hierBranch val="init"/>
        </dgm:presLayoutVars>
      </dgm:prSet>
      <dgm:spPr/>
    </dgm:pt>
    <dgm:pt modelId="{C1213D0A-83E1-4329-8089-A82AB7271258}" type="pres">
      <dgm:prSet presAssocID="{FC6DEF4B-A605-4F9B-B056-DC18CBA0F5FB}" presName="rootComposite" presStyleCnt="0"/>
      <dgm:spPr/>
    </dgm:pt>
    <dgm:pt modelId="{84A64D24-EC7E-46CB-8F0C-86DC5F97B002}" type="pres">
      <dgm:prSet presAssocID="{FC6DEF4B-A605-4F9B-B056-DC18CBA0F5FB}" presName="rootText" presStyleLbl="node3" presStyleIdx="0" presStyleCnt="3">
        <dgm:presLayoutVars>
          <dgm:chPref val="3"/>
        </dgm:presLayoutVars>
      </dgm:prSet>
      <dgm:spPr/>
    </dgm:pt>
    <dgm:pt modelId="{ACCEB5E4-F092-43AC-8ABE-932416A5C6B9}" type="pres">
      <dgm:prSet presAssocID="{FC6DEF4B-A605-4F9B-B056-DC18CBA0F5FB}" presName="rootConnector" presStyleLbl="node3" presStyleIdx="0" presStyleCnt="3"/>
      <dgm:spPr/>
    </dgm:pt>
    <dgm:pt modelId="{19EA03B1-3042-47F1-B6DC-99A9D17F1053}" type="pres">
      <dgm:prSet presAssocID="{FC6DEF4B-A605-4F9B-B056-DC18CBA0F5FB}" presName="hierChild4" presStyleCnt="0"/>
      <dgm:spPr/>
    </dgm:pt>
    <dgm:pt modelId="{DF30A3EB-8EB5-4726-8353-CE9202968261}" type="pres">
      <dgm:prSet presAssocID="{25FC02E0-EDF5-41EF-B372-C6EFB14F639B}" presName="Name37" presStyleLbl="parChTrans1D4" presStyleIdx="0" presStyleCnt="3"/>
      <dgm:spPr/>
    </dgm:pt>
    <dgm:pt modelId="{5E72AA77-3C36-4FC2-AC0C-4BC23F9D66E4}" type="pres">
      <dgm:prSet presAssocID="{CF26DF82-0C6D-4013-B702-AD2E74B94819}" presName="hierRoot2" presStyleCnt="0">
        <dgm:presLayoutVars>
          <dgm:hierBranch val="init"/>
        </dgm:presLayoutVars>
      </dgm:prSet>
      <dgm:spPr/>
    </dgm:pt>
    <dgm:pt modelId="{45D79A6E-09B0-4D36-957B-048EDBFAE168}" type="pres">
      <dgm:prSet presAssocID="{CF26DF82-0C6D-4013-B702-AD2E74B94819}" presName="rootComposite" presStyleCnt="0"/>
      <dgm:spPr/>
    </dgm:pt>
    <dgm:pt modelId="{BFC2F221-982E-429C-B115-7082062A7385}" type="pres">
      <dgm:prSet presAssocID="{CF26DF82-0C6D-4013-B702-AD2E74B94819}" presName="rootText" presStyleLbl="node4" presStyleIdx="0" presStyleCnt="3">
        <dgm:presLayoutVars>
          <dgm:chPref val="3"/>
        </dgm:presLayoutVars>
      </dgm:prSet>
      <dgm:spPr/>
    </dgm:pt>
    <dgm:pt modelId="{841CDE78-46BC-4C5A-8A89-159BD7A8DE0D}" type="pres">
      <dgm:prSet presAssocID="{CF26DF82-0C6D-4013-B702-AD2E74B94819}" presName="rootConnector" presStyleLbl="node4" presStyleIdx="0" presStyleCnt="3"/>
      <dgm:spPr/>
    </dgm:pt>
    <dgm:pt modelId="{A011B81C-C2C8-4C91-B4D8-A276DB21068B}" type="pres">
      <dgm:prSet presAssocID="{CF26DF82-0C6D-4013-B702-AD2E74B94819}" presName="hierChild4" presStyleCnt="0"/>
      <dgm:spPr/>
    </dgm:pt>
    <dgm:pt modelId="{3D518608-99E5-4DB9-94F9-53BE5067FB5A}" type="pres">
      <dgm:prSet presAssocID="{CF26DF82-0C6D-4013-B702-AD2E74B94819}" presName="hierChild5" presStyleCnt="0"/>
      <dgm:spPr/>
    </dgm:pt>
    <dgm:pt modelId="{C6C8A91B-28D4-4356-849D-A79167A859CE}" type="pres">
      <dgm:prSet presAssocID="{FC6DEF4B-A605-4F9B-B056-DC18CBA0F5FB}" presName="hierChild5" presStyleCnt="0"/>
      <dgm:spPr/>
    </dgm:pt>
    <dgm:pt modelId="{0F08A8E5-7205-4F73-9774-AB37AF04A197}" type="pres">
      <dgm:prSet presAssocID="{3165E16D-F80C-4943-B572-AE61ED2F25AC}" presName="hierChild5" presStyleCnt="0"/>
      <dgm:spPr/>
    </dgm:pt>
    <dgm:pt modelId="{CFC12954-82C3-4F36-9B43-77A1D9619277}" type="pres">
      <dgm:prSet presAssocID="{6E933F28-9932-45D8-90F5-652AF99C41AE}" presName="Name37" presStyleLbl="parChTrans1D2" presStyleIdx="1" presStyleCnt="2"/>
      <dgm:spPr/>
    </dgm:pt>
    <dgm:pt modelId="{E3AF51AA-6608-4AA1-B9C1-E4E369472EFB}" type="pres">
      <dgm:prSet presAssocID="{D261D79A-68B4-4D62-964F-7694182FA88D}" presName="hierRoot2" presStyleCnt="0">
        <dgm:presLayoutVars>
          <dgm:hierBranch val="init"/>
        </dgm:presLayoutVars>
      </dgm:prSet>
      <dgm:spPr/>
    </dgm:pt>
    <dgm:pt modelId="{307209FA-23D8-477A-BE10-A45C7FA58F94}" type="pres">
      <dgm:prSet presAssocID="{D261D79A-68B4-4D62-964F-7694182FA88D}" presName="rootComposite" presStyleCnt="0"/>
      <dgm:spPr/>
    </dgm:pt>
    <dgm:pt modelId="{3FEEEB27-225B-4420-9364-7497A6D5A381}" type="pres">
      <dgm:prSet presAssocID="{D261D79A-68B4-4D62-964F-7694182FA88D}" presName="rootText" presStyleLbl="node2" presStyleIdx="1" presStyleCnt="2">
        <dgm:presLayoutVars>
          <dgm:chPref val="3"/>
        </dgm:presLayoutVars>
      </dgm:prSet>
      <dgm:spPr/>
    </dgm:pt>
    <dgm:pt modelId="{D6F846AC-0D7F-4CD4-BEAB-3CF87D1F10A7}" type="pres">
      <dgm:prSet presAssocID="{D261D79A-68B4-4D62-964F-7694182FA88D}" presName="rootConnector" presStyleLbl="node2" presStyleIdx="1" presStyleCnt="2"/>
      <dgm:spPr/>
    </dgm:pt>
    <dgm:pt modelId="{E579E8FA-8765-4550-8FE5-724CFB2B27B9}" type="pres">
      <dgm:prSet presAssocID="{D261D79A-68B4-4D62-964F-7694182FA88D}" presName="hierChild4" presStyleCnt="0"/>
      <dgm:spPr/>
    </dgm:pt>
    <dgm:pt modelId="{095A3FB7-5A1E-439E-8589-895165EF79DA}" type="pres">
      <dgm:prSet presAssocID="{C9B214FE-31BC-409F-87EA-629CFCC18287}" presName="Name37" presStyleLbl="parChTrans1D3" presStyleIdx="1" presStyleCnt="3"/>
      <dgm:spPr/>
    </dgm:pt>
    <dgm:pt modelId="{7B4CA20E-A2AE-417C-9222-AFF99981ACA8}" type="pres">
      <dgm:prSet presAssocID="{3377243D-E7AC-4F2B-83BE-98DD559F8F5E}" presName="hierRoot2" presStyleCnt="0">
        <dgm:presLayoutVars>
          <dgm:hierBranch val="init"/>
        </dgm:presLayoutVars>
      </dgm:prSet>
      <dgm:spPr/>
    </dgm:pt>
    <dgm:pt modelId="{F310F577-D297-432C-8007-EB6FC0333EAD}" type="pres">
      <dgm:prSet presAssocID="{3377243D-E7AC-4F2B-83BE-98DD559F8F5E}" presName="rootComposite" presStyleCnt="0"/>
      <dgm:spPr/>
    </dgm:pt>
    <dgm:pt modelId="{C42B1DF0-652D-49B4-B5FD-783123678FE2}" type="pres">
      <dgm:prSet presAssocID="{3377243D-E7AC-4F2B-83BE-98DD559F8F5E}" presName="rootText" presStyleLbl="node3" presStyleIdx="1" presStyleCnt="3">
        <dgm:presLayoutVars>
          <dgm:chPref val="3"/>
        </dgm:presLayoutVars>
      </dgm:prSet>
      <dgm:spPr/>
    </dgm:pt>
    <dgm:pt modelId="{DBCAA885-AE8E-43F9-A241-6B3145AB8711}" type="pres">
      <dgm:prSet presAssocID="{3377243D-E7AC-4F2B-83BE-98DD559F8F5E}" presName="rootConnector" presStyleLbl="node3" presStyleIdx="1" presStyleCnt="3"/>
      <dgm:spPr/>
    </dgm:pt>
    <dgm:pt modelId="{5420D66C-F40D-4BD0-BACB-6E9ADE298A1B}" type="pres">
      <dgm:prSet presAssocID="{3377243D-E7AC-4F2B-83BE-98DD559F8F5E}" presName="hierChild4" presStyleCnt="0"/>
      <dgm:spPr/>
    </dgm:pt>
    <dgm:pt modelId="{C868EFC4-AD10-4924-940B-D105F3E54096}" type="pres">
      <dgm:prSet presAssocID="{258326EF-BBFC-4D89-8763-10E9EF3BA8CC}" presName="Name37" presStyleLbl="parChTrans1D4" presStyleIdx="1" presStyleCnt="3"/>
      <dgm:spPr/>
    </dgm:pt>
    <dgm:pt modelId="{86AABA14-20A8-4367-9C78-D77DBA5A8947}" type="pres">
      <dgm:prSet presAssocID="{BA81206E-E5B7-430C-A142-4A54E39ECA5B}" presName="hierRoot2" presStyleCnt="0">
        <dgm:presLayoutVars>
          <dgm:hierBranch val="init"/>
        </dgm:presLayoutVars>
      </dgm:prSet>
      <dgm:spPr/>
    </dgm:pt>
    <dgm:pt modelId="{62A94DB2-EE7C-4305-889A-1D5DE90B74C3}" type="pres">
      <dgm:prSet presAssocID="{BA81206E-E5B7-430C-A142-4A54E39ECA5B}" presName="rootComposite" presStyleCnt="0"/>
      <dgm:spPr/>
    </dgm:pt>
    <dgm:pt modelId="{7FC77439-6FB2-4AFD-BE04-10BB6F991733}" type="pres">
      <dgm:prSet presAssocID="{BA81206E-E5B7-430C-A142-4A54E39ECA5B}" presName="rootText" presStyleLbl="node4" presStyleIdx="1" presStyleCnt="3">
        <dgm:presLayoutVars>
          <dgm:chPref val="3"/>
        </dgm:presLayoutVars>
      </dgm:prSet>
      <dgm:spPr/>
    </dgm:pt>
    <dgm:pt modelId="{34C64E6A-9DFF-4F5C-AC98-B39C8CDDBB6F}" type="pres">
      <dgm:prSet presAssocID="{BA81206E-E5B7-430C-A142-4A54E39ECA5B}" presName="rootConnector" presStyleLbl="node4" presStyleIdx="1" presStyleCnt="3"/>
      <dgm:spPr/>
    </dgm:pt>
    <dgm:pt modelId="{D02B14FD-C7C5-42ED-9BA8-460969F804C5}" type="pres">
      <dgm:prSet presAssocID="{BA81206E-E5B7-430C-A142-4A54E39ECA5B}" presName="hierChild4" presStyleCnt="0"/>
      <dgm:spPr/>
    </dgm:pt>
    <dgm:pt modelId="{50D804F8-9F73-4FC3-B773-2F7C0ED03430}" type="pres">
      <dgm:prSet presAssocID="{BA81206E-E5B7-430C-A142-4A54E39ECA5B}" presName="hierChild5" presStyleCnt="0"/>
      <dgm:spPr/>
    </dgm:pt>
    <dgm:pt modelId="{70021907-CE60-4A9C-85EB-7A1639D051A5}" type="pres">
      <dgm:prSet presAssocID="{3377243D-E7AC-4F2B-83BE-98DD559F8F5E}" presName="hierChild5" presStyleCnt="0"/>
      <dgm:spPr/>
    </dgm:pt>
    <dgm:pt modelId="{45AFAB5A-FF72-4E46-AB2A-125A18E365C7}" type="pres">
      <dgm:prSet presAssocID="{25518C61-279E-40A3-8765-E48F0C9A5175}" presName="Name37" presStyleLbl="parChTrans1D3" presStyleIdx="2" presStyleCnt="3"/>
      <dgm:spPr/>
    </dgm:pt>
    <dgm:pt modelId="{933F4A8E-8DDD-4097-9EC1-81D51AE5A678}" type="pres">
      <dgm:prSet presAssocID="{0266637F-1548-45D2-9478-DC8D1967B3DB}" presName="hierRoot2" presStyleCnt="0">
        <dgm:presLayoutVars>
          <dgm:hierBranch val="init"/>
        </dgm:presLayoutVars>
      </dgm:prSet>
      <dgm:spPr/>
    </dgm:pt>
    <dgm:pt modelId="{0B473CEB-23C2-449B-BA33-30C7EED36DEC}" type="pres">
      <dgm:prSet presAssocID="{0266637F-1548-45D2-9478-DC8D1967B3DB}" presName="rootComposite" presStyleCnt="0"/>
      <dgm:spPr/>
    </dgm:pt>
    <dgm:pt modelId="{BF545ED0-21C7-4AD9-9B10-05E340044E5C}" type="pres">
      <dgm:prSet presAssocID="{0266637F-1548-45D2-9478-DC8D1967B3DB}" presName="rootText" presStyleLbl="node3" presStyleIdx="2" presStyleCnt="3">
        <dgm:presLayoutVars>
          <dgm:chPref val="3"/>
        </dgm:presLayoutVars>
      </dgm:prSet>
      <dgm:spPr/>
    </dgm:pt>
    <dgm:pt modelId="{D93396CC-AA9D-4E8C-A5FF-8EF43889977A}" type="pres">
      <dgm:prSet presAssocID="{0266637F-1548-45D2-9478-DC8D1967B3DB}" presName="rootConnector" presStyleLbl="node3" presStyleIdx="2" presStyleCnt="3"/>
      <dgm:spPr/>
    </dgm:pt>
    <dgm:pt modelId="{20C41486-939F-4809-AE60-79EC8C9CC7D4}" type="pres">
      <dgm:prSet presAssocID="{0266637F-1548-45D2-9478-DC8D1967B3DB}" presName="hierChild4" presStyleCnt="0"/>
      <dgm:spPr/>
    </dgm:pt>
    <dgm:pt modelId="{F6747693-35A5-4134-ADFD-3A763DEA8867}" type="pres">
      <dgm:prSet presAssocID="{C888379C-4CD6-46AE-9232-7C555A3D280B}" presName="Name37" presStyleLbl="parChTrans1D4" presStyleIdx="2" presStyleCnt="3"/>
      <dgm:spPr/>
    </dgm:pt>
    <dgm:pt modelId="{547C51B8-61A0-4589-A742-94AF7EFB4EE8}" type="pres">
      <dgm:prSet presAssocID="{D9BC4CFF-751C-4088-B320-3E2C58D49906}" presName="hierRoot2" presStyleCnt="0">
        <dgm:presLayoutVars>
          <dgm:hierBranch val="init"/>
        </dgm:presLayoutVars>
      </dgm:prSet>
      <dgm:spPr/>
    </dgm:pt>
    <dgm:pt modelId="{A62D6A4B-337A-41B4-BAC8-0D3A440B77E6}" type="pres">
      <dgm:prSet presAssocID="{D9BC4CFF-751C-4088-B320-3E2C58D49906}" presName="rootComposite" presStyleCnt="0"/>
      <dgm:spPr/>
    </dgm:pt>
    <dgm:pt modelId="{018C5D1A-5990-46B6-87EE-FF32FC50E919}" type="pres">
      <dgm:prSet presAssocID="{D9BC4CFF-751C-4088-B320-3E2C58D49906}" presName="rootText" presStyleLbl="node4" presStyleIdx="2" presStyleCnt="3">
        <dgm:presLayoutVars>
          <dgm:chPref val="3"/>
        </dgm:presLayoutVars>
      </dgm:prSet>
      <dgm:spPr/>
    </dgm:pt>
    <dgm:pt modelId="{6659A7A3-E832-4FCE-8514-D331C10886B2}" type="pres">
      <dgm:prSet presAssocID="{D9BC4CFF-751C-4088-B320-3E2C58D49906}" presName="rootConnector" presStyleLbl="node4" presStyleIdx="2" presStyleCnt="3"/>
      <dgm:spPr/>
    </dgm:pt>
    <dgm:pt modelId="{A210C205-5C01-49CD-9BC3-654DB2A409DB}" type="pres">
      <dgm:prSet presAssocID="{D9BC4CFF-751C-4088-B320-3E2C58D49906}" presName="hierChild4" presStyleCnt="0"/>
      <dgm:spPr/>
    </dgm:pt>
    <dgm:pt modelId="{A288CE96-F5E1-4F67-8FDE-18FD0303F747}" type="pres">
      <dgm:prSet presAssocID="{D9BC4CFF-751C-4088-B320-3E2C58D49906}" presName="hierChild5" presStyleCnt="0"/>
      <dgm:spPr/>
    </dgm:pt>
    <dgm:pt modelId="{72D95C28-13B8-4D8E-82C3-B7819C43F3DE}" type="pres">
      <dgm:prSet presAssocID="{0266637F-1548-45D2-9478-DC8D1967B3DB}" presName="hierChild5" presStyleCnt="0"/>
      <dgm:spPr/>
    </dgm:pt>
    <dgm:pt modelId="{523C9413-B253-4D9D-AFE9-30694C0D8CFB}" type="pres">
      <dgm:prSet presAssocID="{D261D79A-68B4-4D62-964F-7694182FA88D}" presName="hierChild5" presStyleCnt="0"/>
      <dgm:spPr/>
    </dgm:pt>
    <dgm:pt modelId="{215D4764-919D-436E-8114-8C147AFDD46E}" type="pres">
      <dgm:prSet presAssocID="{A219169B-AE2F-4F50-B6F3-6159F520190A}" presName="hierChild3" presStyleCnt="0"/>
      <dgm:spPr/>
    </dgm:pt>
  </dgm:ptLst>
  <dgm:cxnLst>
    <dgm:cxn modelId="{740BB705-3AF0-4BDE-9D28-AACCE84EF88F}" type="presOf" srcId="{258326EF-BBFC-4D89-8763-10E9EF3BA8CC}" destId="{C868EFC4-AD10-4924-940B-D105F3E54096}" srcOrd="0" destOrd="0" presId="urn:microsoft.com/office/officeart/2005/8/layout/orgChart1"/>
    <dgm:cxn modelId="{AC0D8B17-4A36-4B8F-8C83-04CB37A4B406}" type="presOf" srcId="{FC6DEF4B-A605-4F9B-B056-DC18CBA0F5FB}" destId="{84A64D24-EC7E-46CB-8F0C-86DC5F97B002}" srcOrd="0" destOrd="0" presId="urn:microsoft.com/office/officeart/2005/8/layout/orgChart1"/>
    <dgm:cxn modelId="{B0A21429-B4DE-47AC-8A11-1C04E56510DB}" type="presOf" srcId="{D261D79A-68B4-4D62-964F-7694182FA88D}" destId="{D6F846AC-0D7F-4CD4-BEAB-3CF87D1F10A7}" srcOrd="1" destOrd="0" presId="urn:microsoft.com/office/officeart/2005/8/layout/orgChart1"/>
    <dgm:cxn modelId="{65CD252E-763C-4E0F-851E-2AE11C22823C}" srcId="{0266637F-1548-45D2-9478-DC8D1967B3DB}" destId="{D9BC4CFF-751C-4088-B320-3E2C58D49906}" srcOrd="0" destOrd="0" parTransId="{C888379C-4CD6-46AE-9232-7C555A3D280B}" sibTransId="{9690ADC1-4A29-44B7-B549-CF20F3BAF61A}"/>
    <dgm:cxn modelId="{58347C35-56A6-4774-A1E6-99DED17AADF0}" type="presOf" srcId="{1FEAC702-2C41-4531-9B7A-91B13452BECD}" destId="{C1FA120E-A23D-41E4-8B20-62D5EC8D37C2}" srcOrd="0" destOrd="0" presId="urn:microsoft.com/office/officeart/2005/8/layout/orgChart1"/>
    <dgm:cxn modelId="{B54DB837-BAC1-4038-A149-1865ECB6AFFC}" type="presOf" srcId="{A219169B-AE2F-4F50-B6F3-6159F520190A}" destId="{2AF56341-F45C-4BE8-82A5-8696654AB9C0}" srcOrd="1" destOrd="0" presId="urn:microsoft.com/office/officeart/2005/8/layout/orgChart1"/>
    <dgm:cxn modelId="{332F5141-3CF1-42B6-8569-4B13492A3E75}" type="presOf" srcId="{0266637F-1548-45D2-9478-DC8D1967B3DB}" destId="{D93396CC-AA9D-4E8C-A5FF-8EF43889977A}" srcOrd="1" destOrd="0" presId="urn:microsoft.com/office/officeart/2005/8/layout/orgChart1"/>
    <dgm:cxn modelId="{A4333347-19BA-4BF2-B43D-412756865ADB}" srcId="{157FFD21-D24A-484A-BBDC-D6900AFCBB20}" destId="{A219169B-AE2F-4F50-B6F3-6159F520190A}" srcOrd="0" destOrd="0" parTransId="{2A98C910-5ABA-4BDB-9059-336FFF2E628B}" sibTransId="{FE81B769-D328-4F5A-BE7E-E97E1BB7EA3C}"/>
    <dgm:cxn modelId="{434E7B68-27C2-4DC9-ABFC-54E675291935}" type="presOf" srcId="{D9BC4CFF-751C-4088-B320-3E2C58D49906}" destId="{018C5D1A-5990-46B6-87EE-FF32FC50E919}" srcOrd="0" destOrd="0" presId="urn:microsoft.com/office/officeart/2005/8/layout/orgChart1"/>
    <dgm:cxn modelId="{BA73CB6A-F152-4000-8941-D9C8F23A2A18}" srcId="{D261D79A-68B4-4D62-964F-7694182FA88D}" destId="{0266637F-1548-45D2-9478-DC8D1967B3DB}" srcOrd="1" destOrd="0" parTransId="{25518C61-279E-40A3-8765-E48F0C9A5175}" sibTransId="{698A849D-1D05-42E9-AF8A-A6F312B8C80B}"/>
    <dgm:cxn modelId="{457DEE6D-2835-43E3-8343-EA9E4331E486}" type="presOf" srcId="{3165E16D-F80C-4943-B572-AE61ED2F25AC}" destId="{B01C2A1E-4319-46EC-9FE3-4E49BDB12708}" srcOrd="1" destOrd="0" presId="urn:microsoft.com/office/officeart/2005/8/layout/orgChart1"/>
    <dgm:cxn modelId="{72045E70-31CB-46E3-88A0-57033203379B}" type="presOf" srcId="{157FFD21-D24A-484A-BBDC-D6900AFCBB20}" destId="{9A4AB3E2-D2AC-4D3F-9645-E1283208925B}" srcOrd="0" destOrd="0" presId="urn:microsoft.com/office/officeart/2005/8/layout/orgChart1"/>
    <dgm:cxn modelId="{3FEB5257-AB52-4DBC-9183-E616AFFE8B44}" type="presOf" srcId="{BA81206E-E5B7-430C-A142-4A54E39ECA5B}" destId="{34C64E6A-9DFF-4F5C-AC98-B39C8CDDBB6F}" srcOrd="1" destOrd="0" presId="urn:microsoft.com/office/officeart/2005/8/layout/orgChart1"/>
    <dgm:cxn modelId="{1A8A6379-17DA-4E7F-AA54-031280537472}" type="presOf" srcId="{D9BC4CFF-751C-4088-B320-3E2C58D49906}" destId="{6659A7A3-E832-4FCE-8514-D331C10886B2}" srcOrd="1" destOrd="0" presId="urn:microsoft.com/office/officeart/2005/8/layout/orgChart1"/>
    <dgm:cxn modelId="{D9814D82-3CD6-47FA-8E1F-364D4825E765}" type="presOf" srcId="{25FC02E0-EDF5-41EF-B372-C6EFB14F639B}" destId="{DF30A3EB-8EB5-4726-8353-CE9202968261}" srcOrd="0" destOrd="0" presId="urn:microsoft.com/office/officeart/2005/8/layout/orgChart1"/>
    <dgm:cxn modelId="{83D34494-9001-4B05-98C7-8859C3CAFA6F}" type="presOf" srcId="{6E933F28-9932-45D8-90F5-652AF99C41AE}" destId="{CFC12954-82C3-4F36-9B43-77A1D9619277}" srcOrd="0" destOrd="0" presId="urn:microsoft.com/office/officeart/2005/8/layout/orgChart1"/>
    <dgm:cxn modelId="{BAF65294-279E-40E8-AA4B-2DECBD9FD68B}" srcId="{3377243D-E7AC-4F2B-83BE-98DD559F8F5E}" destId="{BA81206E-E5B7-430C-A142-4A54E39ECA5B}" srcOrd="0" destOrd="0" parTransId="{258326EF-BBFC-4D89-8763-10E9EF3BA8CC}" sibTransId="{F1FB442E-3FF4-46BF-8FFC-951C10551CBA}"/>
    <dgm:cxn modelId="{EF584498-74B5-427B-A56B-F6E00D8108A8}" type="presOf" srcId="{A219169B-AE2F-4F50-B6F3-6159F520190A}" destId="{ADF4F902-5E7D-4992-AD64-617D0B9D7F91}" srcOrd="0" destOrd="0" presId="urn:microsoft.com/office/officeart/2005/8/layout/orgChart1"/>
    <dgm:cxn modelId="{A273969B-7A54-4962-B271-1C429108B2C0}" srcId="{FC6DEF4B-A605-4F9B-B056-DC18CBA0F5FB}" destId="{CF26DF82-0C6D-4013-B702-AD2E74B94819}" srcOrd="0" destOrd="0" parTransId="{25FC02E0-EDF5-41EF-B372-C6EFB14F639B}" sibTransId="{B8679F27-072C-4BEE-A8E1-86E719D817A8}"/>
    <dgm:cxn modelId="{F44BF49D-37F7-41C8-8281-5E34687F892D}" type="presOf" srcId="{BA81206E-E5B7-430C-A142-4A54E39ECA5B}" destId="{7FC77439-6FB2-4AFD-BE04-10BB6F991733}" srcOrd="0" destOrd="0" presId="urn:microsoft.com/office/officeart/2005/8/layout/orgChart1"/>
    <dgm:cxn modelId="{4858A39E-357B-42C5-9035-C7457406CF50}" srcId="{D261D79A-68B4-4D62-964F-7694182FA88D}" destId="{3377243D-E7AC-4F2B-83BE-98DD559F8F5E}" srcOrd="0" destOrd="0" parTransId="{C9B214FE-31BC-409F-87EA-629CFCC18287}" sibTransId="{084AE076-FF41-4E2C-A046-22B943A19079}"/>
    <dgm:cxn modelId="{33197CA2-38C2-4E14-AB46-07F0896DE257}" type="presOf" srcId="{8284151A-C276-4668-823D-B97BB9228E41}" destId="{D2A7DEF8-3564-415F-94AD-DD2B044081F8}" srcOrd="0" destOrd="0" presId="urn:microsoft.com/office/officeart/2005/8/layout/orgChart1"/>
    <dgm:cxn modelId="{99C6ADA4-873A-4FE0-8715-5ADCA1865E98}" type="presOf" srcId="{D261D79A-68B4-4D62-964F-7694182FA88D}" destId="{3FEEEB27-225B-4420-9364-7497A6D5A381}" srcOrd="0" destOrd="0" presId="urn:microsoft.com/office/officeart/2005/8/layout/orgChart1"/>
    <dgm:cxn modelId="{33674FB4-DD3E-4378-989F-1F28B76BCF30}" type="presOf" srcId="{0266637F-1548-45D2-9478-DC8D1967B3DB}" destId="{BF545ED0-21C7-4AD9-9B10-05E340044E5C}" srcOrd="0" destOrd="0" presId="urn:microsoft.com/office/officeart/2005/8/layout/orgChart1"/>
    <dgm:cxn modelId="{9E98E4BD-EF24-47BA-A91C-55E85CBBA326}" type="presOf" srcId="{C888379C-4CD6-46AE-9232-7C555A3D280B}" destId="{F6747693-35A5-4134-ADFD-3A763DEA8867}" srcOrd="0" destOrd="0" presId="urn:microsoft.com/office/officeart/2005/8/layout/orgChart1"/>
    <dgm:cxn modelId="{362E4EC4-974A-4FD6-9F92-54D9FC1A04F4}" type="presOf" srcId="{3377243D-E7AC-4F2B-83BE-98DD559F8F5E}" destId="{C42B1DF0-652D-49B4-B5FD-783123678FE2}" srcOrd="0" destOrd="0" presId="urn:microsoft.com/office/officeart/2005/8/layout/orgChart1"/>
    <dgm:cxn modelId="{7DAEDACD-8E2D-4B42-ABD0-AD93C66A67E1}" srcId="{A219169B-AE2F-4F50-B6F3-6159F520190A}" destId="{D261D79A-68B4-4D62-964F-7694182FA88D}" srcOrd="1" destOrd="0" parTransId="{6E933F28-9932-45D8-90F5-652AF99C41AE}" sibTransId="{96640E5E-B00B-47B7-A905-0CB12D62FA35}"/>
    <dgm:cxn modelId="{5F8A8ED3-C583-4C67-960C-788C2F8C6272}" type="presOf" srcId="{3165E16D-F80C-4943-B572-AE61ED2F25AC}" destId="{D0A1F7E4-ACFF-4B5F-94E7-346B607BE87E}" srcOrd="0" destOrd="0" presId="urn:microsoft.com/office/officeart/2005/8/layout/orgChart1"/>
    <dgm:cxn modelId="{818784D9-4EBF-44E5-93A3-6CA9FD3B81B9}" srcId="{3165E16D-F80C-4943-B572-AE61ED2F25AC}" destId="{FC6DEF4B-A605-4F9B-B056-DC18CBA0F5FB}" srcOrd="0" destOrd="0" parTransId="{8284151A-C276-4668-823D-B97BB9228E41}" sibTransId="{C3CA9E23-8F0E-4187-B7D8-F93D91305EC6}"/>
    <dgm:cxn modelId="{A34EA7E2-2C34-478A-8F88-65EAE90853CC}" srcId="{A219169B-AE2F-4F50-B6F3-6159F520190A}" destId="{3165E16D-F80C-4943-B572-AE61ED2F25AC}" srcOrd="0" destOrd="0" parTransId="{1FEAC702-2C41-4531-9B7A-91B13452BECD}" sibTransId="{C7FD0543-2D9A-45E3-B930-C864CD49232A}"/>
    <dgm:cxn modelId="{31EC0BE5-094F-45DA-8ED4-73F93AEE8851}" type="presOf" srcId="{25518C61-279E-40A3-8765-E48F0C9A5175}" destId="{45AFAB5A-FF72-4E46-AB2A-125A18E365C7}" srcOrd="0" destOrd="0" presId="urn:microsoft.com/office/officeart/2005/8/layout/orgChart1"/>
    <dgm:cxn modelId="{C94F23E5-D65E-4372-843A-39059E48D20C}" type="presOf" srcId="{CF26DF82-0C6D-4013-B702-AD2E74B94819}" destId="{BFC2F221-982E-429C-B115-7082062A7385}" srcOrd="0" destOrd="0" presId="urn:microsoft.com/office/officeart/2005/8/layout/orgChart1"/>
    <dgm:cxn modelId="{6FCCE2E6-067D-4F0D-9A62-968F6FAFAADC}" type="presOf" srcId="{3377243D-E7AC-4F2B-83BE-98DD559F8F5E}" destId="{DBCAA885-AE8E-43F9-A241-6B3145AB8711}" srcOrd="1" destOrd="0" presId="urn:microsoft.com/office/officeart/2005/8/layout/orgChart1"/>
    <dgm:cxn modelId="{EF03E3E6-A880-4F6B-A40F-99EE91CD7E2A}" type="presOf" srcId="{FC6DEF4B-A605-4F9B-B056-DC18CBA0F5FB}" destId="{ACCEB5E4-F092-43AC-8ABE-932416A5C6B9}" srcOrd="1" destOrd="0" presId="urn:microsoft.com/office/officeart/2005/8/layout/orgChart1"/>
    <dgm:cxn modelId="{883048F2-46E8-43F9-9937-B37F2C85A211}" type="presOf" srcId="{CF26DF82-0C6D-4013-B702-AD2E74B94819}" destId="{841CDE78-46BC-4C5A-8A89-159BD7A8DE0D}" srcOrd="1" destOrd="0" presId="urn:microsoft.com/office/officeart/2005/8/layout/orgChart1"/>
    <dgm:cxn modelId="{5F5B5DF7-2B77-49A1-9F55-F53339556341}" type="presOf" srcId="{C9B214FE-31BC-409F-87EA-629CFCC18287}" destId="{095A3FB7-5A1E-439E-8589-895165EF79DA}" srcOrd="0" destOrd="0" presId="urn:microsoft.com/office/officeart/2005/8/layout/orgChart1"/>
    <dgm:cxn modelId="{01D9DC3F-3D04-4258-8E43-14AD09E7769F}" type="presParOf" srcId="{9A4AB3E2-D2AC-4D3F-9645-E1283208925B}" destId="{AFC131CE-E583-45A9-A449-30C86865CC3A}" srcOrd="0" destOrd="0" presId="urn:microsoft.com/office/officeart/2005/8/layout/orgChart1"/>
    <dgm:cxn modelId="{A22AF1D7-C749-47F3-A417-864ACB3050CA}" type="presParOf" srcId="{AFC131CE-E583-45A9-A449-30C86865CC3A}" destId="{1AC3D6EF-24A0-4B48-8ACA-421350BDE131}" srcOrd="0" destOrd="0" presId="urn:microsoft.com/office/officeart/2005/8/layout/orgChart1"/>
    <dgm:cxn modelId="{5E677749-BB24-4759-9512-A7CED5E1B03A}" type="presParOf" srcId="{1AC3D6EF-24A0-4B48-8ACA-421350BDE131}" destId="{ADF4F902-5E7D-4992-AD64-617D0B9D7F91}" srcOrd="0" destOrd="0" presId="urn:microsoft.com/office/officeart/2005/8/layout/orgChart1"/>
    <dgm:cxn modelId="{58DC2F44-4A36-43A2-AA32-FCE56D6D7574}" type="presParOf" srcId="{1AC3D6EF-24A0-4B48-8ACA-421350BDE131}" destId="{2AF56341-F45C-4BE8-82A5-8696654AB9C0}" srcOrd="1" destOrd="0" presId="urn:microsoft.com/office/officeart/2005/8/layout/orgChart1"/>
    <dgm:cxn modelId="{A3C4E99D-F7C2-498C-A68F-E17262AF3999}" type="presParOf" srcId="{AFC131CE-E583-45A9-A449-30C86865CC3A}" destId="{00B9DFF6-7B4D-4E34-AC2B-16D7EF44CB3F}" srcOrd="1" destOrd="0" presId="urn:microsoft.com/office/officeart/2005/8/layout/orgChart1"/>
    <dgm:cxn modelId="{94288F77-D6AA-4B35-9141-0BBDAD2C7D10}" type="presParOf" srcId="{00B9DFF6-7B4D-4E34-AC2B-16D7EF44CB3F}" destId="{C1FA120E-A23D-41E4-8B20-62D5EC8D37C2}" srcOrd="0" destOrd="0" presId="urn:microsoft.com/office/officeart/2005/8/layout/orgChart1"/>
    <dgm:cxn modelId="{F251B268-AB2E-4F1E-A182-DF15872B2CE2}" type="presParOf" srcId="{00B9DFF6-7B4D-4E34-AC2B-16D7EF44CB3F}" destId="{32FF5B19-DC9F-4516-9867-A1D27C50A792}" srcOrd="1" destOrd="0" presId="urn:microsoft.com/office/officeart/2005/8/layout/orgChart1"/>
    <dgm:cxn modelId="{E3297AC2-2AA2-4B6A-924E-5EC17564862F}" type="presParOf" srcId="{32FF5B19-DC9F-4516-9867-A1D27C50A792}" destId="{53A289C1-8B10-4D15-AEF0-A1AE4A955529}" srcOrd="0" destOrd="0" presId="urn:microsoft.com/office/officeart/2005/8/layout/orgChart1"/>
    <dgm:cxn modelId="{9EB04F6D-B415-4DEF-AEF0-7CE7D8C44FD1}" type="presParOf" srcId="{53A289C1-8B10-4D15-AEF0-A1AE4A955529}" destId="{D0A1F7E4-ACFF-4B5F-94E7-346B607BE87E}" srcOrd="0" destOrd="0" presId="urn:microsoft.com/office/officeart/2005/8/layout/orgChart1"/>
    <dgm:cxn modelId="{81CEF854-4E26-43FB-AF47-800C8C0CE5FA}" type="presParOf" srcId="{53A289C1-8B10-4D15-AEF0-A1AE4A955529}" destId="{B01C2A1E-4319-46EC-9FE3-4E49BDB12708}" srcOrd="1" destOrd="0" presId="urn:microsoft.com/office/officeart/2005/8/layout/orgChart1"/>
    <dgm:cxn modelId="{93F7E88F-1E39-482D-8E9E-21B43DED850C}" type="presParOf" srcId="{32FF5B19-DC9F-4516-9867-A1D27C50A792}" destId="{AC424CD9-3FA9-4073-8A06-61DEEA234F5D}" srcOrd="1" destOrd="0" presId="urn:microsoft.com/office/officeart/2005/8/layout/orgChart1"/>
    <dgm:cxn modelId="{CA0DE77E-8A86-4151-A721-9A433B94DB0A}" type="presParOf" srcId="{AC424CD9-3FA9-4073-8A06-61DEEA234F5D}" destId="{D2A7DEF8-3564-415F-94AD-DD2B044081F8}" srcOrd="0" destOrd="0" presId="urn:microsoft.com/office/officeart/2005/8/layout/orgChart1"/>
    <dgm:cxn modelId="{3C724C05-CAB6-488F-925D-39A1288F0533}" type="presParOf" srcId="{AC424CD9-3FA9-4073-8A06-61DEEA234F5D}" destId="{B661221E-B58D-45DE-AE21-C1474199FD12}" srcOrd="1" destOrd="0" presId="urn:microsoft.com/office/officeart/2005/8/layout/orgChart1"/>
    <dgm:cxn modelId="{C57863F9-7C8A-462B-8590-2CB4BCE805B2}" type="presParOf" srcId="{B661221E-B58D-45DE-AE21-C1474199FD12}" destId="{C1213D0A-83E1-4329-8089-A82AB7271258}" srcOrd="0" destOrd="0" presId="urn:microsoft.com/office/officeart/2005/8/layout/orgChart1"/>
    <dgm:cxn modelId="{3B86C2D6-9A8F-4A45-8724-A861AE396A7B}" type="presParOf" srcId="{C1213D0A-83E1-4329-8089-A82AB7271258}" destId="{84A64D24-EC7E-46CB-8F0C-86DC5F97B002}" srcOrd="0" destOrd="0" presId="urn:microsoft.com/office/officeart/2005/8/layout/orgChart1"/>
    <dgm:cxn modelId="{C81709F9-E11D-4DC6-AFF2-13A6336DA122}" type="presParOf" srcId="{C1213D0A-83E1-4329-8089-A82AB7271258}" destId="{ACCEB5E4-F092-43AC-8ABE-932416A5C6B9}" srcOrd="1" destOrd="0" presId="urn:microsoft.com/office/officeart/2005/8/layout/orgChart1"/>
    <dgm:cxn modelId="{F8D58CAA-9F91-4E5E-975B-A6F1E05C5639}" type="presParOf" srcId="{B661221E-B58D-45DE-AE21-C1474199FD12}" destId="{19EA03B1-3042-47F1-B6DC-99A9D17F1053}" srcOrd="1" destOrd="0" presId="urn:microsoft.com/office/officeart/2005/8/layout/orgChart1"/>
    <dgm:cxn modelId="{80B35F1B-B86A-4772-B93D-3AC7FCC0ABD9}" type="presParOf" srcId="{19EA03B1-3042-47F1-B6DC-99A9D17F1053}" destId="{DF30A3EB-8EB5-4726-8353-CE9202968261}" srcOrd="0" destOrd="0" presId="urn:microsoft.com/office/officeart/2005/8/layout/orgChart1"/>
    <dgm:cxn modelId="{EF4FDEE8-4760-4A30-BD79-00476CE708BB}" type="presParOf" srcId="{19EA03B1-3042-47F1-B6DC-99A9D17F1053}" destId="{5E72AA77-3C36-4FC2-AC0C-4BC23F9D66E4}" srcOrd="1" destOrd="0" presId="urn:microsoft.com/office/officeart/2005/8/layout/orgChart1"/>
    <dgm:cxn modelId="{3B66FCA9-BBFD-4C1F-A0CD-2EF8676B0CF6}" type="presParOf" srcId="{5E72AA77-3C36-4FC2-AC0C-4BC23F9D66E4}" destId="{45D79A6E-09B0-4D36-957B-048EDBFAE168}" srcOrd="0" destOrd="0" presId="urn:microsoft.com/office/officeart/2005/8/layout/orgChart1"/>
    <dgm:cxn modelId="{C7BD5A52-5AE4-4FDF-BED0-FD8D7749C0DC}" type="presParOf" srcId="{45D79A6E-09B0-4D36-957B-048EDBFAE168}" destId="{BFC2F221-982E-429C-B115-7082062A7385}" srcOrd="0" destOrd="0" presId="urn:microsoft.com/office/officeart/2005/8/layout/orgChart1"/>
    <dgm:cxn modelId="{29933423-D455-4D9B-99E9-BE3AE7A897B7}" type="presParOf" srcId="{45D79A6E-09B0-4D36-957B-048EDBFAE168}" destId="{841CDE78-46BC-4C5A-8A89-159BD7A8DE0D}" srcOrd="1" destOrd="0" presId="urn:microsoft.com/office/officeart/2005/8/layout/orgChart1"/>
    <dgm:cxn modelId="{A7E0CC71-F2D0-437F-BB7A-3DFD5E90E995}" type="presParOf" srcId="{5E72AA77-3C36-4FC2-AC0C-4BC23F9D66E4}" destId="{A011B81C-C2C8-4C91-B4D8-A276DB21068B}" srcOrd="1" destOrd="0" presId="urn:microsoft.com/office/officeart/2005/8/layout/orgChart1"/>
    <dgm:cxn modelId="{753A037F-CB54-43E5-8119-A688B61FF68C}" type="presParOf" srcId="{5E72AA77-3C36-4FC2-AC0C-4BC23F9D66E4}" destId="{3D518608-99E5-4DB9-94F9-53BE5067FB5A}" srcOrd="2" destOrd="0" presId="urn:microsoft.com/office/officeart/2005/8/layout/orgChart1"/>
    <dgm:cxn modelId="{E3DF522C-2522-470A-88D5-159834E05332}" type="presParOf" srcId="{B661221E-B58D-45DE-AE21-C1474199FD12}" destId="{C6C8A91B-28D4-4356-849D-A79167A859CE}" srcOrd="2" destOrd="0" presId="urn:microsoft.com/office/officeart/2005/8/layout/orgChart1"/>
    <dgm:cxn modelId="{31F99021-8263-452A-B97F-06388337E591}" type="presParOf" srcId="{32FF5B19-DC9F-4516-9867-A1D27C50A792}" destId="{0F08A8E5-7205-4F73-9774-AB37AF04A197}" srcOrd="2" destOrd="0" presId="urn:microsoft.com/office/officeart/2005/8/layout/orgChart1"/>
    <dgm:cxn modelId="{06FA5609-E7C7-464B-849A-11737AE170DB}" type="presParOf" srcId="{00B9DFF6-7B4D-4E34-AC2B-16D7EF44CB3F}" destId="{CFC12954-82C3-4F36-9B43-77A1D9619277}" srcOrd="2" destOrd="0" presId="urn:microsoft.com/office/officeart/2005/8/layout/orgChart1"/>
    <dgm:cxn modelId="{4F4522FB-FFA4-4DC5-A5E1-DC8789502C14}" type="presParOf" srcId="{00B9DFF6-7B4D-4E34-AC2B-16D7EF44CB3F}" destId="{E3AF51AA-6608-4AA1-B9C1-E4E369472EFB}" srcOrd="3" destOrd="0" presId="urn:microsoft.com/office/officeart/2005/8/layout/orgChart1"/>
    <dgm:cxn modelId="{B0FC91B3-4AB1-4488-B836-547549B91FBC}" type="presParOf" srcId="{E3AF51AA-6608-4AA1-B9C1-E4E369472EFB}" destId="{307209FA-23D8-477A-BE10-A45C7FA58F94}" srcOrd="0" destOrd="0" presId="urn:microsoft.com/office/officeart/2005/8/layout/orgChart1"/>
    <dgm:cxn modelId="{6DD31890-EB66-48C4-ADFD-9B11289CC1A8}" type="presParOf" srcId="{307209FA-23D8-477A-BE10-A45C7FA58F94}" destId="{3FEEEB27-225B-4420-9364-7497A6D5A381}" srcOrd="0" destOrd="0" presId="urn:microsoft.com/office/officeart/2005/8/layout/orgChart1"/>
    <dgm:cxn modelId="{AD4BBE82-4300-472C-A11F-B06C0623DC52}" type="presParOf" srcId="{307209FA-23D8-477A-BE10-A45C7FA58F94}" destId="{D6F846AC-0D7F-4CD4-BEAB-3CF87D1F10A7}" srcOrd="1" destOrd="0" presId="urn:microsoft.com/office/officeart/2005/8/layout/orgChart1"/>
    <dgm:cxn modelId="{C5197320-53E1-494C-9826-87A9B0D3ECD3}" type="presParOf" srcId="{E3AF51AA-6608-4AA1-B9C1-E4E369472EFB}" destId="{E579E8FA-8765-4550-8FE5-724CFB2B27B9}" srcOrd="1" destOrd="0" presId="urn:microsoft.com/office/officeart/2005/8/layout/orgChart1"/>
    <dgm:cxn modelId="{70BFC748-926B-4F4D-8053-0F2FD5F2986A}" type="presParOf" srcId="{E579E8FA-8765-4550-8FE5-724CFB2B27B9}" destId="{095A3FB7-5A1E-439E-8589-895165EF79DA}" srcOrd="0" destOrd="0" presId="urn:microsoft.com/office/officeart/2005/8/layout/orgChart1"/>
    <dgm:cxn modelId="{2EEFB6A8-F471-4837-AF10-1BFDF66E4E52}" type="presParOf" srcId="{E579E8FA-8765-4550-8FE5-724CFB2B27B9}" destId="{7B4CA20E-A2AE-417C-9222-AFF99981ACA8}" srcOrd="1" destOrd="0" presId="urn:microsoft.com/office/officeart/2005/8/layout/orgChart1"/>
    <dgm:cxn modelId="{009A7CB7-CDFC-4AED-8B26-6DC81067F426}" type="presParOf" srcId="{7B4CA20E-A2AE-417C-9222-AFF99981ACA8}" destId="{F310F577-D297-432C-8007-EB6FC0333EAD}" srcOrd="0" destOrd="0" presId="urn:microsoft.com/office/officeart/2005/8/layout/orgChart1"/>
    <dgm:cxn modelId="{08E809E1-949C-4F2F-A8B2-178F99024703}" type="presParOf" srcId="{F310F577-D297-432C-8007-EB6FC0333EAD}" destId="{C42B1DF0-652D-49B4-B5FD-783123678FE2}" srcOrd="0" destOrd="0" presId="urn:microsoft.com/office/officeart/2005/8/layout/orgChart1"/>
    <dgm:cxn modelId="{43DF0584-965E-48C1-8D90-A670CCCCA591}" type="presParOf" srcId="{F310F577-D297-432C-8007-EB6FC0333EAD}" destId="{DBCAA885-AE8E-43F9-A241-6B3145AB8711}" srcOrd="1" destOrd="0" presId="urn:microsoft.com/office/officeart/2005/8/layout/orgChart1"/>
    <dgm:cxn modelId="{F2FEA66A-33FA-4C44-A167-63ABE2BA229D}" type="presParOf" srcId="{7B4CA20E-A2AE-417C-9222-AFF99981ACA8}" destId="{5420D66C-F40D-4BD0-BACB-6E9ADE298A1B}" srcOrd="1" destOrd="0" presId="urn:microsoft.com/office/officeart/2005/8/layout/orgChart1"/>
    <dgm:cxn modelId="{3F624CC4-43E7-46F8-87A2-AD61101F7DDD}" type="presParOf" srcId="{5420D66C-F40D-4BD0-BACB-6E9ADE298A1B}" destId="{C868EFC4-AD10-4924-940B-D105F3E54096}" srcOrd="0" destOrd="0" presId="urn:microsoft.com/office/officeart/2005/8/layout/orgChart1"/>
    <dgm:cxn modelId="{FE0248E7-5DE6-4DBA-A0A0-1A8D023398BB}" type="presParOf" srcId="{5420D66C-F40D-4BD0-BACB-6E9ADE298A1B}" destId="{86AABA14-20A8-4367-9C78-D77DBA5A8947}" srcOrd="1" destOrd="0" presId="urn:microsoft.com/office/officeart/2005/8/layout/orgChart1"/>
    <dgm:cxn modelId="{37C87E46-433C-441C-9689-FF869C2CB4EC}" type="presParOf" srcId="{86AABA14-20A8-4367-9C78-D77DBA5A8947}" destId="{62A94DB2-EE7C-4305-889A-1D5DE90B74C3}" srcOrd="0" destOrd="0" presId="urn:microsoft.com/office/officeart/2005/8/layout/orgChart1"/>
    <dgm:cxn modelId="{E4C66B90-4232-4C24-BC50-758B0C011453}" type="presParOf" srcId="{62A94DB2-EE7C-4305-889A-1D5DE90B74C3}" destId="{7FC77439-6FB2-4AFD-BE04-10BB6F991733}" srcOrd="0" destOrd="0" presId="urn:microsoft.com/office/officeart/2005/8/layout/orgChart1"/>
    <dgm:cxn modelId="{C7565399-E944-4364-A719-DFBAB2447DE5}" type="presParOf" srcId="{62A94DB2-EE7C-4305-889A-1D5DE90B74C3}" destId="{34C64E6A-9DFF-4F5C-AC98-B39C8CDDBB6F}" srcOrd="1" destOrd="0" presId="urn:microsoft.com/office/officeart/2005/8/layout/orgChart1"/>
    <dgm:cxn modelId="{C48AC692-FA12-4655-91C3-C3A288CF6F3A}" type="presParOf" srcId="{86AABA14-20A8-4367-9C78-D77DBA5A8947}" destId="{D02B14FD-C7C5-42ED-9BA8-460969F804C5}" srcOrd="1" destOrd="0" presId="urn:microsoft.com/office/officeart/2005/8/layout/orgChart1"/>
    <dgm:cxn modelId="{497C653B-DE51-4C8A-A3DD-08663682A9BF}" type="presParOf" srcId="{86AABA14-20A8-4367-9C78-D77DBA5A8947}" destId="{50D804F8-9F73-4FC3-B773-2F7C0ED03430}" srcOrd="2" destOrd="0" presId="urn:microsoft.com/office/officeart/2005/8/layout/orgChart1"/>
    <dgm:cxn modelId="{9C169963-3DC1-4E65-8A6E-728EF92CF3BC}" type="presParOf" srcId="{7B4CA20E-A2AE-417C-9222-AFF99981ACA8}" destId="{70021907-CE60-4A9C-85EB-7A1639D051A5}" srcOrd="2" destOrd="0" presId="urn:microsoft.com/office/officeart/2005/8/layout/orgChart1"/>
    <dgm:cxn modelId="{0D1FC9A1-F67F-4E63-A9F6-5EDE7145F608}" type="presParOf" srcId="{E579E8FA-8765-4550-8FE5-724CFB2B27B9}" destId="{45AFAB5A-FF72-4E46-AB2A-125A18E365C7}" srcOrd="2" destOrd="0" presId="urn:microsoft.com/office/officeart/2005/8/layout/orgChart1"/>
    <dgm:cxn modelId="{8DC879A9-3AF3-48B0-A1DE-4C59410CFDC5}" type="presParOf" srcId="{E579E8FA-8765-4550-8FE5-724CFB2B27B9}" destId="{933F4A8E-8DDD-4097-9EC1-81D51AE5A678}" srcOrd="3" destOrd="0" presId="urn:microsoft.com/office/officeart/2005/8/layout/orgChart1"/>
    <dgm:cxn modelId="{F18601A1-D716-40A5-9808-FD03B308A71F}" type="presParOf" srcId="{933F4A8E-8DDD-4097-9EC1-81D51AE5A678}" destId="{0B473CEB-23C2-449B-BA33-30C7EED36DEC}" srcOrd="0" destOrd="0" presId="urn:microsoft.com/office/officeart/2005/8/layout/orgChart1"/>
    <dgm:cxn modelId="{FB45E61B-89A7-4A25-8C81-3D114B38555B}" type="presParOf" srcId="{0B473CEB-23C2-449B-BA33-30C7EED36DEC}" destId="{BF545ED0-21C7-4AD9-9B10-05E340044E5C}" srcOrd="0" destOrd="0" presId="urn:microsoft.com/office/officeart/2005/8/layout/orgChart1"/>
    <dgm:cxn modelId="{6403E7A1-4E19-4608-9129-510B913D677C}" type="presParOf" srcId="{0B473CEB-23C2-449B-BA33-30C7EED36DEC}" destId="{D93396CC-AA9D-4E8C-A5FF-8EF43889977A}" srcOrd="1" destOrd="0" presId="urn:microsoft.com/office/officeart/2005/8/layout/orgChart1"/>
    <dgm:cxn modelId="{FA4C958F-90BA-46A7-AB66-42DA1902B845}" type="presParOf" srcId="{933F4A8E-8DDD-4097-9EC1-81D51AE5A678}" destId="{20C41486-939F-4809-AE60-79EC8C9CC7D4}" srcOrd="1" destOrd="0" presId="urn:microsoft.com/office/officeart/2005/8/layout/orgChart1"/>
    <dgm:cxn modelId="{5072F790-02C3-4761-AAE5-B8A6B1BD8ABB}" type="presParOf" srcId="{20C41486-939F-4809-AE60-79EC8C9CC7D4}" destId="{F6747693-35A5-4134-ADFD-3A763DEA8867}" srcOrd="0" destOrd="0" presId="urn:microsoft.com/office/officeart/2005/8/layout/orgChart1"/>
    <dgm:cxn modelId="{FF286CC9-8545-4C53-97AD-B37CFA6E116B}" type="presParOf" srcId="{20C41486-939F-4809-AE60-79EC8C9CC7D4}" destId="{547C51B8-61A0-4589-A742-94AF7EFB4EE8}" srcOrd="1" destOrd="0" presId="urn:microsoft.com/office/officeart/2005/8/layout/orgChart1"/>
    <dgm:cxn modelId="{02235C31-37EB-4A34-8813-3E176F118A0C}" type="presParOf" srcId="{547C51B8-61A0-4589-A742-94AF7EFB4EE8}" destId="{A62D6A4B-337A-41B4-BAC8-0D3A440B77E6}" srcOrd="0" destOrd="0" presId="urn:microsoft.com/office/officeart/2005/8/layout/orgChart1"/>
    <dgm:cxn modelId="{F00A89FE-AA45-4B49-827F-CEA17B9B6B87}" type="presParOf" srcId="{A62D6A4B-337A-41B4-BAC8-0D3A440B77E6}" destId="{018C5D1A-5990-46B6-87EE-FF32FC50E919}" srcOrd="0" destOrd="0" presId="urn:microsoft.com/office/officeart/2005/8/layout/orgChart1"/>
    <dgm:cxn modelId="{522CBE2A-7604-47F2-A0A9-B00FE03B8B0D}" type="presParOf" srcId="{A62D6A4B-337A-41B4-BAC8-0D3A440B77E6}" destId="{6659A7A3-E832-4FCE-8514-D331C10886B2}" srcOrd="1" destOrd="0" presId="urn:microsoft.com/office/officeart/2005/8/layout/orgChart1"/>
    <dgm:cxn modelId="{4EB666C4-21FF-4C95-91FD-E059B0828EBE}" type="presParOf" srcId="{547C51B8-61A0-4589-A742-94AF7EFB4EE8}" destId="{A210C205-5C01-49CD-9BC3-654DB2A409DB}" srcOrd="1" destOrd="0" presId="urn:microsoft.com/office/officeart/2005/8/layout/orgChart1"/>
    <dgm:cxn modelId="{492E6E02-A968-40F9-9F77-D6D52C07444C}" type="presParOf" srcId="{547C51B8-61A0-4589-A742-94AF7EFB4EE8}" destId="{A288CE96-F5E1-4F67-8FDE-18FD0303F747}" srcOrd="2" destOrd="0" presId="urn:microsoft.com/office/officeart/2005/8/layout/orgChart1"/>
    <dgm:cxn modelId="{90D7D3A7-FC9E-4963-8931-19E1E7C05801}" type="presParOf" srcId="{933F4A8E-8DDD-4097-9EC1-81D51AE5A678}" destId="{72D95C28-13B8-4D8E-82C3-B7819C43F3DE}" srcOrd="2" destOrd="0" presId="urn:microsoft.com/office/officeart/2005/8/layout/orgChart1"/>
    <dgm:cxn modelId="{10DA6ABB-04F0-4330-B7D3-02572EE45C64}" type="presParOf" srcId="{E3AF51AA-6608-4AA1-B9C1-E4E369472EFB}" destId="{523C9413-B253-4D9D-AFE9-30694C0D8CFB}" srcOrd="2" destOrd="0" presId="urn:microsoft.com/office/officeart/2005/8/layout/orgChart1"/>
    <dgm:cxn modelId="{0ED5F48E-AFD6-40B7-8B22-895991FAE3F2}" type="presParOf" srcId="{AFC131CE-E583-45A9-A449-30C86865CC3A}" destId="{215D4764-919D-436E-8114-8C147AFDD46E}" srcOrd="2" destOrd="0" presId="urn:microsoft.com/office/officeart/2005/8/layout/orgChart1"/>
  </dgm:cxnLst>
  <dgm:bg>
    <a:solidFill>
      <a:schemeClr val="bg1"/>
    </a:solidFill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157FFD21-D24A-484A-BBDC-D6900AFCBB20}" type="doc">
      <dgm:prSet loTypeId="urn:microsoft.com/office/officeart/2005/8/layout/orgChart1" loCatId="hierarchy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GB"/>
        </a:p>
      </dgm:t>
    </dgm:pt>
    <dgm:pt modelId="{A219169B-AE2F-4F50-B6F3-6159F520190A}">
      <dgm:prSet phldrT="[Text]" custT="1"/>
      <dgm:spPr/>
      <dgm:t>
        <a:bodyPr/>
        <a:lstStyle/>
        <a:p>
          <a:r>
            <a:rPr lang="en-GB" sz="1800" b="1" dirty="0"/>
            <a:t>Your Project Approach</a:t>
          </a:r>
        </a:p>
      </dgm:t>
    </dgm:pt>
    <dgm:pt modelId="{2A98C910-5ABA-4BDB-9059-336FFF2E628B}" type="parTrans" cxnId="{A4333347-19BA-4BF2-B43D-412756865ADB}">
      <dgm:prSet/>
      <dgm:spPr/>
      <dgm:t>
        <a:bodyPr/>
        <a:lstStyle/>
        <a:p>
          <a:endParaRPr lang="en-GB"/>
        </a:p>
      </dgm:t>
    </dgm:pt>
    <dgm:pt modelId="{FE81B769-D328-4F5A-BE7E-E97E1BB7EA3C}" type="sibTrans" cxnId="{A4333347-19BA-4BF2-B43D-412756865ADB}">
      <dgm:prSet/>
      <dgm:spPr/>
      <dgm:t>
        <a:bodyPr/>
        <a:lstStyle/>
        <a:p>
          <a:endParaRPr lang="en-GB"/>
        </a:p>
      </dgm:t>
    </dgm:pt>
    <dgm:pt modelId="{3165E16D-F80C-4943-B572-AE61ED2F25AC}">
      <dgm:prSet phldrT="[Text]"/>
      <dgm:spPr>
        <a:solidFill>
          <a:schemeClr val="accent4"/>
        </a:solidFill>
        <a:ln>
          <a:solidFill>
            <a:schemeClr val="bg1"/>
          </a:solidFill>
        </a:ln>
      </dgm:spPr>
      <dgm:t>
        <a:bodyPr/>
        <a:lstStyle/>
        <a:p>
          <a:r>
            <a:rPr lang="en-GB" dirty="0">
              <a:solidFill>
                <a:schemeClr val="bg1"/>
              </a:solidFill>
            </a:rPr>
            <a:t>SDLC Approach</a:t>
          </a:r>
        </a:p>
      </dgm:t>
    </dgm:pt>
    <dgm:pt modelId="{1FEAC702-2C41-4531-9B7A-91B13452BECD}" type="parTrans" cxnId="{A34EA7E2-2C34-478A-8F88-65EAE90853CC}">
      <dgm:prSet/>
      <dgm:spPr/>
      <dgm:t>
        <a:bodyPr/>
        <a:lstStyle/>
        <a:p>
          <a:endParaRPr lang="en-GB"/>
        </a:p>
      </dgm:t>
    </dgm:pt>
    <dgm:pt modelId="{C7FD0543-2D9A-45E3-B930-C864CD49232A}" type="sibTrans" cxnId="{A34EA7E2-2C34-478A-8F88-65EAE90853CC}">
      <dgm:prSet/>
      <dgm:spPr/>
      <dgm:t>
        <a:bodyPr/>
        <a:lstStyle/>
        <a:p>
          <a:endParaRPr lang="en-GB"/>
        </a:p>
      </dgm:t>
    </dgm:pt>
    <dgm:pt modelId="{D261D79A-68B4-4D62-964F-7694182FA88D}">
      <dgm:prSet phldrT="[Text]"/>
      <dgm:spPr>
        <a:solidFill>
          <a:srgbClr val="FFFF00"/>
        </a:solidFill>
        <a:ln>
          <a:solidFill>
            <a:schemeClr val="tx1"/>
          </a:solidFill>
        </a:ln>
      </dgm:spPr>
      <dgm:t>
        <a:bodyPr/>
        <a:lstStyle/>
        <a:p>
          <a:r>
            <a:rPr lang="en-GB" dirty="0">
              <a:solidFill>
                <a:schemeClr val="tx1"/>
              </a:solidFill>
            </a:rPr>
            <a:t>Field Research</a:t>
          </a:r>
        </a:p>
      </dgm:t>
    </dgm:pt>
    <dgm:pt modelId="{6E933F28-9932-45D8-90F5-652AF99C41AE}" type="parTrans" cxnId="{7DAEDACD-8E2D-4B42-ABD0-AD93C66A67E1}">
      <dgm:prSet/>
      <dgm:spPr/>
      <dgm:t>
        <a:bodyPr/>
        <a:lstStyle/>
        <a:p>
          <a:endParaRPr lang="en-GB"/>
        </a:p>
      </dgm:t>
    </dgm:pt>
    <dgm:pt modelId="{96640E5E-B00B-47B7-A905-0CB12D62FA35}" type="sibTrans" cxnId="{7DAEDACD-8E2D-4B42-ABD0-AD93C66A67E1}">
      <dgm:prSet/>
      <dgm:spPr/>
      <dgm:t>
        <a:bodyPr/>
        <a:lstStyle/>
        <a:p>
          <a:endParaRPr lang="en-GB"/>
        </a:p>
      </dgm:t>
    </dgm:pt>
    <dgm:pt modelId="{FC6DEF4B-A605-4F9B-B056-DC18CBA0F5FB}">
      <dgm:prSet phldrT="[Text]"/>
      <dgm:spPr>
        <a:solidFill>
          <a:schemeClr val="accent4"/>
        </a:solidFill>
        <a:ln>
          <a:solidFill>
            <a:schemeClr val="bg1"/>
          </a:solidFill>
        </a:ln>
      </dgm:spPr>
      <dgm:t>
        <a:bodyPr/>
        <a:lstStyle/>
        <a:p>
          <a:r>
            <a:rPr lang="en-GB" dirty="0">
              <a:solidFill>
                <a:schemeClr val="bg1"/>
              </a:solidFill>
            </a:rPr>
            <a:t>SSADM, Agile, Waterfall…etc</a:t>
          </a:r>
        </a:p>
      </dgm:t>
    </dgm:pt>
    <dgm:pt modelId="{8284151A-C276-4668-823D-B97BB9228E41}" type="parTrans" cxnId="{818784D9-4EBF-44E5-93A3-6CA9FD3B81B9}">
      <dgm:prSet/>
      <dgm:spPr/>
      <dgm:t>
        <a:bodyPr/>
        <a:lstStyle/>
        <a:p>
          <a:endParaRPr lang="en-GB"/>
        </a:p>
      </dgm:t>
    </dgm:pt>
    <dgm:pt modelId="{C3CA9E23-8F0E-4187-B7D8-F93D91305EC6}" type="sibTrans" cxnId="{818784D9-4EBF-44E5-93A3-6CA9FD3B81B9}">
      <dgm:prSet/>
      <dgm:spPr/>
      <dgm:t>
        <a:bodyPr/>
        <a:lstStyle/>
        <a:p>
          <a:endParaRPr lang="en-GB"/>
        </a:p>
      </dgm:t>
    </dgm:pt>
    <dgm:pt modelId="{CF26DF82-0C6D-4013-B702-AD2E74B94819}">
      <dgm:prSet phldrT="[Text]"/>
      <dgm:spPr>
        <a:solidFill>
          <a:schemeClr val="accent6"/>
        </a:solidFill>
        <a:ln>
          <a:solidFill>
            <a:schemeClr val="bg1"/>
          </a:solidFill>
        </a:ln>
      </dgm:spPr>
      <dgm:t>
        <a:bodyPr/>
        <a:lstStyle/>
        <a:p>
          <a:r>
            <a:rPr lang="en-GB" dirty="0">
              <a:solidFill>
                <a:schemeClr val="bg1"/>
              </a:solidFill>
            </a:rPr>
            <a:t>Kanban, Scrum, Gantt chart…etc</a:t>
          </a:r>
        </a:p>
      </dgm:t>
    </dgm:pt>
    <dgm:pt modelId="{25FC02E0-EDF5-41EF-B372-C6EFB14F639B}" type="parTrans" cxnId="{A273969B-7A54-4962-B271-1C429108B2C0}">
      <dgm:prSet/>
      <dgm:spPr/>
      <dgm:t>
        <a:bodyPr/>
        <a:lstStyle/>
        <a:p>
          <a:endParaRPr lang="en-GB"/>
        </a:p>
      </dgm:t>
    </dgm:pt>
    <dgm:pt modelId="{B8679F27-072C-4BEE-A8E1-86E719D817A8}" type="sibTrans" cxnId="{A273969B-7A54-4962-B271-1C429108B2C0}">
      <dgm:prSet/>
      <dgm:spPr/>
      <dgm:t>
        <a:bodyPr/>
        <a:lstStyle/>
        <a:p>
          <a:endParaRPr lang="en-GB"/>
        </a:p>
      </dgm:t>
    </dgm:pt>
    <dgm:pt modelId="{3377243D-E7AC-4F2B-83BE-98DD559F8F5E}">
      <dgm:prSet phldrT="[Text]"/>
      <dgm:spPr>
        <a:solidFill>
          <a:srgbClr val="FFFF00"/>
        </a:solidFill>
        <a:ln>
          <a:solidFill>
            <a:schemeClr val="tx1"/>
          </a:solidFill>
        </a:ln>
      </dgm:spPr>
      <dgm:t>
        <a:bodyPr/>
        <a:lstStyle/>
        <a:p>
          <a:r>
            <a:rPr lang="en-GB" dirty="0">
              <a:solidFill>
                <a:schemeClr val="tx1"/>
              </a:solidFill>
            </a:rPr>
            <a:t>Quantitative</a:t>
          </a:r>
        </a:p>
      </dgm:t>
    </dgm:pt>
    <dgm:pt modelId="{C9B214FE-31BC-409F-87EA-629CFCC18287}" type="parTrans" cxnId="{4858A39E-357B-42C5-9035-C7457406CF50}">
      <dgm:prSet/>
      <dgm:spPr/>
      <dgm:t>
        <a:bodyPr/>
        <a:lstStyle/>
        <a:p>
          <a:endParaRPr lang="en-GB"/>
        </a:p>
      </dgm:t>
    </dgm:pt>
    <dgm:pt modelId="{084AE076-FF41-4E2C-A046-22B943A19079}" type="sibTrans" cxnId="{4858A39E-357B-42C5-9035-C7457406CF50}">
      <dgm:prSet/>
      <dgm:spPr/>
      <dgm:t>
        <a:bodyPr/>
        <a:lstStyle/>
        <a:p>
          <a:endParaRPr lang="en-GB"/>
        </a:p>
      </dgm:t>
    </dgm:pt>
    <dgm:pt modelId="{0266637F-1548-45D2-9478-DC8D1967B3DB}">
      <dgm:prSet phldrT="[Text]"/>
      <dgm:spPr/>
      <dgm:t>
        <a:bodyPr/>
        <a:lstStyle/>
        <a:p>
          <a:r>
            <a:rPr lang="en-GB" dirty="0"/>
            <a:t>Qualitative</a:t>
          </a:r>
        </a:p>
      </dgm:t>
    </dgm:pt>
    <dgm:pt modelId="{25518C61-279E-40A3-8765-E48F0C9A5175}" type="parTrans" cxnId="{BA73CB6A-F152-4000-8941-D9C8F23A2A18}">
      <dgm:prSet/>
      <dgm:spPr/>
      <dgm:t>
        <a:bodyPr/>
        <a:lstStyle/>
        <a:p>
          <a:endParaRPr lang="en-GB"/>
        </a:p>
      </dgm:t>
    </dgm:pt>
    <dgm:pt modelId="{698A849D-1D05-42E9-AF8A-A6F312B8C80B}" type="sibTrans" cxnId="{BA73CB6A-F152-4000-8941-D9C8F23A2A18}">
      <dgm:prSet/>
      <dgm:spPr/>
      <dgm:t>
        <a:bodyPr/>
        <a:lstStyle/>
        <a:p>
          <a:endParaRPr lang="en-GB"/>
        </a:p>
      </dgm:t>
    </dgm:pt>
    <dgm:pt modelId="{BA81206E-E5B7-430C-A142-4A54E39ECA5B}">
      <dgm:prSet phldrT="[Text]"/>
      <dgm:spPr>
        <a:solidFill>
          <a:srgbClr val="FFFF00"/>
        </a:solidFill>
        <a:ln>
          <a:solidFill>
            <a:schemeClr val="tx1"/>
          </a:solidFill>
        </a:ln>
      </dgm:spPr>
      <dgm:t>
        <a:bodyPr/>
        <a:lstStyle/>
        <a:p>
          <a:r>
            <a:rPr lang="en-GB" dirty="0">
              <a:solidFill>
                <a:schemeClr val="tx1"/>
              </a:solidFill>
            </a:rPr>
            <a:t>Surveys, Questionnaires, datasets…</a:t>
          </a:r>
        </a:p>
      </dgm:t>
    </dgm:pt>
    <dgm:pt modelId="{258326EF-BBFC-4D89-8763-10E9EF3BA8CC}" type="parTrans" cxnId="{BAF65294-279E-40E8-AA4B-2DECBD9FD68B}">
      <dgm:prSet/>
      <dgm:spPr/>
      <dgm:t>
        <a:bodyPr/>
        <a:lstStyle/>
        <a:p>
          <a:endParaRPr lang="en-GB"/>
        </a:p>
      </dgm:t>
    </dgm:pt>
    <dgm:pt modelId="{F1FB442E-3FF4-46BF-8FFC-951C10551CBA}" type="sibTrans" cxnId="{BAF65294-279E-40E8-AA4B-2DECBD9FD68B}">
      <dgm:prSet/>
      <dgm:spPr/>
      <dgm:t>
        <a:bodyPr/>
        <a:lstStyle/>
        <a:p>
          <a:endParaRPr lang="en-GB"/>
        </a:p>
      </dgm:t>
    </dgm:pt>
    <dgm:pt modelId="{D9BC4CFF-751C-4088-B320-3E2C58D49906}">
      <dgm:prSet phldrT="[Text]"/>
      <dgm:spPr/>
      <dgm:t>
        <a:bodyPr/>
        <a:lstStyle/>
        <a:p>
          <a:r>
            <a:rPr lang="en-GB" dirty="0"/>
            <a:t>Interviews, focus groups, Text analysis…etc</a:t>
          </a:r>
        </a:p>
      </dgm:t>
    </dgm:pt>
    <dgm:pt modelId="{C888379C-4CD6-46AE-9232-7C555A3D280B}" type="parTrans" cxnId="{65CD252E-763C-4E0F-851E-2AE11C22823C}">
      <dgm:prSet/>
      <dgm:spPr/>
      <dgm:t>
        <a:bodyPr/>
        <a:lstStyle/>
        <a:p>
          <a:endParaRPr lang="en-GB"/>
        </a:p>
      </dgm:t>
    </dgm:pt>
    <dgm:pt modelId="{9690ADC1-4A29-44B7-B549-CF20F3BAF61A}" type="sibTrans" cxnId="{65CD252E-763C-4E0F-851E-2AE11C22823C}">
      <dgm:prSet/>
      <dgm:spPr/>
      <dgm:t>
        <a:bodyPr/>
        <a:lstStyle/>
        <a:p>
          <a:endParaRPr lang="en-GB"/>
        </a:p>
      </dgm:t>
    </dgm:pt>
    <dgm:pt modelId="{9A4AB3E2-D2AC-4D3F-9645-E1283208925B}" type="pres">
      <dgm:prSet presAssocID="{157FFD21-D24A-484A-BBDC-D6900AFCBB2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AFC131CE-E583-45A9-A449-30C86865CC3A}" type="pres">
      <dgm:prSet presAssocID="{A219169B-AE2F-4F50-B6F3-6159F520190A}" presName="hierRoot1" presStyleCnt="0">
        <dgm:presLayoutVars>
          <dgm:hierBranch val="init"/>
        </dgm:presLayoutVars>
      </dgm:prSet>
      <dgm:spPr/>
    </dgm:pt>
    <dgm:pt modelId="{1AC3D6EF-24A0-4B48-8ACA-421350BDE131}" type="pres">
      <dgm:prSet presAssocID="{A219169B-AE2F-4F50-B6F3-6159F520190A}" presName="rootComposite1" presStyleCnt="0"/>
      <dgm:spPr/>
    </dgm:pt>
    <dgm:pt modelId="{ADF4F902-5E7D-4992-AD64-617D0B9D7F91}" type="pres">
      <dgm:prSet presAssocID="{A219169B-AE2F-4F50-B6F3-6159F520190A}" presName="rootText1" presStyleLbl="node0" presStyleIdx="0" presStyleCnt="1">
        <dgm:presLayoutVars>
          <dgm:chPref val="3"/>
        </dgm:presLayoutVars>
      </dgm:prSet>
      <dgm:spPr/>
    </dgm:pt>
    <dgm:pt modelId="{2AF56341-F45C-4BE8-82A5-8696654AB9C0}" type="pres">
      <dgm:prSet presAssocID="{A219169B-AE2F-4F50-B6F3-6159F520190A}" presName="rootConnector1" presStyleLbl="node1" presStyleIdx="0" presStyleCnt="0"/>
      <dgm:spPr/>
    </dgm:pt>
    <dgm:pt modelId="{00B9DFF6-7B4D-4E34-AC2B-16D7EF44CB3F}" type="pres">
      <dgm:prSet presAssocID="{A219169B-AE2F-4F50-B6F3-6159F520190A}" presName="hierChild2" presStyleCnt="0"/>
      <dgm:spPr/>
    </dgm:pt>
    <dgm:pt modelId="{C1FA120E-A23D-41E4-8B20-62D5EC8D37C2}" type="pres">
      <dgm:prSet presAssocID="{1FEAC702-2C41-4531-9B7A-91B13452BECD}" presName="Name37" presStyleLbl="parChTrans1D2" presStyleIdx="0" presStyleCnt="2"/>
      <dgm:spPr/>
    </dgm:pt>
    <dgm:pt modelId="{32FF5B19-DC9F-4516-9867-A1D27C50A792}" type="pres">
      <dgm:prSet presAssocID="{3165E16D-F80C-4943-B572-AE61ED2F25AC}" presName="hierRoot2" presStyleCnt="0">
        <dgm:presLayoutVars>
          <dgm:hierBranch val="init"/>
        </dgm:presLayoutVars>
      </dgm:prSet>
      <dgm:spPr/>
    </dgm:pt>
    <dgm:pt modelId="{53A289C1-8B10-4D15-AEF0-A1AE4A955529}" type="pres">
      <dgm:prSet presAssocID="{3165E16D-F80C-4943-B572-AE61ED2F25AC}" presName="rootComposite" presStyleCnt="0"/>
      <dgm:spPr/>
    </dgm:pt>
    <dgm:pt modelId="{D0A1F7E4-ACFF-4B5F-94E7-346B607BE87E}" type="pres">
      <dgm:prSet presAssocID="{3165E16D-F80C-4943-B572-AE61ED2F25AC}" presName="rootText" presStyleLbl="node2" presStyleIdx="0" presStyleCnt="2">
        <dgm:presLayoutVars>
          <dgm:chPref val="3"/>
        </dgm:presLayoutVars>
      </dgm:prSet>
      <dgm:spPr/>
    </dgm:pt>
    <dgm:pt modelId="{B01C2A1E-4319-46EC-9FE3-4E49BDB12708}" type="pres">
      <dgm:prSet presAssocID="{3165E16D-F80C-4943-B572-AE61ED2F25AC}" presName="rootConnector" presStyleLbl="node2" presStyleIdx="0" presStyleCnt="2"/>
      <dgm:spPr/>
    </dgm:pt>
    <dgm:pt modelId="{AC424CD9-3FA9-4073-8A06-61DEEA234F5D}" type="pres">
      <dgm:prSet presAssocID="{3165E16D-F80C-4943-B572-AE61ED2F25AC}" presName="hierChild4" presStyleCnt="0"/>
      <dgm:spPr/>
    </dgm:pt>
    <dgm:pt modelId="{D2A7DEF8-3564-415F-94AD-DD2B044081F8}" type="pres">
      <dgm:prSet presAssocID="{8284151A-C276-4668-823D-B97BB9228E41}" presName="Name37" presStyleLbl="parChTrans1D3" presStyleIdx="0" presStyleCnt="3"/>
      <dgm:spPr/>
    </dgm:pt>
    <dgm:pt modelId="{B661221E-B58D-45DE-AE21-C1474199FD12}" type="pres">
      <dgm:prSet presAssocID="{FC6DEF4B-A605-4F9B-B056-DC18CBA0F5FB}" presName="hierRoot2" presStyleCnt="0">
        <dgm:presLayoutVars>
          <dgm:hierBranch val="init"/>
        </dgm:presLayoutVars>
      </dgm:prSet>
      <dgm:spPr/>
    </dgm:pt>
    <dgm:pt modelId="{C1213D0A-83E1-4329-8089-A82AB7271258}" type="pres">
      <dgm:prSet presAssocID="{FC6DEF4B-A605-4F9B-B056-DC18CBA0F5FB}" presName="rootComposite" presStyleCnt="0"/>
      <dgm:spPr/>
    </dgm:pt>
    <dgm:pt modelId="{84A64D24-EC7E-46CB-8F0C-86DC5F97B002}" type="pres">
      <dgm:prSet presAssocID="{FC6DEF4B-A605-4F9B-B056-DC18CBA0F5FB}" presName="rootText" presStyleLbl="node3" presStyleIdx="0" presStyleCnt="3">
        <dgm:presLayoutVars>
          <dgm:chPref val="3"/>
        </dgm:presLayoutVars>
      </dgm:prSet>
      <dgm:spPr/>
    </dgm:pt>
    <dgm:pt modelId="{ACCEB5E4-F092-43AC-8ABE-932416A5C6B9}" type="pres">
      <dgm:prSet presAssocID="{FC6DEF4B-A605-4F9B-B056-DC18CBA0F5FB}" presName="rootConnector" presStyleLbl="node3" presStyleIdx="0" presStyleCnt="3"/>
      <dgm:spPr/>
    </dgm:pt>
    <dgm:pt modelId="{19EA03B1-3042-47F1-B6DC-99A9D17F1053}" type="pres">
      <dgm:prSet presAssocID="{FC6DEF4B-A605-4F9B-B056-DC18CBA0F5FB}" presName="hierChild4" presStyleCnt="0"/>
      <dgm:spPr/>
    </dgm:pt>
    <dgm:pt modelId="{DF30A3EB-8EB5-4726-8353-CE9202968261}" type="pres">
      <dgm:prSet presAssocID="{25FC02E0-EDF5-41EF-B372-C6EFB14F639B}" presName="Name37" presStyleLbl="parChTrans1D4" presStyleIdx="0" presStyleCnt="3"/>
      <dgm:spPr/>
    </dgm:pt>
    <dgm:pt modelId="{5E72AA77-3C36-4FC2-AC0C-4BC23F9D66E4}" type="pres">
      <dgm:prSet presAssocID="{CF26DF82-0C6D-4013-B702-AD2E74B94819}" presName="hierRoot2" presStyleCnt="0">
        <dgm:presLayoutVars>
          <dgm:hierBranch val="init"/>
        </dgm:presLayoutVars>
      </dgm:prSet>
      <dgm:spPr/>
    </dgm:pt>
    <dgm:pt modelId="{45D79A6E-09B0-4D36-957B-048EDBFAE168}" type="pres">
      <dgm:prSet presAssocID="{CF26DF82-0C6D-4013-B702-AD2E74B94819}" presName="rootComposite" presStyleCnt="0"/>
      <dgm:spPr/>
    </dgm:pt>
    <dgm:pt modelId="{BFC2F221-982E-429C-B115-7082062A7385}" type="pres">
      <dgm:prSet presAssocID="{CF26DF82-0C6D-4013-B702-AD2E74B94819}" presName="rootText" presStyleLbl="node4" presStyleIdx="0" presStyleCnt="3">
        <dgm:presLayoutVars>
          <dgm:chPref val="3"/>
        </dgm:presLayoutVars>
      </dgm:prSet>
      <dgm:spPr/>
    </dgm:pt>
    <dgm:pt modelId="{841CDE78-46BC-4C5A-8A89-159BD7A8DE0D}" type="pres">
      <dgm:prSet presAssocID="{CF26DF82-0C6D-4013-B702-AD2E74B94819}" presName="rootConnector" presStyleLbl="node4" presStyleIdx="0" presStyleCnt="3"/>
      <dgm:spPr/>
    </dgm:pt>
    <dgm:pt modelId="{A011B81C-C2C8-4C91-B4D8-A276DB21068B}" type="pres">
      <dgm:prSet presAssocID="{CF26DF82-0C6D-4013-B702-AD2E74B94819}" presName="hierChild4" presStyleCnt="0"/>
      <dgm:spPr/>
    </dgm:pt>
    <dgm:pt modelId="{3D518608-99E5-4DB9-94F9-53BE5067FB5A}" type="pres">
      <dgm:prSet presAssocID="{CF26DF82-0C6D-4013-B702-AD2E74B94819}" presName="hierChild5" presStyleCnt="0"/>
      <dgm:spPr/>
    </dgm:pt>
    <dgm:pt modelId="{C6C8A91B-28D4-4356-849D-A79167A859CE}" type="pres">
      <dgm:prSet presAssocID="{FC6DEF4B-A605-4F9B-B056-DC18CBA0F5FB}" presName="hierChild5" presStyleCnt="0"/>
      <dgm:spPr/>
    </dgm:pt>
    <dgm:pt modelId="{0F08A8E5-7205-4F73-9774-AB37AF04A197}" type="pres">
      <dgm:prSet presAssocID="{3165E16D-F80C-4943-B572-AE61ED2F25AC}" presName="hierChild5" presStyleCnt="0"/>
      <dgm:spPr/>
    </dgm:pt>
    <dgm:pt modelId="{CFC12954-82C3-4F36-9B43-77A1D9619277}" type="pres">
      <dgm:prSet presAssocID="{6E933F28-9932-45D8-90F5-652AF99C41AE}" presName="Name37" presStyleLbl="parChTrans1D2" presStyleIdx="1" presStyleCnt="2"/>
      <dgm:spPr/>
    </dgm:pt>
    <dgm:pt modelId="{E3AF51AA-6608-4AA1-B9C1-E4E369472EFB}" type="pres">
      <dgm:prSet presAssocID="{D261D79A-68B4-4D62-964F-7694182FA88D}" presName="hierRoot2" presStyleCnt="0">
        <dgm:presLayoutVars>
          <dgm:hierBranch val="init"/>
        </dgm:presLayoutVars>
      </dgm:prSet>
      <dgm:spPr/>
    </dgm:pt>
    <dgm:pt modelId="{307209FA-23D8-477A-BE10-A45C7FA58F94}" type="pres">
      <dgm:prSet presAssocID="{D261D79A-68B4-4D62-964F-7694182FA88D}" presName="rootComposite" presStyleCnt="0"/>
      <dgm:spPr/>
    </dgm:pt>
    <dgm:pt modelId="{3FEEEB27-225B-4420-9364-7497A6D5A381}" type="pres">
      <dgm:prSet presAssocID="{D261D79A-68B4-4D62-964F-7694182FA88D}" presName="rootText" presStyleLbl="node2" presStyleIdx="1" presStyleCnt="2">
        <dgm:presLayoutVars>
          <dgm:chPref val="3"/>
        </dgm:presLayoutVars>
      </dgm:prSet>
      <dgm:spPr/>
    </dgm:pt>
    <dgm:pt modelId="{D6F846AC-0D7F-4CD4-BEAB-3CF87D1F10A7}" type="pres">
      <dgm:prSet presAssocID="{D261D79A-68B4-4D62-964F-7694182FA88D}" presName="rootConnector" presStyleLbl="node2" presStyleIdx="1" presStyleCnt="2"/>
      <dgm:spPr/>
    </dgm:pt>
    <dgm:pt modelId="{E579E8FA-8765-4550-8FE5-724CFB2B27B9}" type="pres">
      <dgm:prSet presAssocID="{D261D79A-68B4-4D62-964F-7694182FA88D}" presName="hierChild4" presStyleCnt="0"/>
      <dgm:spPr/>
    </dgm:pt>
    <dgm:pt modelId="{095A3FB7-5A1E-439E-8589-895165EF79DA}" type="pres">
      <dgm:prSet presAssocID="{C9B214FE-31BC-409F-87EA-629CFCC18287}" presName="Name37" presStyleLbl="parChTrans1D3" presStyleIdx="1" presStyleCnt="3"/>
      <dgm:spPr/>
    </dgm:pt>
    <dgm:pt modelId="{7B4CA20E-A2AE-417C-9222-AFF99981ACA8}" type="pres">
      <dgm:prSet presAssocID="{3377243D-E7AC-4F2B-83BE-98DD559F8F5E}" presName="hierRoot2" presStyleCnt="0">
        <dgm:presLayoutVars>
          <dgm:hierBranch val="init"/>
        </dgm:presLayoutVars>
      </dgm:prSet>
      <dgm:spPr/>
    </dgm:pt>
    <dgm:pt modelId="{F310F577-D297-432C-8007-EB6FC0333EAD}" type="pres">
      <dgm:prSet presAssocID="{3377243D-E7AC-4F2B-83BE-98DD559F8F5E}" presName="rootComposite" presStyleCnt="0"/>
      <dgm:spPr/>
    </dgm:pt>
    <dgm:pt modelId="{C42B1DF0-652D-49B4-B5FD-783123678FE2}" type="pres">
      <dgm:prSet presAssocID="{3377243D-E7AC-4F2B-83BE-98DD559F8F5E}" presName="rootText" presStyleLbl="node3" presStyleIdx="1" presStyleCnt="3">
        <dgm:presLayoutVars>
          <dgm:chPref val="3"/>
        </dgm:presLayoutVars>
      </dgm:prSet>
      <dgm:spPr/>
    </dgm:pt>
    <dgm:pt modelId="{DBCAA885-AE8E-43F9-A241-6B3145AB8711}" type="pres">
      <dgm:prSet presAssocID="{3377243D-E7AC-4F2B-83BE-98DD559F8F5E}" presName="rootConnector" presStyleLbl="node3" presStyleIdx="1" presStyleCnt="3"/>
      <dgm:spPr/>
    </dgm:pt>
    <dgm:pt modelId="{5420D66C-F40D-4BD0-BACB-6E9ADE298A1B}" type="pres">
      <dgm:prSet presAssocID="{3377243D-E7AC-4F2B-83BE-98DD559F8F5E}" presName="hierChild4" presStyleCnt="0"/>
      <dgm:spPr/>
    </dgm:pt>
    <dgm:pt modelId="{C868EFC4-AD10-4924-940B-D105F3E54096}" type="pres">
      <dgm:prSet presAssocID="{258326EF-BBFC-4D89-8763-10E9EF3BA8CC}" presName="Name37" presStyleLbl="parChTrans1D4" presStyleIdx="1" presStyleCnt="3"/>
      <dgm:spPr/>
    </dgm:pt>
    <dgm:pt modelId="{86AABA14-20A8-4367-9C78-D77DBA5A8947}" type="pres">
      <dgm:prSet presAssocID="{BA81206E-E5B7-430C-A142-4A54E39ECA5B}" presName="hierRoot2" presStyleCnt="0">
        <dgm:presLayoutVars>
          <dgm:hierBranch val="init"/>
        </dgm:presLayoutVars>
      </dgm:prSet>
      <dgm:spPr/>
    </dgm:pt>
    <dgm:pt modelId="{62A94DB2-EE7C-4305-889A-1D5DE90B74C3}" type="pres">
      <dgm:prSet presAssocID="{BA81206E-E5B7-430C-A142-4A54E39ECA5B}" presName="rootComposite" presStyleCnt="0"/>
      <dgm:spPr/>
    </dgm:pt>
    <dgm:pt modelId="{7FC77439-6FB2-4AFD-BE04-10BB6F991733}" type="pres">
      <dgm:prSet presAssocID="{BA81206E-E5B7-430C-A142-4A54E39ECA5B}" presName="rootText" presStyleLbl="node4" presStyleIdx="1" presStyleCnt="3">
        <dgm:presLayoutVars>
          <dgm:chPref val="3"/>
        </dgm:presLayoutVars>
      </dgm:prSet>
      <dgm:spPr/>
    </dgm:pt>
    <dgm:pt modelId="{34C64E6A-9DFF-4F5C-AC98-B39C8CDDBB6F}" type="pres">
      <dgm:prSet presAssocID="{BA81206E-E5B7-430C-A142-4A54E39ECA5B}" presName="rootConnector" presStyleLbl="node4" presStyleIdx="1" presStyleCnt="3"/>
      <dgm:spPr/>
    </dgm:pt>
    <dgm:pt modelId="{D02B14FD-C7C5-42ED-9BA8-460969F804C5}" type="pres">
      <dgm:prSet presAssocID="{BA81206E-E5B7-430C-A142-4A54E39ECA5B}" presName="hierChild4" presStyleCnt="0"/>
      <dgm:spPr/>
    </dgm:pt>
    <dgm:pt modelId="{50D804F8-9F73-4FC3-B773-2F7C0ED03430}" type="pres">
      <dgm:prSet presAssocID="{BA81206E-E5B7-430C-A142-4A54E39ECA5B}" presName="hierChild5" presStyleCnt="0"/>
      <dgm:spPr/>
    </dgm:pt>
    <dgm:pt modelId="{70021907-CE60-4A9C-85EB-7A1639D051A5}" type="pres">
      <dgm:prSet presAssocID="{3377243D-E7AC-4F2B-83BE-98DD559F8F5E}" presName="hierChild5" presStyleCnt="0"/>
      <dgm:spPr/>
    </dgm:pt>
    <dgm:pt modelId="{45AFAB5A-FF72-4E46-AB2A-125A18E365C7}" type="pres">
      <dgm:prSet presAssocID="{25518C61-279E-40A3-8765-E48F0C9A5175}" presName="Name37" presStyleLbl="parChTrans1D3" presStyleIdx="2" presStyleCnt="3"/>
      <dgm:spPr/>
    </dgm:pt>
    <dgm:pt modelId="{933F4A8E-8DDD-4097-9EC1-81D51AE5A678}" type="pres">
      <dgm:prSet presAssocID="{0266637F-1548-45D2-9478-DC8D1967B3DB}" presName="hierRoot2" presStyleCnt="0">
        <dgm:presLayoutVars>
          <dgm:hierBranch val="init"/>
        </dgm:presLayoutVars>
      </dgm:prSet>
      <dgm:spPr/>
    </dgm:pt>
    <dgm:pt modelId="{0B473CEB-23C2-449B-BA33-30C7EED36DEC}" type="pres">
      <dgm:prSet presAssocID="{0266637F-1548-45D2-9478-DC8D1967B3DB}" presName="rootComposite" presStyleCnt="0"/>
      <dgm:spPr/>
    </dgm:pt>
    <dgm:pt modelId="{BF545ED0-21C7-4AD9-9B10-05E340044E5C}" type="pres">
      <dgm:prSet presAssocID="{0266637F-1548-45D2-9478-DC8D1967B3DB}" presName="rootText" presStyleLbl="node3" presStyleIdx="2" presStyleCnt="3">
        <dgm:presLayoutVars>
          <dgm:chPref val="3"/>
        </dgm:presLayoutVars>
      </dgm:prSet>
      <dgm:spPr/>
    </dgm:pt>
    <dgm:pt modelId="{D93396CC-AA9D-4E8C-A5FF-8EF43889977A}" type="pres">
      <dgm:prSet presAssocID="{0266637F-1548-45D2-9478-DC8D1967B3DB}" presName="rootConnector" presStyleLbl="node3" presStyleIdx="2" presStyleCnt="3"/>
      <dgm:spPr/>
    </dgm:pt>
    <dgm:pt modelId="{20C41486-939F-4809-AE60-79EC8C9CC7D4}" type="pres">
      <dgm:prSet presAssocID="{0266637F-1548-45D2-9478-DC8D1967B3DB}" presName="hierChild4" presStyleCnt="0"/>
      <dgm:spPr/>
    </dgm:pt>
    <dgm:pt modelId="{F6747693-35A5-4134-ADFD-3A763DEA8867}" type="pres">
      <dgm:prSet presAssocID="{C888379C-4CD6-46AE-9232-7C555A3D280B}" presName="Name37" presStyleLbl="parChTrans1D4" presStyleIdx="2" presStyleCnt="3"/>
      <dgm:spPr/>
    </dgm:pt>
    <dgm:pt modelId="{547C51B8-61A0-4589-A742-94AF7EFB4EE8}" type="pres">
      <dgm:prSet presAssocID="{D9BC4CFF-751C-4088-B320-3E2C58D49906}" presName="hierRoot2" presStyleCnt="0">
        <dgm:presLayoutVars>
          <dgm:hierBranch val="init"/>
        </dgm:presLayoutVars>
      </dgm:prSet>
      <dgm:spPr/>
    </dgm:pt>
    <dgm:pt modelId="{A62D6A4B-337A-41B4-BAC8-0D3A440B77E6}" type="pres">
      <dgm:prSet presAssocID="{D9BC4CFF-751C-4088-B320-3E2C58D49906}" presName="rootComposite" presStyleCnt="0"/>
      <dgm:spPr/>
    </dgm:pt>
    <dgm:pt modelId="{018C5D1A-5990-46B6-87EE-FF32FC50E919}" type="pres">
      <dgm:prSet presAssocID="{D9BC4CFF-751C-4088-B320-3E2C58D49906}" presName="rootText" presStyleLbl="node4" presStyleIdx="2" presStyleCnt="3">
        <dgm:presLayoutVars>
          <dgm:chPref val="3"/>
        </dgm:presLayoutVars>
      </dgm:prSet>
      <dgm:spPr/>
    </dgm:pt>
    <dgm:pt modelId="{6659A7A3-E832-4FCE-8514-D331C10886B2}" type="pres">
      <dgm:prSet presAssocID="{D9BC4CFF-751C-4088-B320-3E2C58D49906}" presName="rootConnector" presStyleLbl="node4" presStyleIdx="2" presStyleCnt="3"/>
      <dgm:spPr/>
    </dgm:pt>
    <dgm:pt modelId="{A210C205-5C01-49CD-9BC3-654DB2A409DB}" type="pres">
      <dgm:prSet presAssocID="{D9BC4CFF-751C-4088-B320-3E2C58D49906}" presName="hierChild4" presStyleCnt="0"/>
      <dgm:spPr/>
    </dgm:pt>
    <dgm:pt modelId="{A288CE96-F5E1-4F67-8FDE-18FD0303F747}" type="pres">
      <dgm:prSet presAssocID="{D9BC4CFF-751C-4088-B320-3E2C58D49906}" presName="hierChild5" presStyleCnt="0"/>
      <dgm:spPr/>
    </dgm:pt>
    <dgm:pt modelId="{72D95C28-13B8-4D8E-82C3-B7819C43F3DE}" type="pres">
      <dgm:prSet presAssocID="{0266637F-1548-45D2-9478-DC8D1967B3DB}" presName="hierChild5" presStyleCnt="0"/>
      <dgm:spPr/>
    </dgm:pt>
    <dgm:pt modelId="{523C9413-B253-4D9D-AFE9-30694C0D8CFB}" type="pres">
      <dgm:prSet presAssocID="{D261D79A-68B4-4D62-964F-7694182FA88D}" presName="hierChild5" presStyleCnt="0"/>
      <dgm:spPr/>
    </dgm:pt>
    <dgm:pt modelId="{215D4764-919D-436E-8114-8C147AFDD46E}" type="pres">
      <dgm:prSet presAssocID="{A219169B-AE2F-4F50-B6F3-6159F520190A}" presName="hierChild3" presStyleCnt="0"/>
      <dgm:spPr/>
    </dgm:pt>
  </dgm:ptLst>
  <dgm:cxnLst>
    <dgm:cxn modelId="{740BB705-3AF0-4BDE-9D28-AACCE84EF88F}" type="presOf" srcId="{258326EF-BBFC-4D89-8763-10E9EF3BA8CC}" destId="{C868EFC4-AD10-4924-940B-D105F3E54096}" srcOrd="0" destOrd="0" presId="urn:microsoft.com/office/officeart/2005/8/layout/orgChart1"/>
    <dgm:cxn modelId="{AC0D8B17-4A36-4B8F-8C83-04CB37A4B406}" type="presOf" srcId="{FC6DEF4B-A605-4F9B-B056-DC18CBA0F5FB}" destId="{84A64D24-EC7E-46CB-8F0C-86DC5F97B002}" srcOrd="0" destOrd="0" presId="urn:microsoft.com/office/officeart/2005/8/layout/orgChart1"/>
    <dgm:cxn modelId="{B0A21429-B4DE-47AC-8A11-1C04E56510DB}" type="presOf" srcId="{D261D79A-68B4-4D62-964F-7694182FA88D}" destId="{D6F846AC-0D7F-4CD4-BEAB-3CF87D1F10A7}" srcOrd="1" destOrd="0" presId="urn:microsoft.com/office/officeart/2005/8/layout/orgChart1"/>
    <dgm:cxn modelId="{65CD252E-763C-4E0F-851E-2AE11C22823C}" srcId="{0266637F-1548-45D2-9478-DC8D1967B3DB}" destId="{D9BC4CFF-751C-4088-B320-3E2C58D49906}" srcOrd="0" destOrd="0" parTransId="{C888379C-4CD6-46AE-9232-7C555A3D280B}" sibTransId="{9690ADC1-4A29-44B7-B549-CF20F3BAF61A}"/>
    <dgm:cxn modelId="{58347C35-56A6-4774-A1E6-99DED17AADF0}" type="presOf" srcId="{1FEAC702-2C41-4531-9B7A-91B13452BECD}" destId="{C1FA120E-A23D-41E4-8B20-62D5EC8D37C2}" srcOrd="0" destOrd="0" presId="urn:microsoft.com/office/officeart/2005/8/layout/orgChart1"/>
    <dgm:cxn modelId="{B54DB837-BAC1-4038-A149-1865ECB6AFFC}" type="presOf" srcId="{A219169B-AE2F-4F50-B6F3-6159F520190A}" destId="{2AF56341-F45C-4BE8-82A5-8696654AB9C0}" srcOrd="1" destOrd="0" presId="urn:microsoft.com/office/officeart/2005/8/layout/orgChart1"/>
    <dgm:cxn modelId="{332F5141-3CF1-42B6-8569-4B13492A3E75}" type="presOf" srcId="{0266637F-1548-45D2-9478-DC8D1967B3DB}" destId="{D93396CC-AA9D-4E8C-A5FF-8EF43889977A}" srcOrd="1" destOrd="0" presId="urn:microsoft.com/office/officeart/2005/8/layout/orgChart1"/>
    <dgm:cxn modelId="{A4333347-19BA-4BF2-B43D-412756865ADB}" srcId="{157FFD21-D24A-484A-BBDC-D6900AFCBB20}" destId="{A219169B-AE2F-4F50-B6F3-6159F520190A}" srcOrd="0" destOrd="0" parTransId="{2A98C910-5ABA-4BDB-9059-336FFF2E628B}" sibTransId="{FE81B769-D328-4F5A-BE7E-E97E1BB7EA3C}"/>
    <dgm:cxn modelId="{434E7B68-27C2-4DC9-ABFC-54E675291935}" type="presOf" srcId="{D9BC4CFF-751C-4088-B320-3E2C58D49906}" destId="{018C5D1A-5990-46B6-87EE-FF32FC50E919}" srcOrd="0" destOrd="0" presId="urn:microsoft.com/office/officeart/2005/8/layout/orgChart1"/>
    <dgm:cxn modelId="{BA73CB6A-F152-4000-8941-D9C8F23A2A18}" srcId="{D261D79A-68B4-4D62-964F-7694182FA88D}" destId="{0266637F-1548-45D2-9478-DC8D1967B3DB}" srcOrd="1" destOrd="0" parTransId="{25518C61-279E-40A3-8765-E48F0C9A5175}" sibTransId="{698A849D-1D05-42E9-AF8A-A6F312B8C80B}"/>
    <dgm:cxn modelId="{457DEE6D-2835-43E3-8343-EA9E4331E486}" type="presOf" srcId="{3165E16D-F80C-4943-B572-AE61ED2F25AC}" destId="{B01C2A1E-4319-46EC-9FE3-4E49BDB12708}" srcOrd="1" destOrd="0" presId="urn:microsoft.com/office/officeart/2005/8/layout/orgChart1"/>
    <dgm:cxn modelId="{72045E70-31CB-46E3-88A0-57033203379B}" type="presOf" srcId="{157FFD21-D24A-484A-BBDC-D6900AFCBB20}" destId="{9A4AB3E2-D2AC-4D3F-9645-E1283208925B}" srcOrd="0" destOrd="0" presId="urn:microsoft.com/office/officeart/2005/8/layout/orgChart1"/>
    <dgm:cxn modelId="{3FEB5257-AB52-4DBC-9183-E616AFFE8B44}" type="presOf" srcId="{BA81206E-E5B7-430C-A142-4A54E39ECA5B}" destId="{34C64E6A-9DFF-4F5C-AC98-B39C8CDDBB6F}" srcOrd="1" destOrd="0" presId="urn:microsoft.com/office/officeart/2005/8/layout/orgChart1"/>
    <dgm:cxn modelId="{1A8A6379-17DA-4E7F-AA54-031280537472}" type="presOf" srcId="{D9BC4CFF-751C-4088-B320-3E2C58D49906}" destId="{6659A7A3-E832-4FCE-8514-D331C10886B2}" srcOrd="1" destOrd="0" presId="urn:microsoft.com/office/officeart/2005/8/layout/orgChart1"/>
    <dgm:cxn modelId="{D9814D82-3CD6-47FA-8E1F-364D4825E765}" type="presOf" srcId="{25FC02E0-EDF5-41EF-B372-C6EFB14F639B}" destId="{DF30A3EB-8EB5-4726-8353-CE9202968261}" srcOrd="0" destOrd="0" presId="urn:microsoft.com/office/officeart/2005/8/layout/orgChart1"/>
    <dgm:cxn modelId="{83D34494-9001-4B05-98C7-8859C3CAFA6F}" type="presOf" srcId="{6E933F28-9932-45D8-90F5-652AF99C41AE}" destId="{CFC12954-82C3-4F36-9B43-77A1D9619277}" srcOrd="0" destOrd="0" presId="urn:microsoft.com/office/officeart/2005/8/layout/orgChart1"/>
    <dgm:cxn modelId="{BAF65294-279E-40E8-AA4B-2DECBD9FD68B}" srcId="{3377243D-E7AC-4F2B-83BE-98DD559F8F5E}" destId="{BA81206E-E5B7-430C-A142-4A54E39ECA5B}" srcOrd="0" destOrd="0" parTransId="{258326EF-BBFC-4D89-8763-10E9EF3BA8CC}" sibTransId="{F1FB442E-3FF4-46BF-8FFC-951C10551CBA}"/>
    <dgm:cxn modelId="{EF584498-74B5-427B-A56B-F6E00D8108A8}" type="presOf" srcId="{A219169B-AE2F-4F50-B6F3-6159F520190A}" destId="{ADF4F902-5E7D-4992-AD64-617D0B9D7F91}" srcOrd="0" destOrd="0" presId="urn:microsoft.com/office/officeart/2005/8/layout/orgChart1"/>
    <dgm:cxn modelId="{A273969B-7A54-4962-B271-1C429108B2C0}" srcId="{FC6DEF4B-A605-4F9B-B056-DC18CBA0F5FB}" destId="{CF26DF82-0C6D-4013-B702-AD2E74B94819}" srcOrd="0" destOrd="0" parTransId="{25FC02E0-EDF5-41EF-B372-C6EFB14F639B}" sibTransId="{B8679F27-072C-4BEE-A8E1-86E719D817A8}"/>
    <dgm:cxn modelId="{F44BF49D-37F7-41C8-8281-5E34687F892D}" type="presOf" srcId="{BA81206E-E5B7-430C-A142-4A54E39ECA5B}" destId="{7FC77439-6FB2-4AFD-BE04-10BB6F991733}" srcOrd="0" destOrd="0" presId="urn:microsoft.com/office/officeart/2005/8/layout/orgChart1"/>
    <dgm:cxn modelId="{4858A39E-357B-42C5-9035-C7457406CF50}" srcId="{D261D79A-68B4-4D62-964F-7694182FA88D}" destId="{3377243D-E7AC-4F2B-83BE-98DD559F8F5E}" srcOrd="0" destOrd="0" parTransId="{C9B214FE-31BC-409F-87EA-629CFCC18287}" sibTransId="{084AE076-FF41-4E2C-A046-22B943A19079}"/>
    <dgm:cxn modelId="{33197CA2-38C2-4E14-AB46-07F0896DE257}" type="presOf" srcId="{8284151A-C276-4668-823D-B97BB9228E41}" destId="{D2A7DEF8-3564-415F-94AD-DD2B044081F8}" srcOrd="0" destOrd="0" presId="urn:microsoft.com/office/officeart/2005/8/layout/orgChart1"/>
    <dgm:cxn modelId="{99C6ADA4-873A-4FE0-8715-5ADCA1865E98}" type="presOf" srcId="{D261D79A-68B4-4D62-964F-7694182FA88D}" destId="{3FEEEB27-225B-4420-9364-7497A6D5A381}" srcOrd="0" destOrd="0" presId="urn:microsoft.com/office/officeart/2005/8/layout/orgChart1"/>
    <dgm:cxn modelId="{33674FB4-DD3E-4378-989F-1F28B76BCF30}" type="presOf" srcId="{0266637F-1548-45D2-9478-DC8D1967B3DB}" destId="{BF545ED0-21C7-4AD9-9B10-05E340044E5C}" srcOrd="0" destOrd="0" presId="urn:microsoft.com/office/officeart/2005/8/layout/orgChart1"/>
    <dgm:cxn modelId="{9E98E4BD-EF24-47BA-A91C-55E85CBBA326}" type="presOf" srcId="{C888379C-4CD6-46AE-9232-7C555A3D280B}" destId="{F6747693-35A5-4134-ADFD-3A763DEA8867}" srcOrd="0" destOrd="0" presId="urn:microsoft.com/office/officeart/2005/8/layout/orgChart1"/>
    <dgm:cxn modelId="{362E4EC4-974A-4FD6-9F92-54D9FC1A04F4}" type="presOf" srcId="{3377243D-E7AC-4F2B-83BE-98DD559F8F5E}" destId="{C42B1DF0-652D-49B4-B5FD-783123678FE2}" srcOrd="0" destOrd="0" presId="urn:microsoft.com/office/officeart/2005/8/layout/orgChart1"/>
    <dgm:cxn modelId="{7DAEDACD-8E2D-4B42-ABD0-AD93C66A67E1}" srcId="{A219169B-AE2F-4F50-B6F3-6159F520190A}" destId="{D261D79A-68B4-4D62-964F-7694182FA88D}" srcOrd="1" destOrd="0" parTransId="{6E933F28-9932-45D8-90F5-652AF99C41AE}" sibTransId="{96640E5E-B00B-47B7-A905-0CB12D62FA35}"/>
    <dgm:cxn modelId="{5F8A8ED3-C583-4C67-960C-788C2F8C6272}" type="presOf" srcId="{3165E16D-F80C-4943-B572-AE61ED2F25AC}" destId="{D0A1F7E4-ACFF-4B5F-94E7-346B607BE87E}" srcOrd="0" destOrd="0" presId="urn:microsoft.com/office/officeart/2005/8/layout/orgChart1"/>
    <dgm:cxn modelId="{818784D9-4EBF-44E5-93A3-6CA9FD3B81B9}" srcId="{3165E16D-F80C-4943-B572-AE61ED2F25AC}" destId="{FC6DEF4B-A605-4F9B-B056-DC18CBA0F5FB}" srcOrd="0" destOrd="0" parTransId="{8284151A-C276-4668-823D-B97BB9228E41}" sibTransId="{C3CA9E23-8F0E-4187-B7D8-F93D91305EC6}"/>
    <dgm:cxn modelId="{A34EA7E2-2C34-478A-8F88-65EAE90853CC}" srcId="{A219169B-AE2F-4F50-B6F3-6159F520190A}" destId="{3165E16D-F80C-4943-B572-AE61ED2F25AC}" srcOrd="0" destOrd="0" parTransId="{1FEAC702-2C41-4531-9B7A-91B13452BECD}" sibTransId="{C7FD0543-2D9A-45E3-B930-C864CD49232A}"/>
    <dgm:cxn modelId="{31EC0BE5-094F-45DA-8ED4-73F93AEE8851}" type="presOf" srcId="{25518C61-279E-40A3-8765-E48F0C9A5175}" destId="{45AFAB5A-FF72-4E46-AB2A-125A18E365C7}" srcOrd="0" destOrd="0" presId="urn:microsoft.com/office/officeart/2005/8/layout/orgChart1"/>
    <dgm:cxn modelId="{C94F23E5-D65E-4372-843A-39059E48D20C}" type="presOf" srcId="{CF26DF82-0C6D-4013-B702-AD2E74B94819}" destId="{BFC2F221-982E-429C-B115-7082062A7385}" srcOrd="0" destOrd="0" presId="urn:microsoft.com/office/officeart/2005/8/layout/orgChart1"/>
    <dgm:cxn modelId="{6FCCE2E6-067D-4F0D-9A62-968F6FAFAADC}" type="presOf" srcId="{3377243D-E7AC-4F2B-83BE-98DD559F8F5E}" destId="{DBCAA885-AE8E-43F9-A241-6B3145AB8711}" srcOrd="1" destOrd="0" presId="urn:microsoft.com/office/officeart/2005/8/layout/orgChart1"/>
    <dgm:cxn modelId="{EF03E3E6-A880-4F6B-A40F-99EE91CD7E2A}" type="presOf" srcId="{FC6DEF4B-A605-4F9B-B056-DC18CBA0F5FB}" destId="{ACCEB5E4-F092-43AC-8ABE-932416A5C6B9}" srcOrd="1" destOrd="0" presId="urn:microsoft.com/office/officeart/2005/8/layout/orgChart1"/>
    <dgm:cxn modelId="{883048F2-46E8-43F9-9937-B37F2C85A211}" type="presOf" srcId="{CF26DF82-0C6D-4013-B702-AD2E74B94819}" destId="{841CDE78-46BC-4C5A-8A89-159BD7A8DE0D}" srcOrd="1" destOrd="0" presId="urn:microsoft.com/office/officeart/2005/8/layout/orgChart1"/>
    <dgm:cxn modelId="{5F5B5DF7-2B77-49A1-9F55-F53339556341}" type="presOf" srcId="{C9B214FE-31BC-409F-87EA-629CFCC18287}" destId="{095A3FB7-5A1E-439E-8589-895165EF79DA}" srcOrd="0" destOrd="0" presId="urn:microsoft.com/office/officeart/2005/8/layout/orgChart1"/>
    <dgm:cxn modelId="{01D9DC3F-3D04-4258-8E43-14AD09E7769F}" type="presParOf" srcId="{9A4AB3E2-D2AC-4D3F-9645-E1283208925B}" destId="{AFC131CE-E583-45A9-A449-30C86865CC3A}" srcOrd="0" destOrd="0" presId="urn:microsoft.com/office/officeart/2005/8/layout/orgChart1"/>
    <dgm:cxn modelId="{A22AF1D7-C749-47F3-A417-864ACB3050CA}" type="presParOf" srcId="{AFC131CE-E583-45A9-A449-30C86865CC3A}" destId="{1AC3D6EF-24A0-4B48-8ACA-421350BDE131}" srcOrd="0" destOrd="0" presId="urn:microsoft.com/office/officeart/2005/8/layout/orgChart1"/>
    <dgm:cxn modelId="{5E677749-BB24-4759-9512-A7CED5E1B03A}" type="presParOf" srcId="{1AC3D6EF-24A0-4B48-8ACA-421350BDE131}" destId="{ADF4F902-5E7D-4992-AD64-617D0B9D7F91}" srcOrd="0" destOrd="0" presId="urn:microsoft.com/office/officeart/2005/8/layout/orgChart1"/>
    <dgm:cxn modelId="{58DC2F44-4A36-43A2-AA32-FCE56D6D7574}" type="presParOf" srcId="{1AC3D6EF-24A0-4B48-8ACA-421350BDE131}" destId="{2AF56341-F45C-4BE8-82A5-8696654AB9C0}" srcOrd="1" destOrd="0" presId="urn:microsoft.com/office/officeart/2005/8/layout/orgChart1"/>
    <dgm:cxn modelId="{A3C4E99D-F7C2-498C-A68F-E17262AF3999}" type="presParOf" srcId="{AFC131CE-E583-45A9-A449-30C86865CC3A}" destId="{00B9DFF6-7B4D-4E34-AC2B-16D7EF44CB3F}" srcOrd="1" destOrd="0" presId="urn:microsoft.com/office/officeart/2005/8/layout/orgChart1"/>
    <dgm:cxn modelId="{94288F77-D6AA-4B35-9141-0BBDAD2C7D10}" type="presParOf" srcId="{00B9DFF6-7B4D-4E34-AC2B-16D7EF44CB3F}" destId="{C1FA120E-A23D-41E4-8B20-62D5EC8D37C2}" srcOrd="0" destOrd="0" presId="urn:microsoft.com/office/officeart/2005/8/layout/orgChart1"/>
    <dgm:cxn modelId="{F251B268-AB2E-4F1E-A182-DF15872B2CE2}" type="presParOf" srcId="{00B9DFF6-7B4D-4E34-AC2B-16D7EF44CB3F}" destId="{32FF5B19-DC9F-4516-9867-A1D27C50A792}" srcOrd="1" destOrd="0" presId="urn:microsoft.com/office/officeart/2005/8/layout/orgChart1"/>
    <dgm:cxn modelId="{E3297AC2-2AA2-4B6A-924E-5EC17564862F}" type="presParOf" srcId="{32FF5B19-DC9F-4516-9867-A1D27C50A792}" destId="{53A289C1-8B10-4D15-AEF0-A1AE4A955529}" srcOrd="0" destOrd="0" presId="urn:microsoft.com/office/officeart/2005/8/layout/orgChart1"/>
    <dgm:cxn modelId="{9EB04F6D-B415-4DEF-AEF0-7CE7D8C44FD1}" type="presParOf" srcId="{53A289C1-8B10-4D15-AEF0-A1AE4A955529}" destId="{D0A1F7E4-ACFF-4B5F-94E7-346B607BE87E}" srcOrd="0" destOrd="0" presId="urn:microsoft.com/office/officeart/2005/8/layout/orgChart1"/>
    <dgm:cxn modelId="{81CEF854-4E26-43FB-AF47-800C8C0CE5FA}" type="presParOf" srcId="{53A289C1-8B10-4D15-AEF0-A1AE4A955529}" destId="{B01C2A1E-4319-46EC-9FE3-4E49BDB12708}" srcOrd="1" destOrd="0" presId="urn:microsoft.com/office/officeart/2005/8/layout/orgChart1"/>
    <dgm:cxn modelId="{93F7E88F-1E39-482D-8E9E-21B43DED850C}" type="presParOf" srcId="{32FF5B19-DC9F-4516-9867-A1D27C50A792}" destId="{AC424CD9-3FA9-4073-8A06-61DEEA234F5D}" srcOrd="1" destOrd="0" presId="urn:microsoft.com/office/officeart/2005/8/layout/orgChart1"/>
    <dgm:cxn modelId="{CA0DE77E-8A86-4151-A721-9A433B94DB0A}" type="presParOf" srcId="{AC424CD9-3FA9-4073-8A06-61DEEA234F5D}" destId="{D2A7DEF8-3564-415F-94AD-DD2B044081F8}" srcOrd="0" destOrd="0" presId="urn:microsoft.com/office/officeart/2005/8/layout/orgChart1"/>
    <dgm:cxn modelId="{3C724C05-CAB6-488F-925D-39A1288F0533}" type="presParOf" srcId="{AC424CD9-3FA9-4073-8A06-61DEEA234F5D}" destId="{B661221E-B58D-45DE-AE21-C1474199FD12}" srcOrd="1" destOrd="0" presId="urn:microsoft.com/office/officeart/2005/8/layout/orgChart1"/>
    <dgm:cxn modelId="{C57863F9-7C8A-462B-8590-2CB4BCE805B2}" type="presParOf" srcId="{B661221E-B58D-45DE-AE21-C1474199FD12}" destId="{C1213D0A-83E1-4329-8089-A82AB7271258}" srcOrd="0" destOrd="0" presId="urn:microsoft.com/office/officeart/2005/8/layout/orgChart1"/>
    <dgm:cxn modelId="{3B86C2D6-9A8F-4A45-8724-A861AE396A7B}" type="presParOf" srcId="{C1213D0A-83E1-4329-8089-A82AB7271258}" destId="{84A64D24-EC7E-46CB-8F0C-86DC5F97B002}" srcOrd="0" destOrd="0" presId="urn:microsoft.com/office/officeart/2005/8/layout/orgChart1"/>
    <dgm:cxn modelId="{C81709F9-E11D-4DC6-AFF2-13A6336DA122}" type="presParOf" srcId="{C1213D0A-83E1-4329-8089-A82AB7271258}" destId="{ACCEB5E4-F092-43AC-8ABE-932416A5C6B9}" srcOrd="1" destOrd="0" presId="urn:microsoft.com/office/officeart/2005/8/layout/orgChart1"/>
    <dgm:cxn modelId="{F8D58CAA-9F91-4E5E-975B-A6F1E05C5639}" type="presParOf" srcId="{B661221E-B58D-45DE-AE21-C1474199FD12}" destId="{19EA03B1-3042-47F1-B6DC-99A9D17F1053}" srcOrd="1" destOrd="0" presId="urn:microsoft.com/office/officeart/2005/8/layout/orgChart1"/>
    <dgm:cxn modelId="{80B35F1B-B86A-4772-B93D-3AC7FCC0ABD9}" type="presParOf" srcId="{19EA03B1-3042-47F1-B6DC-99A9D17F1053}" destId="{DF30A3EB-8EB5-4726-8353-CE9202968261}" srcOrd="0" destOrd="0" presId="urn:microsoft.com/office/officeart/2005/8/layout/orgChart1"/>
    <dgm:cxn modelId="{EF4FDEE8-4760-4A30-BD79-00476CE708BB}" type="presParOf" srcId="{19EA03B1-3042-47F1-B6DC-99A9D17F1053}" destId="{5E72AA77-3C36-4FC2-AC0C-4BC23F9D66E4}" srcOrd="1" destOrd="0" presId="urn:microsoft.com/office/officeart/2005/8/layout/orgChart1"/>
    <dgm:cxn modelId="{3B66FCA9-BBFD-4C1F-A0CD-2EF8676B0CF6}" type="presParOf" srcId="{5E72AA77-3C36-4FC2-AC0C-4BC23F9D66E4}" destId="{45D79A6E-09B0-4D36-957B-048EDBFAE168}" srcOrd="0" destOrd="0" presId="urn:microsoft.com/office/officeart/2005/8/layout/orgChart1"/>
    <dgm:cxn modelId="{C7BD5A52-5AE4-4FDF-BED0-FD8D7749C0DC}" type="presParOf" srcId="{45D79A6E-09B0-4D36-957B-048EDBFAE168}" destId="{BFC2F221-982E-429C-B115-7082062A7385}" srcOrd="0" destOrd="0" presId="urn:microsoft.com/office/officeart/2005/8/layout/orgChart1"/>
    <dgm:cxn modelId="{29933423-D455-4D9B-99E9-BE3AE7A897B7}" type="presParOf" srcId="{45D79A6E-09B0-4D36-957B-048EDBFAE168}" destId="{841CDE78-46BC-4C5A-8A89-159BD7A8DE0D}" srcOrd="1" destOrd="0" presId="urn:microsoft.com/office/officeart/2005/8/layout/orgChart1"/>
    <dgm:cxn modelId="{A7E0CC71-F2D0-437F-BB7A-3DFD5E90E995}" type="presParOf" srcId="{5E72AA77-3C36-4FC2-AC0C-4BC23F9D66E4}" destId="{A011B81C-C2C8-4C91-B4D8-A276DB21068B}" srcOrd="1" destOrd="0" presId="urn:microsoft.com/office/officeart/2005/8/layout/orgChart1"/>
    <dgm:cxn modelId="{753A037F-CB54-43E5-8119-A688B61FF68C}" type="presParOf" srcId="{5E72AA77-3C36-4FC2-AC0C-4BC23F9D66E4}" destId="{3D518608-99E5-4DB9-94F9-53BE5067FB5A}" srcOrd="2" destOrd="0" presId="urn:microsoft.com/office/officeart/2005/8/layout/orgChart1"/>
    <dgm:cxn modelId="{E3DF522C-2522-470A-88D5-159834E05332}" type="presParOf" srcId="{B661221E-B58D-45DE-AE21-C1474199FD12}" destId="{C6C8A91B-28D4-4356-849D-A79167A859CE}" srcOrd="2" destOrd="0" presId="urn:microsoft.com/office/officeart/2005/8/layout/orgChart1"/>
    <dgm:cxn modelId="{31F99021-8263-452A-B97F-06388337E591}" type="presParOf" srcId="{32FF5B19-DC9F-4516-9867-A1D27C50A792}" destId="{0F08A8E5-7205-4F73-9774-AB37AF04A197}" srcOrd="2" destOrd="0" presId="urn:microsoft.com/office/officeart/2005/8/layout/orgChart1"/>
    <dgm:cxn modelId="{06FA5609-E7C7-464B-849A-11737AE170DB}" type="presParOf" srcId="{00B9DFF6-7B4D-4E34-AC2B-16D7EF44CB3F}" destId="{CFC12954-82C3-4F36-9B43-77A1D9619277}" srcOrd="2" destOrd="0" presId="urn:microsoft.com/office/officeart/2005/8/layout/orgChart1"/>
    <dgm:cxn modelId="{4F4522FB-FFA4-4DC5-A5E1-DC8789502C14}" type="presParOf" srcId="{00B9DFF6-7B4D-4E34-AC2B-16D7EF44CB3F}" destId="{E3AF51AA-6608-4AA1-B9C1-E4E369472EFB}" srcOrd="3" destOrd="0" presId="urn:microsoft.com/office/officeart/2005/8/layout/orgChart1"/>
    <dgm:cxn modelId="{B0FC91B3-4AB1-4488-B836-547549B91FBC}" type="presParOf" srcId="{E3AF51AA-6608-4AA1-B9C1-E4E369472EFB}" destId="{307209FA-23D8-477A-BE10-A45C7FA58F94}" srcOrd="0" destOrd="0" presId="urn:microsoft.com/office/officeart/2005/8/layout/orgChart1"/>
    <dgm:cxn modelId="{6DD31890-EB66-48C4-ADFD-9B11289CC1A8}" type="presParOf" srcId="{307209FA-23D8-477A-BE10-A45C7FA58F94}" destId="{3FEEEB27-225B-4420-9364-7497A6D5A381}" srcOrd="0" destOrd="0" presId="urn:microsoft.com/office/officeart/2005/8/layout/orgChart1"/>
    <dgm:cxn modelId="{AD4BBE82-4300-472C-A11F-B06C0623DC52}" type="presParOf" srcId="{307209FA-23D8-477A-BE10-A45C7FA58F94}" destId="{D6F846AC-0D7F-4CD4-BEAB-3CF87D1F10A7}" srcOrd="1" destOrd="0" presId="urn:microsoft.com/office/officeart/2005/8/layout/orgChart1"/>
    <dgm:cxn modelId="{C5197320-53E1-494C-9826-87A9B0D3ECD3}" type="presParOf" srcId="{E3AF51AA-6608-4AA1-B9C1-E4E369472EFB}" destId="{E579E8FA-8765-4550-8FE5-724CFB2B27B9}" srcOrd="1" destOrd="0" presId="urn:microsoft.com/office/officeart/2005/8/layout/orgChart1"/>
    <dgm:cxn modelId="{70BFC748-926B-4F4D-8053-0F2FD5F2986A}" type="presParOf" srcId="{E579E8FA-8765-4550-8FE5-724CFB2B27B9}" destId="{095A3FB7-5A1E-439E-8589-895165EF79DA}" srcOrd="0" destOrd="0" presId="urn:microsoft.com/office/officeart/2005/8/layout/orgChart1"/>
    <dgm:cxn modelId="{2EEFB6A8-F471-4837-AF10-1BFDF66E4E52}" type="presParOf" srcId="{E579E8FA-8765-4550-8FE5-724CFB2B27B9}" destId="{7B4CA20E-A2AE-417C-9222-AFF99981ACA8}" srcOrd="1" destOrd="0" presId="urn:microsoft.com/office/officeart/2005/8/layout/orgChart1"/>
    <dgm:cxn modelId="{009A7CB7-CDFC-4AED-8B26-6DC81067F426}" type="presParOf" srcId="{7B4CA20E-A2AE-417C-9222-AFF99981ACA8}" destId="{F310F577-D297-432C-8007-EB6FC0333EAD}" srcOrd="0" destOrd="0" presId="urn:microsoft.com/office/officeart/2005/8/layout/orgChart1"/>
    <dgm:cxn modelId="{08E809E1-949C-4F2F-A8B2-178F99024703}" type="presParOf" srcId="{F310F577-D297-432C-8007-EB6FC0333EAD}" destId="{C42B1DF0-652D-49B4-B5FD-783123678FE2}" srcOrd="0" destOrd="0" presId="urn:microsoft.com/office/officeart/2005/8/layout/orgChart1"/>
    <dgm:cxn modelId="{43DF0584-965E-48C1-8D90-A670CCCCA591}" type="presParOf" srcId="{F310F577-D297-432C-8007-EB6FC0333EAD}" destId="{DBCAA885-AE8E-43F9-A241-6B3145AB8711}" srcOrd="1" destOrd="0" presId="urn:microsoft.com/office/officeart/2005/8/layout/orgChart1"/>
    <dgm:cxn modelId="{F2FEA66A-33FA-4C44-A167-63ABE2BA229D}" type="presParOf" srcId="{7B4CA20E-A2AE-417C-9222-AFF99981ACA8}" destId="{5420D66C-F40D-4BD0-BACB-6E9ADE298A1B}" srcOrd="1" destOrd="0" presId="urn:microsoft.com/office/officeart/2005/8/layout/orgChart1"/>
    <dgm:cxn modelId="{3F624CC4-43E7-46F8-87A2-AD61101F7DDD}" type="presParOf" srcId="{5420D66C-F40D-4BD0-BACB-6E9ADE298A1B}" destId="{C868EFC4-AD10-4924-940B-D105F3E54096}" srcOrd="0" destOrd="0" presId="urn:microsoft.com/office/officeart/2005/8/layout/orgChart1"/>
    <dgm:cxn modelId="{FE0248E7-5DE6-4DBA-A0A0-1A8D023398BB}" type="presParOf" srcId="{5420D66C-F40D-4BD0-BACB-6E9ADE298A1B}" destId="{86AABA14-20A8-4367-9C78-D77DBA5A8947}" srcOrd="1" destOrd="0" presId="urn:microsoft.com/office/officeart/2005/8/layout/orgChart1"/>
    <dgm:cxn modelId="{37C87E46-433C-441C-9689-FF869C2CB4EC}" type="presParOf" srcId="{86AABA14-20A8-4367-9C78-D77DBA5A8947}" destId="{62A94DB2-EE7C-4305-889A-1D5DE90B74C3}" srcOrd="0" destOrd="0" presId="urn:microsoft.com/office/officeart/2005/8/layout/orgChart1"/>
    <dgm:cxn modelId="{E4C66B90-4232-4C24-BC50-758B0C011453}" type="presParOf" srcId="{62A94DB2-EE7C-4305-889A-1D5DE90B74C3}" destId="{7FC77439-6FB2-4AFD-BE04-10BB6F991733}" srcOrd="0" destOrd="0" presId="urn:microsoft.com/office/officeart/2005/8/layout/orgChart1"/>
    <dgm:cxn modelId="{C7565399-E944-4364-A719-DFBAB2447DE5}" type="presParOf" srcId="{62A94DB2-EE7C-4305-889A-1D5DE90B74C3}" destId="{34C64E6A-9DFF-4F5C-AC98-B39C8CDDBB6F}" srcOrd="1" destOrd="0" presId="urn:microsoft.com/office/officeart/2005/8/layout/orgChart1"/>
    <dgm:cxn modelId="{C48AC692-FA12-4655-91C3-C3A288CF6F3A}" type="presParOf" srcId="{86AABA14-20A8-4367-9C78-D77DBA5A8947}" destId="{D02B14FD-C7C5-42ED-9BA8-460969F804C5}" srcOrd="1" destOrd="0" presId="urn:microsoft.com/office/officeart/2005/8/layout/orgChart1"/>
    <dgm:cxn modelId="{497C653B-DE51-4C8A-A3DD-08663682A9BF}" type="presParOf" srcId="{86AABA14-20A8-4367-9C78-D77DBA5A8947}" destId="{50D804F8-9F73-4FC3-B773-2F7C0ED03430}" srcOrd="2" destOrd="0" presId="urn:microsoft.com/office/officeart/2005/8/layout/orgChart1"/>
    <dgm:cxn modelId="{9C169963-3DC1-4E65-8A6E-728EF92CF3BC}" type="presParOf" srcId="{7B4CA20E-A2AE-417C-9222-AFF99981ACA8}" destId="{70021907-CE60-4A9C-85EB-7A1639D051A5}" srcOrd="2" destOrd="0" presId="urn:microsoft.com/office/officeart/2005/8/layout/orgChart1"/>
    <dgm:cxn modelId="{0D1FC9A1-F67F-4E63-A9F6-5EDE7145F608}" type="presParOf" srcId="{E579E8FA-8765-4550-8FE5-724CFB2B27B9}" destId="{45AFAB5A-FF72-4E46-AB2A-125A18E365C7}" srcOrd="2" destOrd="0" presId="urn:microsoft.com/office/officeart/2005/8/layout/orgChart1"/>
    <dgm:cxn modelId="{8DC879A9-3AF3-48B0-A1DE-4C59410CFDC5}" type="presParOf" srcId="{E579E8FA-8765-4550-8FE5-724CFB2B27B9}" destId="{933F4A8E-8DDD-4097-9EC1-81D51AE5A678}" srcOrd="3" destOrd="0" presId="urn:microsoft.com/office/officeart/2005/8/layout/orgChart1"/>
    <dgm:cxn modelId="{F18601A1-D716-40A5-9808-FD03B308A71F}" type="presParOf" srcId="{933F4A8E-8DDD-4097-9EC1-81D51AE5A678}" destId="{0B473CEB-23C2-449B-BA33-30C7EED36DEC}" srcOrd="0" destOrd="0" presId="urn:microsoft.com/office/officeart/2005/8/layout/orgChart1"/>
    <dgm:cxn modelId="{FB45E61B-89A7-4A25-8C81-3D114B38555B}" type="presParOf" srcId="{0B473CEB-23C2-449B-BA33-30C7EED36DEC}" destId="{BF545ED0-21C7-4AD9-9B10-05E340044E5C}" srcOrd="0" destOrd="0" presId="urn:microsoft.com/office/officeart/2005/8/layout/orgChart1"/>
    <dgm:cxn modelId="{6403E7A1-4E19-4608-9129-510B913D677C}" type="presParOf" srcId="{0B473CEB-23C2-449B-BA33-30C7EED36DEC}" destId="{D93396CC-AA9D-4E8C-A5FF-8EF43889977A}" srcOrd="1" destOrd="0" presId="urn:microsoft.com/office/officeart/2005/8/layout/orgChart1"/>
    <dgm:cxn modelId="{FA4C958F-90BA-46A7-AB66-42DA1902B845}" type="presParOf" srcId="{933F4A8E-8DDD-4097-9EC1-81D51AE5A678}" destId="{20C41486-939F-4809-AE60-79EC8C9CC7D4}" srcOrd="1" destOrd="0" presId="urn:microsoft.com/office/officeart/2005/8/layout/orgChart1"/>
    <dgm:cxn modelId="{5072F790-02C3-4761-AAE5-B8A6B1BD8ABB}" type="presParOf" srcId="{20C41486-939F-4809-AE60-79EC8C9CC7D4}" destId="{F6747693-35A5-4134-ADFD-3A763DEA8867}" srcOrd="0" destOrd="0" presId="urn:microsoft.com/office/officeart/2005/8/layout/orgChart1"/>
    <dgm:cxn modelId="{FF286CC9-8545-4C53-97AD-B37CFA6E116B}" type="presParOf" srcId="{20C41486-939F-4809-AE60-79EC8C9CC7D4}" destId="{547C51B8-61A0-4589-A742-94AF7EFB4EE8}" srcOrd="1" destOrd="0" presId="urn:microsoft.com/office/officeart/2005/8/layout/orgChart1"/>
    <dgm:cxn modelId="{02235C31-37EB-4A34-8813-3E176F118A0C}" type="presParOf" srcId="{547C51B8-61A0-4589-A742-94AF7EFB4EE8}" destId="{A62D6A4B-337A-41B4-BAC8-0D3A440B77E6}" srcOrd="0" destOrd="0" presId="urn:microsoft.com/office/officeart/2005/8/layout/orgChart1"/>
    <dgm:cxn modelId="{F00A89FE-AA45-4B49-827F-CEA17B9B6B87}" type="presParOf" srcId="{A62D6A4B-337A-41B4-BAC8-0D3A440B77E6}" destId="{018C5D1A-5990-46B6-87EE-FF32FC50E919}" srcOrd="0" destOrd="0" presId="urn:microsoft.com/office/officeart/2005/8/layout/orgChart1"/>
    <dgm:cxn modelId="{522CBE2A-7604-47F2-A0A9-B00FE03B8B0D}" type="presParOf" srcId="{A62D6A4B-337A-41B4-BAC8-0D3A440B77E6}" destId="{6659A7A3-E832-4FCE-8514-D331C10886B2}" srcOrd="1" destOrd="0" presId="urn:microsoft.com/office/officeart/2005/8/layout/orgChart1"/>
    <dgm:cxn modelId="{4EB666C4-21FF-4C95-91FD-E059B0828EBE}" type="presParOf" srcId="{547C51B8-61A0-4589-A742-94AF7EFB4EE8}" destId="{A210C205-5C01-49CD-9BC3-654DB2A409DB}" srcOrd="1" destOrd="0" presId="urn:microsoft.com/office/officeart/2005/8/layout/orgChart1"/>
    <dgm:cxn modelId="{492E6E02-A968-40F9-9F77-D6D52C07444C}" type="presParOf" srcId="{547C51B8-61A0-4589-A742-94AF7EFB4EE8}" destId="{A288CE96-F5E1-4F67-8FDE-18FD0303F747}" srcOrd="2" destOrd="0" presId="urn:microsoft.com/office/officeart/2005/8/layout/orgChart1"/>
    <dgm:cxn modelId="{90D7D3A7-FC9E-4963-8931-19E1E7C05801}" type="presParOf" srcId="{933F4A8E-8DDD-4097-9EC1-81D51AE5A678}" destId="{72D95C28-13B8-4D8E-82C3-B7819C43F3DE}" srcOrd="2" destOrd="0" presId="urn:microsoft.com/office/officeart/2005/8/layout/orgChart1"/>
    <dgm:cxn modelId="{10DA6ABB-04F0-4330-B7D3-02572EE45C64}" type="presParOf" srcId="{E3AF51AA-6608-4AA1-B9C1-E4E369472EFB}" destId="{523C9413-B253-4D9D-AFE9-30694C0D8CFB}" srcOrd="2" destOrd="0" presId="urn:microsoft.com/office/officeart/2005/8/layout/orgChart1"/>
    <dgm:cxn modelId="{0ED5F48E-AFD6-40B7-8B22-895991FAE3F2}" type="presParOf" srcId="{AFC131CE-E583-45A9-A449-30C86865CC3A}" destId="{215D4764-919D-436E-8114-8C147AFDD46E}" srcOrd="2" destOrd="0" presId="urn:microsoft.com/office/officeart/2005/8/layout/orgChart1"/>
  </dgm:cxnLst>
  <dgm:bg>
    <a:solidFill>
      <a:schemeClr val="bg1"/>
    </a:solidFill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157FFD21-D24A-484A-BBDC-D6900AFCBB20}" type="doc">
      <dgm:prSet loTypeId="urn:microsoft.com/office/officeart/2005/8/layout/orgChart1" loCatId="hierarchy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GB"/>
        </a:p>
      </dgm:t>
    </dgm:pt>
    <dgm:pt modelId="{A219169B-AE2F-4F50-B6F3-6159F520190A}">
      <dgm:prSet phldrT="[Text]" custT="1"/>
      <dgm:spPr/>
      <dgm:t>
        <a:bodyPr/>
        <a:lstStyle/>
        <a:p>
          <a:r>
            <a:rPr lang="en-GB" sz="1800" b="1" dirty="0"/>
            <a:t>Your Project Approach</a:t>
          </a:r>
        </a:p>
      </dgm:t>
    </dgm:pt>
    <dgm:pt modelId="{2A98C910-5ABA-4BDB-9059-336FFF2E628B}" type="parTrans" cxnId="{A4333347-19BA-4BF2-B43D-412756865ADB}">
      <dgm:prSet/>
      <dgm:spPr/>
      <dgm:t>
        <a:bodyPr/>
        <a:lstStyle/>
        <a:p>
          <a:endParaRPr lang="en-GB"/>
        </a:p>
      </dgm:t>
    </dgm:pt>
    <dgm:pt modelId="{FE81B769-D328-4F5A-BE7E-E97E1BB7EA3C}" type="sibTrans" cxnId="{A4333347-19BA-4BF2-B43D-412756865ADB}">
      <dgm:prSet/>
      <dgm:spPr/>
      <dgm:t>
        <a:bodyPr/>
        <a:lstStyle/>
        <a:p>
          <a:endParaRPr lang="en-GB"/>
        </a:p>
      </dgm:t>
    </dgm:pt>
    <dgm:pt modelId="{3165E16D-F80C-4943-B572-AE61ED2F25AC}">
      <dgm:prSet phldrT="[Text]"/>
      <dgm:spPr>
        <a:solidFill>
          <a:schemeClr val="accent4"/>
        </a:solidFill>
        <a:ln>
          <a:solidFill>
            <a:schemeClr val="bg1"/>
          </a:solidFill>
        </a:ln>
      </dgm:spPr>
      <dgm:t>
        <a:bodyPr/>
        <a:lstStyle/>
        <a:p>
          <a:r>
            <a:rPr lang="en-GB" dirty="0">
              <a:solidFill>
                <a:schemeClr val="bg1"/>
              </a:solidFill>
            </a:rPr>
            <a:t>SDLC Approach</a:t>
          </a:r>
        </a:p>
      </dgm:t>
    </dgm:pt>
    <dgm:pt modelId="{1FEAC702-2C41-4531-9B7A-91B13452BECD}" type="parTrans" cxnId="{A34EA7E2-2C34-478A-8F88-65EAE90853CC}">
      <dgm:prSet/>
      <dgm:spPr/>
      <dgm:t>
        <a:bodyPr/>
        <a:lstStyle/>
        <a:p>
          <a:endParaRPr lang="en-GB"/>
        </a:p>
      </dgm:t>
    </dgm:pt>
    <dgm:pt modelId="{C7FD0543-2D9A-45E3-B930-C864CD49232A}" type="sibTrans" cxnId="{A34EA7E2-2C34-478A-8F88-65EAE90853CC}">
      <dgm:prSet/>
      <dgm:spPr/>
      <dgm:t>
        <a:bodyPr/>
        <a:lstStyle/>
        <a:p>
          <a:endParaRPr lang="en-GB"/>
        </a:p>
      </dgm:t>
    </dgm:pt>
    <dgm:pt modelId="{D261D79A-68B4-4D62-964F-7694182FA88D}">
      <dgm:prSet phldrT="[Text]"/>
      <dgm:spPr>
        <a:solidFill>
          <a:srgbClr val="FFFF00"/>
        </a:solidFill>
        <a:ln>
          <a:solidFill>
            <a:schemeClr val="tx1"/>
          </a:solidFill>
        </a:ln>
      </dgm:spPr>
      <dgm:t>
        <a:bodyPr/>
        <a:lstStyle/>
        <a:p>
          <a:r>
            <a:rPr lang="en-GB" dirty="0">
              <a:solidFill>
                <a:schemeClr val="tx1"/>
              </a:solidFill>
            </a:rPr>
            <a:t>Field Research</a:t>
          </a:r>
        </a:p>
      </dgm:t>
    </dgm:pt>
    <dgm:pt modelId="{6E933F28-9932-45D8-90F5-652AF99C41AE}" type="parTrans" cxnId="{7DAEDACD-8E2D-4B42-ABD0-AD93C66A67E1}">
      <dgm:prSet/>
      <dgm:spPr/>
      <dgm:t>
        <a:bodyPr/>
        <a:lstStyle/>
        <a:p>
          <a:endParaRPr lang="en-GB"/>
        </a:p>
      </dgm:t>
    </dgm:pt>
    <dgm:pt modelId="{96640E5E-B00B-47B7-A905-0CB12D62FA35}" type="sibTrans" cxnId="{7DAEDACD-8E2D-4B42-ABD0-AD93C66A67E1}">
      <dgm:prSet/>
      <dgm:spPr/>
      <dgm:t>
        <a:bodyPr/>
        <a:lstStyle/>
        <a:p>
          <a:endParaRPr lang="en-GB"/>
        </a:p>
      </dgm:t>
    </dgm:pt>
    <dgm:pt modelId="{FC6DEF4B-A605-4F9B-B056-DC18CBA0F5FB}">
      <dgm:prSet phldrT="[Text]"/>
      <dgm:spPr>
        <a:solidFill>
          <a:schemeClr val="accent4"/>
        </a:solidFill>
        <a:ln>
          <a:solidFill>
            <a:schemeClr val="bg1"/>
          </a:solidFill>
        </a:ln>
      </dgm:spPr>
      <dgm:t>
        <a:bodyPr/>
        <a:lstStyle/>
        <a:p>
          <a:r>
            <a:rPr lang="en-GB" dirty="0">
              <a:solidFill>
                <a:schemeClr val="bg1"/>
              </a:solidFill>
            </a:rPr>
            <a:t>SSADM, Agile, Waterfall…etc</a:t>
          </a:r>
        </a:p>
      </dgm:t>
    </dgm:pt>
    <dgm:pt modelId="{8284151A-C276-4668-823D-B97BB9228E41}" type="parTrans" cxnId="{818784D9-4EBF-44E5-93A3-6CA9FD3B81B9}">
      <dgm:prSet/>
      <dgm:spPr/>
      <dgm:t>
        <a:bodyPr/>
        <a:lstStyle/>
        <a:p>
          <a:endParaRPr lang="en-GB"/>
        </a:p>
      </dgm:t>
    </dgm:pt>
    <dgm:pt modelId="{C3CA9E23-8F0E-4187-B7D8-F93D91305EC6}" type="sibTrans" cxnId="{818784D9-4EBF-44E5-93A3-6CA9FD3B81B9}">
      <dgm:prSet/>
      <dgm:spPr/>
      <dgm:t>
        <a:bodyPr/>
        <a:lstStyle/>
        <a:p>
          <a:endParaRPr lang="en-GB"/>
        </a:p>
      </dgm:t>
    </dgm:pt>
    <dgm:pt modelId="{CF26DF82-0C6D-4013-B702-AD2E74B94819}">
      <dgm:prSet phldrT="[Text]"/>
      <dgm:spPr>
        <a:solidFill>
          <a:schemeClr val="accent6"/>
        </a:solidFill>
        <a:ln>
          <a:solidFill>
            <a:schemeClr val="bg1"/>
          </a:solidFill>
        </a:ln>
      </dgm:spPr>
      <dgm:t>
        <a:bodyPr/>
        <a:lstStyle/>
        <a:p>
          <a:r>
            <a:rPr lang="en-GB" dirty="0">
              <a:solidFill>
                <a:schemeClr val="bg1"/>
              </a:solidFill>
            </a:rPr>
            <a:t>Kanban, Scrum, Gantt chart…etc</a:t>
          </a:r>
        </a:p>
      </dgm:t>
    </dgm:pt>
    <dgm:pt modelId="{25FC02E0-EDF5-41EF-B372-C6EFB14F639B}" type="parTrans" cxnId="{A273969B-7A54-4962-B271-1C429108B2C0}">
      <dgm:prSet/>
      <dgm:spPr/>
      <dgm:t>
        <a:bodyPr/>
        <a:lstStyle/>
        <a:p>
          <a:endParaRPr lang="en-GB"/>
        </a:p>
      </dgm:t>
    </dgm:pt>
    <dgm:pt modelId="{B8679F27-072C-4BEE-A8E1-86E719D817A8}" type="sibTrans" cxnId="{A273969B-7A54-4962-B271-1C429108B2C0}">
      <dgm:prSet/>
      <dgm:spPr/>
      <dgm:t>
        <a:bodyPr/>
        <a:lstStyle/>
        <a:p>
          <a:endParaRPr lang="en-GB"/>
        </a:p>
      </dgm:t>
    </dgm:pt>
    <dgm:pt modelId="{3377243D-E7AC-4F2B-83BE-98DD559F8F5E}">
      <dgm:prSet phldrT="[Text]"/>
      <dgm:spPr>
        <a:solidFill>
          <a:srgbClr val="FFFF00"/>
        </a:solidFill>
        <a:ln>
          <a:solidFill>
            <a:schemeClr val="tx1"/>
          </a:solidFill>
        </a:ln>
      </dgm:spPr>
      <dgm:t>
        <a:bodyPr/>
        <a:lstStyle/>
        <a:p>
          <a:r>
            <a:rPr lang="en-GB" dirty="0">
              <a:solidFill>
                <a:schemeClr val="tx1"/>
              </a:solidFill>
            </a:rPr>
            <a:t>Quantitative</a:t>
          </a:r>
        </a:p>
      </dgm:t>
    </dgm:pt>
    <dgm:pt modelId="{C9B214FE-31BC-409F-87EA-629CFCC18287}" type="parTrans" cxnId="{4858A39E-357B-42C5-9035-C7457406CF50}">
      <dgm:prSet/>
      <dgm:spPr/>
      <dgm:t>
        <a:bodyPr/>
        <a:lstStyle/>
        <a:p>
          <a:endParaRPr lang="en-GB"/>
        </a:p>
      </dgm:t>
    </dgm:pt>
    <dgm:pt modelId="{084AE076-FF41-4E2C-A046-22B943A19079}" type="sibTrans" cxnId="{4858A39E-357B-42C5-9035-C7457406CF50}">
      <dgm:prSet/>
      <dgm:spPr/>
      <dgm:t>
        <a:bodyPr/>
        <a:lstStyle/>
        <a:p>
          <a:endParaRPr lang="en-GB"/>
        </a:p>
      </dgm:t>
    </dgm:pt>
    <dgm:pt modelId="{0266637F-1548-45D2-9478-DC8D1967B3DB}">
      <dgm:prSet phldrT="[Text]"/>
      <dgm:spPr/>
      <dgm:t>
        <a:bodyPr/>
        <a:lstStyle/>
        <a:p>
          <a:r>
            <a:rPr lang="en-GB" dirty="0"/>
            <a:t>Qualitative</a:t>
          </a:r>
        </a:p>
      </dgm:t>
    </dgm:pt>
    <dgm:pt modelId="{25518C61-279E-40A3-8765-E48F0C9A5175}" type="parTrans" cxnId="{BA73CB6A-F152-4000-8941-D9C8F23A2A18}">
      <dgm:prSet/>
      <dgm:spPr/>
      <dgm:t>
        <a:bodyPr/>
        <a:lstStyle/>
        <a:p>
          <a:endParaRPr lang="en-GB"/>
        </a:p>
      </dgm:t>
    </dgm:pt>
    <dgm:pt modelId="{698A849D-1D05-42E9-AF8A-A6F312B8C80B}" type="sibTrans" cxnId="{BA73CB6A-F152-4000-8941-D9C8F23A2A18}">
      <dgm:prSet/>
      <dgm:spPr/>
      <dgm:t>
        <a:bodyPr/>
        <a:lstStyle/>
        <a:p>
          <a:endParaRPr lang="en-GB"/>
        </a:p>
      </dgm:t>
    </dgm:pt>
    <dgm:pt modelId="{BA81206E-E5B7-430C-A142-4A54E39ECA5B}">
      <dgm:prSet phldrT="[Text]"/>
      <dgm:spPr>
        <a:solidFill>
          <a:srgbClr val="FFFF00"/>
        </a:solidFill>
        <a:ln>
          <a:solidFill>
            <a:schemeClr val="tx1"/>
          </a:solidFill>
        </a:ln>
      </dgm:spPr>
      <dgm:t>
        <a:bodyPr/>
        <a:lstStyle/>
        <a:p>
          <a:r>
            <a:rPr lang="en-GB" dirty="0">
              <a:solidFill>
                <a:schemeClr val="tx1"/>
              </a:solidFill>
            </a:rPr>
            <a:t>Surveys, Questionnaires, datasets…</a:t>
          </a:r>
        </a:p>
      </dgm:t>
    </dgm:pt>
    <dgm:pt modelId="{258326EF-BBFC-4D89-8763-10E9EF3BA8CC}" type="parTrans" cxnId="{BAF65294-279E-40E8-AA4B-2DECBD9FD68B}">
      <dgm:prSet/>
      <dgm:spPr/>
      <dgm:t>
        <a:bodyPr/>
        <a:lstStyle/>
        <a:p>
          <a:endParaRPr lang="en-GB"/>
        </a:p>
      </dgm:t>
    </dgm:pt>
    <dgm:pt modelId="{F1FB442E-3FF4-46BF-8FFC-951C10551CBA}" type="sibTrans" cxnId="{BAF65294-279E-40E8-AA4B-2DECBD9FD68B}">
      <dgm:prSet/>
      <dgm:spPr/>
      <dgm:t>
        <a:bodyPr/>
        <a:lstStyle/>
        <a:p>
          <a:endParaRPr lang="en-GB"/>
        </a:p>
      </dgm:t>
    </dgm:pt>
    <dgm:pt modelId="{D9BC4CFF-751C-4088-B320-3E2C58D49906}">
      <dgm:prSet phldrT="[Text]"/>
      <dgm:spPr/>
      <dgm:t>
        <a:bodyPr/>
        <a:lstStyle/>
        <a:p>
          <a:r>
            <a:rPr lang="en-GB" dirty="0"/>
            <a:t>Interviews, focus groups, Text analysis…etc</a:t>
          </a:r>
        </a:p>
      </dgm:t>
    </dgm:pt>
    <dgm:pt modelId="{C888379C-4CD6-46AE-9232-7C555A3D280B}" type="parTrans" cxnId="{65CD252E-763C-4E0F-851E-2AE11C22823C}">
      <dgm:prSet/>
      <dgm:spPr/>
      <dgm:t>
        <a:bodyPr/>
        <a:lstStyle/>
        <a:p>
          <a:endParaRPr lang="en-GB"/>
        </a:p>
      </dgm:t>
    </dgm:pt>
    <dgm:pt modelId="{9690ADC1-4A29-44B7-B549-CF20F3BAF61A}" type="sibTrans" cxnId="{65CD252E-763C-4E0F-851E-2AE11C22823C}">
      <dgm:prSet/>
      <dgm:spPr/>
      <dgm:t>
        <a:bodyPr/>
        <a:lstStyle/>
        <a:p>
          <a:endParaRPr lang="en-GB"/>
        </a:p>
      </dgm:t>
    </dgm:pt>
    <dgm:pt modelId="{9A4AB3E2-D2AC-4D3F-9645-E1283208925B}" type="pres">
      <dgm:prSet presAssocID="{157FFD21-D24A-484A-BBDC-D6900AFCBB2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AFC131CE-E583-45A9-A449-30C86865CC3A}" type="pres">
      <dgm:prSet presAssocID="{A219169B-AE2F-4F50-B6F3-6159F520190A}" presName="hierRoot1" presStyleCnt="0">
        <dgm:presLayoutVars>
          <dgm:hierBranch val="init"/>
        </dgm:presLayoutVars>
      </dgm:prSet>
      <dgm:spPr/>
    </dgm:pt>
    <dgm:pt modelId="{1AC3D6EF-24A0-4B48-8ACA-421350BDE131}" type="pres">
      <dgm:prSet presAssocID="{A219169B-AE2F-4F50-B6F3-6159F520190A}" presName="rootComposite1" presStyleCnt="0"/>
      <dgm:spPr/>
    </dgm:pt>
    <dgm:pt modelId="{ADF4F902-5E7D-4992-AD64-617D0B9D7F91}" type="pres">
      <dgm:prSet presAssocID="{A219169B-AE2F-4F50-B6F3-6159F520190A}" presName="rootText1" presStyleLbl="node0" presStyleIdx="0" presStyleCnt="1">
        <dgm:presLayoutVars>
          <dgm:chPref val="3"/>
        </dgm:presLayoutVars>
      </dgm:prSet>
      <dgm:spPr/>
    </dgm:pt>
    <dgm:pt modelId="{2AF56341-F45C-4BE8-82A5-8696654AB9C0}" type="pres">
      <dgm:prSet presAssocID="{A219169B-AE2F-4F50-B6F3-6159F520190A}" presName="rootConnector1" presStyleLbl="node1" presStyleIdx="0" presStyleCnt="0"/>
      <dgm:spPr/>
    </dgm:pt>
    <dgm:pt modelId="{00B9DFF6-7B4D-4E34-AC2B-16D7EF44CB3F}" type="pres">
      <dgm:prSet presAssocID="{A219169B-AE2F-4F50-B6F3-6159F520190A}" presName="hierChild2" presStyleCnt="0"/>
      <dgm:spPr/>
    </dgm:pt>
    <dgm:pt modelId="{C1FA120E-A23D-41E4-8B20-62D5EC8D37C2}" type="pres">
      <dgm:prSet presAssocID="{1FEAC702-2C41-4531-9B7A-91B13452BECD}" presName="Name37" presStyleLbl="parChTrans1D2" presStyleIdx="0" presStyleCnt="2"/>
      <dgm:spPr/>
    </dgm:pt>
    <dgm:pt modelId="{32FF5B19-DC9F-4516-9867-A1D27C50A792}" type="pres">
      <dgm:prSet presAssocID="{3165E16D-F80C-4943-B572-AE61ED2F25AC}" presName="hierRoot2" presStyleCnt="0">
        <dgm:presLayoutVars>
          <dgm:hierBranch val="init"/>
        </dgm:presLayoutVars>
      </dgm:prSet>
      <dgm:spPr/>
    </dgm:pt>
    <dgm:pt modelId="{53A289C1-8B10-4D15-AEF0-A1AE4A955529}" type="pres">
      <dgm:prSet presAssocID="{3165E16D-F80C-4943-B572-AE61ED2F25AC}" presName="rootComposite" presStyleCnt="0"/>
      <dgm:spPr/>
    </dgm:pt>
    <dgm:pt modelId="{D0A1F7E4-ACFF-4B5F-94E7-346B607BE87E}" type="pres">
      <dgm:prSet presAssocID="{3165E16D-F80C-4943-B572-AE61ED2F25AC}" presName="rootText" presStyleLbl="node2" presStyleIdx="0" presStyleCnt="2">
        <dgm:presLayoutVars>
          <dgm:chPref val="3"/>
        </dgm:presLayoutVars>
      </dgm:prSet>
      <dgm:spPr/>
    </dgm:pt>
    <dgm:pt modelId="{B01C2A1E-4319-46EC-9FE3-4E49BDB12708}" type="pres">
      <dgm:prSet presAssocID="{3165E16D-F80C-4943-B572-AE61ED2F25AC}" presName="rootConnector" presStyleLbl="node2" presStyleIdx="0" presStyleCnt="2"/>
      <dgm:spPr/>
    </dgm:pt>
    <dgm:pt modelId="{AC424CD9-3FA9-4073-8A06-61DEEA234F5D}" type="pres">
      <dgm:prSet presAssocID="{3165E16D-F80C-4943-B572-AE61ED2F25AC}" presName="hierChild4" presStyleCnt="0"/>
      <dgm:spPr/>
    </dgm:pt>
    <dgm:pt modelId="{D2A7DEF8-3564-415F-94AD-DD2B044081F8}" type="pres">
      <dgm:prSet presAssocID="{8284151A-C276-4668-823D-B97BB9228E41}" presName="Name37" presStyleLbl="parChTrans1D3" presStyleIdx="0" presStyleCnt="3"/>
      <dgm:spPr/>
    </dgm:pt>
    <dgm:pt modelId="{B661221E-B58D-45DE-AE21-C1474199FD12}" type="pres">
      <dgm:prSet presAssocID="{FC6DEF4B-A605-4F9B-B056-DC18CBA0F5FB}" presName="hierRoot2" presStyleCnt="0">
        <dgm:presLayoutVars>
          <dgm:hierBranch val="init"/>
        </dgm:presLayoutVars>
      </dgm:prSet>
      <dgm:spPr/>
    </dgm:pt>
    <dgm:pt modelId="{C1213D0A-83E1-4329-8089-A82AB7271258}" type="pres">
      <dgm:prSet presAssocID="{FC6DEF4B-A605-4F9B-B056-DC18CBA0F5FB}" presName="rootComposite" presStyleCnt="0"/>
      <dgm:spPr/>
    </dgm:pt>
    <dgm:pt modelId="{84A64D24-EC7E-46CB-8F0C-86DC5F97B002}" type="pres">
      <dgm:prSet presAssocID="{FC6DEF4B-A605-4F9B-B056-DC18CBA0F5FB}" presName="rootText" presStyleLbl="node3" presStyleIdx="0" presStyleCnt="3">
        <dgm:presLayoutVars>
          <dgm:chPref val="3"/>
        </dgm:presLayoutVars>
      </dgm:prSet>
      <dgm:spPr/>
    </dgm:pt>
    <dgm:pt modelId="{ACCEB5E4-F092-43AC-8ABE-932416A5C6B9}" type="pres">
      <dgm:prSet presAssocID="{FC6DEF4B-A605-4F9B-B056-DC18CBA0F5FB}" presName="rootConnector" presStyleLbl="node3" presStyleIdx="0" presStyleCnt="3"/>
      <dgm:spPr/>
    </dgm:pt>
    <dgm:pt modelId="{19EA03B1-3042-47F1-B6DC-99A9D17F1053}" type="pres">
      <dgm:prSet presAssocID="{FC6DEF4B-A605-4F9B-B056-DC18CBA0F5FB}" presName="hierChild4" presStyleCnt="0"/>
      <dgm:spPr/>
    </dgm:pt>
    <dgm:pt modelId="{DF30A3EB-8EB5-4726-8353-CE9202968261}" type="pres">
      <dgm:prSet presAssocID="{25FC02E0-EDF5-41EF-B372-C6EFB14F639B}" presName="Name37" presStyleLbl="parChTrans1D4" presStyleIdx="0" presStyleCnt="3"/>
      <dgm:spPr/>
    </dgm:pt>
    <dgm:pt modelId="{5E72AA77-3C36-4FC2-AC0C-4BC23F9D66E4}" type="pres">
      <dgm:prSet presAssocID="{CF26DF82-0C6D-4013-B702-AD2E74B94819}" presName="hierRoot2" presStyleCnt="0">
        <dgm:presLayoutVars>
          <dgm:hierBranch val="init"/>
        </dgm:presLayoutVars>
      </dgm:prSet>
      <dgm:spPr/>
    </dgm:pt>
    <dgm:pt modelId="{45D79A6E-09B0-4D36-957B-048EDBFAE168}" type="pres">
      <dgm:prSet presAssocID="{CF26DF82-0C6D-4013-B702-AD2E74B94819}" presName="rootComposite" presStyleCnt="0"/>
      <dgm:spPr/>
    </dgm:pt>
    <dgm:pt modelId="{BFC2F221-982E-429C-B115-7082062A7385}" type="pres">
      <dgm:prSet presAssocID="{CF26DF82-0C6D-4013-B702-AD2E74B94819}" presName="rootText" presStyleLbl="node4" presStyleIdx="0" presStyleCnt="3">
        <dgm:presLayoutVars>
          <dgm:chPref val="3"/>
        </dgm:presLayoutVars>
      </dgm:prSet>
      <dgm:spPr/>
    </dgm:pt>
    <dgm:pt modelId="{841CDE78-46BC-4C5A-8A89-159BD7A8DE0D}" type="pres">
      <dgm:prSet presAssocID="{CF26DF82-0C6D-4013-B702-AD2E74B94819}" presName="rootConnector" presStyleLbl="node4" presStyleIdx="0" presStyleCnt="3"/>
      <dgm:spPr/>
    </dgm:pt>
    <dgm:pt modelId="{A011B81C-C2C8-4C91-B4D8-A276DB21068B}" type="pres">
      <dgm:prSet presAssocID="{CF26DF82-0C6D-4013-B702-AD2E74B94819}" presName="hierChild4" presStyleCnt="0"/>
      <dgm:spPr/>
    </dgm:pt>
    <dgm:pt modelId="{3D518608-99E5-4DB9-94F9-53BE5067FB5A}" type="pres">
      <dgm:prSet presAssocID="{CF26DF82-0C6D-4013-B702-AD2E74B94819}" presName="hierChild5" presStyleCnt="0"/>
      <dgm:spPr/>
    </dgm:pt>
    <dgm:pt modelId="{C6C8A91B-28D4-4356-849D-A79167A859CE}" type="pres">
      <dgm:prSet presAssocID="{FC6DEF4B-A605-4F9B-B056-DC18CBA0F5FB}" presName="hierChild5" presStyleCnt="0"/>
      <dgm:spPr/>
    </dgm:pt>
    <dgm:pt modelId="{0F08A8E5-7205-4F73-9774-AB37AF04A197}" type="pres">
      <dgm:prSet presAssocID="{3165E16D-F80C-4943-B572-AE61ED2F25AC}" presName="hierChild5" presStyleCnt="0"/>
      <dgm:spPr/>
    </dgm:pt>
    <dgm:pt modelId="{CFC12954-82C3-4F36-9B43-77A1D9619277}" type="pres">
      <dgm:prSet presAssocID="{6E933F28-9932-45D8-90F5-652AF99C41AE}" presName="Name37" presStyleLbl="parChTrans1D2" presStyleIdx="1" presStyleCnt="2"/>
      <dgm:spPr/>
    </dgm:pt>
    <dgm:pt modelId="{E3AF51AA-6608-4AA1-B9C1-E4E369472EFB}" type="pres">
      <dgm:prSet presAssocID="{D261D79A-68B4-4D62-964F-7694182FA88D}" presName="hierRoot2" presStyleCnt="0">
        <dgm:presLayoutVars>
          <dgm:hierBranch val="init"/>
        </dgm:presLayoutVars>
      </dgm:prSet>
      <dgm:spPr/>
    </dgm:pt>
    <dgm:pt modelId="{307209FA-23D8-477A-BE10-A45C7FA58F94}" type="pres">
      <dgm:prSet presAssocID="{D261D79A-68B4-4D62-964F-7694182FA88D}" presName="rootComposite" presStyleCnt="0"/>
      <dgm:spPr/>
    </dgm:pt>
    <dgm:pt modelId="{3FEEEB27-225B-4420-9364-7497A6D5A381}" type="pres">
      <dgm:prSet presAssocID="{D261D79A-68B4-4D62-964F-7694182FA88D}" presName="rootText" presStyleLbl="node2" presStyleIdx="1" presStyleCnt="2">
        <dgm:presLayoutVars>
          <dgm:chPref val="3"/>
        </dgm:presLayoutVars>
      </dgm:prSet>
      <dgm:spPr/>
    </dgm:pt>
    <dgm:pt modelId="{D6F846AC-0D7F-4CD4-BEAB-3CF87D1F10A7}" type="pres">
      <dgm:prSet presAssocID="{D261D79A-68B4-4D62-964F-7694182FA88D}" presName="rootConnector" presStyleLbl="node2" presStyleIdx="1" presStyleCnt="2"/>
      <dgm:spPr/>
    </dgm:pt>
    <dgm:pt modelId="{E579E8FA-8765-4550-8FE5-724CFB2B27B9}" type="pres">
      <dgm:prSet presAssocID="{D261D79A-68B4-4D62-964F-7694182FA88D}" presName="hierChild4" presStyleCnt="0"/>
      <dgm:spPr/>
    </dgm:pt>
    <dgm:pt modelId="{095A3FB7-5A1E-439E-8589-895165EF79DA}" type="pres">
      <dgm:prSet presAssocID="{C9B214FE-31BC-409F-87EA-629CFCC18287}" presName="Name37" presStyleLbl="parChTrans1D3" presStyleIdx="1" presStyleCnt="3"/>
      <dgm:spPr/>
    </dgm:pt>
    <dgm:pt modelId="{7B4CA20E-A2AE-417C-9222-AFF99981ACA8}" type="pres">
      <dgm:prSet presAssocID="{3377243D-E7AC-4F2B-83BE-98DD559F8F5E}" presName="hierRoot2" presStyleCnt="0">
        <dgm:presLayoutVars>
          <dgm:hierBranch val="init"/>
        </dgm:presLayoutVars>
      </dgm:prSet>
      <dgm:spPr/>
    </dgm:pt>
    <dgm:pt modelId="{F310F577-D297-432C-8007-EB6FC0333EAD}" type="pres">
      <dgm:prSet presAssocID="{3377243D-E7AC-4F2B-83BE-98DD559F8F5E}" presName="rootComposite" presStyleCnt="0"/>
      <dgm:spPr/>
    </dgm:pt>
    <dgm:pt modelId="{C42B1DF0-652D-49B4-B5FD-783123678FE2}" type="pres">
      <dgm:prSet presAssocID="{3377243D-E7AC-4F2B-83BE-98DD559F8F5E}" presName="rootText" presStyleLbl="node3" presStyleIdx="1" presStyleCnt="3">
        <dgm:presLayoutVars>
          <dgm:chPref val="3"/>
        </dgm:presLayoutVars>
      </dgm:prSet>
      <dgm:spPr/>
    </dgm:pt>
    <dgm:pt modelId="{DBCAA885-AE8E-43F9-A241-6B3145AB8711}" type="pres">
      <dgm:prSet presAssocID="{3377243D-E7AC-4F2B-83BE-98DD559F8F5E}" presName="rootConnector" presStyleLbl="node3" presStyleIdx="1" presStyleCnt="3"/>
      <dgm:spPr/>
    </dgm:pt>
    <dgm:pt modelId="{5420D66C-F40D-4BD0-BACB-6E9ADE298A1B}" type="pres">
      <dgm:prSet presAssocID="{3377243D-E7AC-4F2B-83BE-98DD559F8F5E}" presName="hierChild4" presStyleCnt="0"/>
      <dgm:spPr/>
    </dgm:pt>
    <dgm:pt modelId="{C868EFC4-AD10-4924-940B-D105F3E54096}" type="pres">
      <dgm:prSet presAssocID="{258326EF-BBFC-4D89-8763-10E9EF3BA8CC}" presName="Name37" presStyleLbl="parChTrans1D4" presStyleIdx="1" presStyleCnt="3"/>
      <dgm:spPr/>
    </dgm:pt>
    <dgm:pt modelId="{86AABA14-20A8-4367-9C78-D77DBA5A8947}" type="pres">
      <dgm:prSet presAssocID="{BA81206E-E5B7-430C-A142-4A54E39ECA5B}" presName="hierRoot2" presStyleCnt="0">
        <dgm:presLayoutVars>
          <dgm:hierBranch val="init"/>
        </dgm:presLayoutVars>
      </dgm:prSet>
      <dgm:spPr/>
    </dgm:pt>
    <dgm:pt modelId="{62A94DB2-EE7C-4305-889A-1D5DE90B74C3}" type="pres">
      <dgm:prSet presAssocID="{BA81206E-E5B7-430C-A142-4A54E39ECA5B}" presName="rootComposite" presStyleCnt="0"/>
      <dgm:spPr/>
    </dgm:pt>
    <dgm:pt modelId="{7FC77439-6FB2-4AFD-BE04-10BB6F991733}" type="pres">
      <dgm:prSet presAssocID="{BA81206E-E5B7-430C-A142-4A54E39ECA5B}" presName="rootText" presStyleLbl="node4" presStyleIdx="1" presStyleCnt="3">
        <dgm:presLayoutVars>
          <dgm:chPref val="3"/>
        </dgm:presLayoutVars>
      </dgm:prSet>
      <dgm:spPr/>
    </dgm:pt>
    <dgm:pt modelId="{34C64E6A-9DFF-4F5C-AC98-B39C8CDDBB6F}" type="pres">
      <dgm:prSet presAssocID="{BA81206E-E5B7-430C-A142-4A54E39ECA5B}" presName="rootConnector" presStyleLbl="node4" presStyleIdx="1" presStyleCnt="3"/>
      <dgm:spPr/>
    </dgm:pt>
    <dgm:pt modelId="{D02B14FD-C7C5-42ED-9BA8-460969F804C5}" type="pres">
      <dgm:prSet presAssocID="{BA81206E-E5B7-430C-A142-4A54E39ECA5B}" presName="hierChild4" presStyleCnt="0"/>
      <dgm:spPr/>
    </dgm:pt>
    <dgm:pt modelId="{50D804F8-9F73-4FC3-B773-2F7C0ED03430}" type="pres">
      <dgm:prSet presAssocID="{BA81206E-E5B7-430C-A142-4A54E39ECA5B}" presName="hierChild5" presStyleCnt="0"/>
      <dgm:spPr/>
    </dgm:pt>
    <dgm:pt modelId="{70021907-CE60-4A9C-85EB-7A1639D051A5}" type="pres">
      <dgm:prSet presAssocID="{3377243D-E7AC-4F2B-83BE-98DD559F8F5E}" presName="hierChild5" presStyleCnt="0"/>
      <dgm:spPr/>
    </dgm:pt>
    <dgm:pt modelId="{45AFAB5A-FF72-4E46-AB2A-125A18E365C7}" type="pres">
      <dgm:prSet presAssocID="{25518C61-279E-40A3-8765-E48F0C9A5175}" presName="Name37" presStyleLbl="parChTrans1D3" presStyleIdx="2" presStyleCnt="3"/>
      <dgm:spPr/>
    </dgm:pt>
    <dgm:pt modelId="{933F4A8E-8DDD-4097-9EC1-81D51AE5A678}" type="pres">
      <dgm:prSet presAssocID="{0266637F-1548-45D2-9478-DC8D1967B3DB}" presName="hierRoot2" presStyleCnt="0">
        <dgm:presLayoutVars>
          <dgm:hierBranch val="init"/>
        </dgm:presLayoutVars>
      </dgm:prSet>
      <dgm:spPr/>
    </dgm:pt>
    <dgm:pt modelId="{0B473CEB-23C2-449B-BA33-30C7EED36DEC}" type="pres">
      <dgm:prSet presAssocID="{0266637F-1548-45D2-9478-DC8D1967B3DB}" presName="rootComposite" presStyleCnt="0"/>
      <dgm:spPr/>
    </dgm:pt>
    <dgm:pt modelId="{BF545ED0-21C7-4AD9-9B10-05E340044E5C}" type="pres">
      <dgm:prSet presAssocID="{0266637F-1548-45D2-9478-DC8D1967B3DB}" presName="rootText" presStyleLbl="node3" presStyleIdx="2" presStyleCnt="3">
        <dgm:presLayoutVars>
          <dgm:chPref val="3"/>
        </dgm:presLayoutVars>
      </dgm:prSet>
      <dgm:spPr/>
    </dgm:pt>
    <dgm:pt modelId="{D93396CC-AA9D-4E8C-A5FF-8EF43889977A}" type="pres">
      <dgm:prSet presAssocID="{0266637F-1548-45D2-9478-DC8D1967B3DB}" presName="rootConnector" presStyleLbl="node3" presStyleIdx="2" presStyleCnt="3"/>
      <dgm:spPr/>
    </dgm:pt>
    <dgm:pt modelId="{20C41486-939F-4809-AE60-79EC8C9CC7D4}" type="pres">
      <dgm:prSet presAssocID="{0266637F-1548-45D2-9478-DC8D1967B3DB}" presName="hierChild4" presStyleCnt="0"/>
      <dgm:spPr/>
    </dgm:pt>
    <dgm:pt modelId="{F6747693-35A5-4134-ADFD-3A763DEA8867}" type="pres">
      <dgm:prSet presAssocID="{C888379C-4CD6-46AE-9232-7C555A3D280B}" presName="Name37" presStyleLbl="parChTrans1D4" presStyleIdx="2" presStyleCnt="3"/>
      <dgm:spPr/>
    </dgm:pt>
    <dgm:pt modelId="{547C51B8-61A0-4589-A742-94AF7EFB4EE8}" type="pres">
      <dgm:prSet presAssocID="{D9BC4CFF-751C-4088-B320-3E2C58D49906}" presName="hierRoot2" presStyleCnt="0">
        <dgm:presLayoutVars>
          <dgm:hierBranch val="init"/>
        </dgm:presLayoutVars>
      </dgm:prSet>
      <dgm:spPr/>
    </dgm:pt>
    <dgm:pt modelId="{A62D6A4B-337A-41B4-BAC8-0D3A440B77E6}" type="pres">
      <dgm:prSet presAssocID="{D9BC4CFF-751C-4088-B320-3E2C58D49906}" presName="rootComposite" presStyleCnt="0"/>
      <dgm:spPr/>
    </dgm:pt>
    <dgm:pt modelId="{018C5D1A-5990-46B6-87EE-FF32FC50E919}" type="pres">
      <dgm:prSet presAssocID="{D9BC4CFF-751C-4088-B320-3E2C58D49906}" presName="rootText" presStyleLbl="node4" presStyleIdx="2" presStyleCnt="3">
        <dgm:presLayoutVars>
          <dgm:chPref val="3"/>
        </dgm:presLayoutVars>
      </dgm:prSet>
      <dgm:spPr/>
    </dgm:pt>
    <dgm:pt modelId="{6659A7A3-E832-4FCE-8514-D331C10886B2}" type="pres">
      <dgm:prSet presAssocID="{D9BC4CFF-751C-4088-B320-3E2C58D49906}" presName="rootConnector" presStyleLbl="node4" presStyleIdx="2" presStyleCnt="3"/>
      <dgm:spPr/>
    </dgm:pt>
    <dgm:pt modelId="{A210C205-5C01-49CD-9BC3-654DB2A409DB}" type="pres">
      <dgm:prSet presAssocID="{D9BC4CFF-751C-4088-B320-3E2C58D49906}" presName="hierChild4" presStyleCnt="0"/>
      <dgm:spPr/>
    </dgm:pt>
    <dgm:pt modelId="{A288CE96-F5E1-4F67-8FDE-18FD0303F747}" type="pres">
      <dgm:prSet presAssocID="{D9BC4CFF-751C-4088-B320-3E2C58D49906}" presName="hierChild5" presStyleCnt="0"/>
      <dgm:spPr/>
    </dgm:pt>
    <dgm:pt modelId="{72D95C28-13B8-4D8E-82C3-B7819C43F3DE}" type="pres">
      <dgm:prSet presAssocID="{0266637F-1548-45D2-9478-DC8D1967B3DB}" presName="hierChild5" presStyleCnt="0"/>
      <dgm:spPr/>
    </dgm:pt>
    <dgm:pt modelId="{523C9413-B253-4D9D-AFE9-30694C0D8CFB}" type="pres">
      <dgm:prSet presAssocID="{D261D79A-68B4-4D62-964F-7694182FA88D}" presName="hierChild5" presStyleCnt="0"/>
      <dgm:spPr/>
    </dgm:pt>
    <dgm:pt modelId="{215D4764-919D-436E-8114-8C147AFDD46E}" type="pres">
      <dgm:prSet presAssocID="{A219169B-AE2F-4F50-B6F3-6159F520190A}" presName="hierChild3" presStyleCnt="0"/>
      <dgm:spPr/>
    </dgm:pt>
  </dgm:ptLst>
  <dgm:cxnLst>
    <dgm:cxn modelId="{740BB705-3AF0-4BDE-9D28-AACCE84EF88F}" type="presOf" srcId="{258326EF-BBFC-4D89-8763-10E9EF3BA8CC}" destId="{C868EFC4-AD10-4924-940B-D105F3E54096}" srcOrd="0" destOrd="0" presId="urn:microsoft.com/office/officeart/2005/8/layout/orgChart1"/>
    <dgm:cxn modelId="{AC0D8B17-4A36-4B8F-8C83-04CB37A4B406}" type="presOf" srcId="{FC6DEF4B-A605-4F9B-B056-DC18CBA0F5FB}" destId="{84A64D24-EC7E-46CB-8F0C-86DC5F97B002}" srcOrd="0" destOrd="0" presId="urn:microsoft.com/office/officeart/2005/8/layout/orgChart1"/>
    <dgm:cxn modelId="{B0A21429-B4DE-47AC-8A11-1C04E56510DB}" type="presOf" srcId="{D261D79A-68B4-4D62-964F-7694182FA88D}" destId="{D6F846AC-0D7F-4CD4-BEAB-3CF87D1F10A7}" srcOrd="1" destOrd="0" presId="urn:microsoft.com/office/officeart/2005/8/layout/orgChart1"/>
    <dgm:cxn modelId="{65CD252E-763C-4E0F-851E-2AE11C22823C}" srcId="{0266637F-1548-45D2-9478-DC8D1967B3DB}" destId="{D9BC4CFF-751C-4088-B320-3E2C58D49906}" srcOrd="0" destOrd="0" parTransId="{C888379C-4CD6-46AE-9232-7C555A3D280B}" sibTransId="{9690ADC1-4A29-44B7-B549-CF20F3BAF61A}"/>
    <dgm:cxn modelId="{58347C35-56A6-4774-A1E6-99DED17AADF0}" type="presOf" srcId="{1FEAC702-2C41-4531-9B7A-91B13452BECD}" destId="{C1FA120E-A23D-41E4-8B20-62D5EC8D37C2}" srcOrd="0" destOrd="0" presId="urn:microsoft.com/office/officeart/2005/8/layout/orgChart1"/>
    <dgm:cxn modelId="{B54DB837-BAC1-4038-A149-1865ECB6AFFC}" type="presOf" srcId="{A219169B-AE2F-4F50-B6F3-6159F520190A}" destId="{2AF56341-F45C-4BE8-82A5-8696654AB9C0}" srcOrd="1" destOrd="0" presId="urn:microsoft.com/office/officeart/2005/8/layout/orgChart1"/>
    <dgm:cxn modelId="{332F5141-3CF1-42B6-8569-4B13492A3E75}" type="presOf" srcId="{0266637F-1548-45D2-9478-DC8D1967B3DB}" destId="{D93396CC-AA9D-4E8C-A5FF-8EF43889977A}" srcOrd="1" destOrd="0" presId="urn:microsoft.com/office/officeart/2005/8/layout/orgChart1"/>
    <dgm:cxn modelId="{A4333347-19BA-4BF2-B43D-412756865ADB}" srcId="{157FFD21-D24A-484A-BBDC-D6900AFCBB20}" destId="{A219169B-AE2F-4F50-B6F3-6159F520190A}" srcOrd="0" destOrd="0" parTransId="{2A98C910-5ABA-4BDB-9059-336FFF2E628B}" sibTransId="{FE81B769-D328-4F5A-BE7E-E97E1BB7EA3C}"/>
    <dgm:cxn modelId="{434E7B68-27C2-4DC9-ABFC-54E675291935}" type="presOf" srcId="{D9BC4CFF-751C-4088-B320-3E2C58D49906}" destId="{018C5D1A-5990-46B6-87EE-FF32FC50E919}" srcOrd="0" destOrd="0" presId="urn:microsoft.com/office/officeart/2005/8/layout/orgChart1"/>
    <dgm:cxn modelId="{BA73CB6A-F152-4000-8941-D9C8F23A2A18}" srcId="{D261D79A-68B4-4D62-964F-7694182FA88D}" destId="{0266637F-1548-45D2-9478-DC8D1967B3DB}" srcOrd="1" destOrd="0" parTransId="{25518C61-279E-40A3-8765-E48F0C9A5175}" sibTransId="{698A849D-1D05-42E9-AF8A-A6F312B8C80B}"/>
    <dgm:cxn modelId="{457DEE6D-2835-43E3-8343-EA9E4331E486}" type="presOf" srcId="{3165E16D-F80C-4943-B572-AE61ED2F25AC}" destId="{B01C2A1E-4319-46EC-9FE3-4E49BDB12708}" srcOrd="1" destOrd="0" presId="urn:microsoft.com/office/officeart/2005/8/layout/orgChart1"/>
    <dgm:cxn modelId="{72045E70-31CB-46E3-88A0-57033203379B}" type="presOf" srcId="{157FFD21-D24A-484A-BBDC-D6900AFCBB20}" destId="{9A4AB3E2-D2AC-4D3F-9645-E1283208925B}" srcOrd="0" destOrd="0" presId="urn:microsoft.com/office/officeart/2005/8/layout/orgChart1"/>
    <dgm:cxn modelId="{3FEB5257-AB52-4DBC-9183-E616AFFE8B44}" type="presOf" srcId="{BA81206E-E5B7-430C-A142-4A54E39ECA5B}" destId="{34C64E6A-9DFF-4F5C-AC98-B39C8CDDBB6F}" srcOrd="1" destOrd="0" presId="urn:microsoft.com/office/officeart/2005/8/layout/orgChart1"/>
    <dgm:cxn modelId="{1A8A6379-17DA-4E7F-AA54-031280537472}" type="presOf" srcId="{D9BC4CFF-751C-4088-B320-3E2C58D49906}" destId="{6659A7A3-E832-4FCE-8514-D331C10886B2}" srcOrd="1" destOrd="0" presId="urn:microsoft.com/office/officeart/2005/8/layout/orgChart1"/>
    <dgm:cxn modelId="{D9814D82-3CD6-47FA-8E1F-364D4825E765}" type="presOf" srcId="{25FC02E0-EDF5-41EF-B372-C6EFB14F639B}" destId="{DF30A3EB-8EB5-4726-8353-CE9202968261}" srcOrd="0" destOrd="0" presId="urn:microsoft.com/office/officeart/2005/8/layout/orgChart1"/>
    <dgm:cxn modelId="{83D34494-9001-4B05-98C7-8859C3CAFA6F}" type="presOf" srcId="{6E933F28-9932-45D8-90F5-652AF99C41AE}" destId="{CFC12954-82C3-4F36-9B43-77A1D9619277}" srcOrd="0" destOrd="0" presId="urn:microsoft.com/office/officeart/2005/8/layout/orgChart1"/>
    <dgm:cxn modelId="{BAF65294-279E-40E8-AA4B-2DECBD9FD68B}" srcId="{3377243D-E7AC-4F2B-83BE-98DD559F8F5E}" destId="{BA81206E-E5B7-430C-A142-4A54E39ECA5B}" srcOrd="0" destOrd="0" parTransId="{258326EF-BBFC-4D89-8763-10E9EF3BA8CC}" sibTransId="{F1FB442E-3FF4-46BF-8FFC-951C10551CBA}"/>
    <dgm:cxn modelId="{EF584498-74B5-427B-A56B-F6E00D8108A8}" type="presOf" srcId="{A219169B-AE2F-4F50-B6F3-6159F520190A}" destId="{ADF4F902-5E7D-4992-AD64-617D0B9D7F91}" srcOrd="0" destOrd="0" presId="urn:microsoft.com/office/officeart/2005/8/layout/orgChart1"/>
    <dgm:cxn modelId="{A273969B-7A54-4962-B271-1C429108B2C0}" srcId="{FC6DEF4B-A605-4F9B-B056-DC18CBA0F5FB}" destId="{CF26DF82-0C6D-4013-B702-AD2E74B94819}" srcOrd="0" destOrd="0" parTransId="{25FC02E0-EDF5-41EF-B372-C6EFB14F639B}" sibTransId="{B8679F27-072C-4BEE-A8E1-86E719D817A8}"/>
    <dgm:cxn modelId="{F44BF49D-37F7-41C8-8281-5E34687F892D}" type="presOf" srcId="{BA81206E-E5B7-430C-A142-4A54E39ECA5B}" destId="{7FC77439-6FB2-4AFD-BE04-10BB6F991733}" srcOrd="0" destOrd="0" presId="urn:microsoft.com/office/officeart/2005/8/layout/orgChart1"/>
    <dgm:cxn modelId="{4858A39E-357B-42C5-9035-C7457406CF50}" srcId="{D261D79A-68B4-4D62-964F-7694182FA88D}" destId="{3377243D-E7AC-4F2B-83BE-98DD559F8F5E}" srcOrd="0" destOrd="0" parTransId="{C9B214FE-31BC-409F-87EA-629CFCC18287}" sibTransId="{084AE076-FF41-4E2C-A046-22B943A19079}"/>
    <dgm:cxn modelId="{33197CA2-38C2-4E14-AB46-07F0896DE257}" type="presOf" srcId="{8284151A-C276-4668-823D-B97BB9228E41}" destId="{D2A7DEF8-3564-415F-94AD-DD2B044081F8}" srcOrd="0" destOrd="0" presId="urn:microsoft.com/office/officeart/2005/8/layout/orgChart1"/>
    <dgm:cxn modelId="{99C6ADA4-873A-4FE0-8715-5ADCA1865E98}" type="presOf" srcId="{D261D79A-68B4-4D62-964F-7694182FA88D}" destId="{3FEEEB27-225B-4420-9364-7497A6D5A381}" srcOrd="0" destOrd="0" presId="urn:microsoft.com/office/officeart/2005/8/layout/orgChart1"/>
    <dgm:cxn modelId="{33674FB4-DD3E-4378-989F-1F28B76BCF30}" type="presOf" srcId="{0266637F-1548-45D2-9478-DC8D1967B3DB}" destId="{BF545ED0-21C7-4AD9-9B10-05E340044E5C}" srcOrd="0" destOrd="0" presId="urn:microsoft.com/office/officeart/2005/8/layout/orgChart1"/>
    <dgm:cxn modelId="{9E98E4BD-EF24-47BA-A91C-55E85CBBA326}" type="presOf" srcId="{C888379C-4CD6-46AE-9232-7C555A3D280B}" destId="{F6747693-35A5-4134-ADFD-3A763DEA8867}" srcOrd="0" destOrd="0" presId="urn:microsoft.com/office/officeart/2005/8/layout/orgChart1"/>
    <dgm:cxn modelId="{362E4EC4-974A-4FD6-9F92-54D9FC1A04F4}" type="presOf" srcId="{3377243D-E7AC-4F2B-83BE-98DD559F8F5E}" destId="{C42B1DF0-652D-49B4-B5FD-783123678FE2}" srcOrd="0" destOrd="0" presId="urn:microsoft.com/office/officeart/2005/8/layout/orgChart1"/>
    <dgm:cxn modelId="{7DAEDACD-8E2D-4B42-ABD0-AD93C66A67E1}" srcId="{A219169B-AE2F-4F50-B6F3-6159F520190A}" destId="{D261D79A-68B4-4D62-964F-7694182FA88D}" srcOrd="1" destOrd="0" parTransId="{6E933F28-9932-45D8-90F5-652AF99C41AE}" sibTransId="{96640E5E-B00B-47B7-A905-0CB12D62FA35}"/>
    <dgm:cxn modelId="{5F8A8ED3-C583-4C67-960C-788C2F8C6272}" type="presOf" srcId="{3165E16D-F80C-4943-B572-AE61ED2F25AC}" destId="{D0A1F7E4-ACFF-4B5F-94E7-346B607BE87E}" srcOrd="0" destOrd="0" presId="urn:microsoft.com/office/officeart/2005/8/layout/orgChart1"/>
    <dgm:cxn modelId="{818784D9-4EBF-44E5-93A3-6CA9FD3B81B9}" srcId="{3165E16D-F80C-4943-B572-AE61ED2F25AC}" destId="{FC6DEF4B-A605-4F9B-B056-DC18CBA0F5FB}" srcOrd="0" destOrd="0" parTransId="{8284151A-C276-4668-823D-B97BB9228E41}" sibTransId="{C3CA9E23-8F0E-4187-B7D8-F93D91305EC6}"/>
    <dgm:cxn modelId="{A34EA7E2-2C34-478A-8F88-65EAE90853CC}" srcId="{A219169B-AE2F-4F50-B6F3-6159F520190A}" destId="{3165E16D-F80C-4943-B572-AE61ED2F25AC}" srcOrd="0" destOrd="0" parTransId="{1FEAC702-2C41-4531-9B7A-91B13452BECD}" sibTransId="{C7FD0543-2D9A-45E3-B930-C864CD49232A}"/>
    <dgm:cxn modelId="{31EC0BE5-094F-45DA-8ED4-73F93AEE8851}" type="presOf" srcId="{25518C61-279E-40A3-8765-E48F0C9A5175}" destId="{45AFAB5A-FF72-4E46-AB2A-125A18E365C7}" srcOrd="0" destOrd="0" presId="urn:microsoft.com/office/officeart/2005/8/layout/orgChart1"/>
    <dgm:cxn modelId="{C94F23E5-D65E-4372-843A-39059E48D20C}" type="presOf" srcId="{CF26DF82-0C6D-4013-B702-AD2E74B94819}" destId="{BFC2F221-982E-429C-B115-7082062A7385}" srcOrd="0" destOrd="0" presId="urn:microsoft.com/office/officeart/2005/8/layout/orgChart1"/>
    <dgm:cxn modelId="{6FCCE2E6-067D-4F0D-9A62-968F6FAFAADC}" type="presOf" srcId="{3377243D-E7AC-4F2B-83BE-98DD559F8F5E}" destId="{DBCAA885-AE8E-43F9-A241-6B3145AB8711}" srcOrd="1" destOrd="0" presId="urn:microsoft.com/office/officeart/2005/8/layout/orgChart1"/>
    <dgm:cxn modelId="{EF03E3E6-A880-4F6B-A40F-99EE91CD7E2A}" type="presOf" srcId="{FC6DEF4B-A605-4F9B-B056-DC18CBA0F5FB}" destId="{ACCEB5E4-F092-43AC-8ABE-932416A5C6B9}" srcOrd="1" destOrd="0" presId="urn:microsoft.com/office/officeart/2005/8/layout/orgChart1"/>
    <dgm:cxn modelId="{883048F2-46E8-43F9-9937-B37F2C85A211}" type="presOf" srcId="{CF26DF82-0C6D-4013-B702-AD2E74B94819}" destId="{841CDE78-46BC-4C5A-8A89-159BD7A8DE0D}" srcOrd="1" destOrd="0" presId="urn:microsoft.com/office/officeart/2005/8/layout/orgChart1"/>
    <dgm:cxn modelId="{5F5B5DF7-2B77-49A1-9F55-F53339556341}" type="presOf" srcId="{C9B214FE-31BC-409F-87EA-629CFCC18287}" destId="{095A3FB7-5A1E-439E-8589-895165EF79DA}" srcOrd="0" destOrd="0" presId="urn:microsoft.com/office/officeart/2005/8/layout/orgChart1"/>
    <dgm:cxn modelId="{01D9DC3F-3D04-4258-8E43-14AD09E7769F}" type="presParOf" srcId="{9A4AB3E2-D2AC-4D3F-9645-E1283208925B}" destId="{AFC131CE-E583-45A9-A449-30C86865CC3A}" srcOrd="0" destOrd="0" presId="urn:microsoft.com/office/officeart/2005/8/layout/orgChart1"/>
    <dgm:cxn modelId="{A22AF1D7-C749-47F3-A417-864ACB3050CA}" type="presParOf" srcId="{AFC131CE-E583-45A9-A449-30C86865CC3A}" destId="{1AC3D6EF-24A0-4B48-8ACA-421350BDE131}" srcOrd="0" destOrd="0" presId="urn:microsoft.com/office/officeart/2005/8/layout/orgChart1"/>
    <dgm:cxn modelId="{5E677749-BB24-4759-9512-A7CED5E1B03A}" type="presParOf" srcId="{1AC3D6EF-24A0-4B48-8ACA-421350BDE131}" destId="{ADF4F902-5E7D-4992-AD64-617D0B9D7F91}" srcOrd="0" destOrd="0" presId="urn:microsoft.com/office/officeart/2005/8/layout/orgChart1"/>
    <dgm:cxn modelId="{58DC2F44-4A36-43A2-AA32-FCE56D6D7574}" type="presParOf" srcId="{1AC3D6EF-24A0-4B48-8ACA-421350BDE131}" destId="{2AF56341-F45C-4BE8-82A5-8696654AB9C0}" srcOrd="1" destOrd="0" presId="urn:microsoft.com/office/officeart/2005/8/layout/orgChart1"/>
    <dgm:cxn modelId="{A3C4E99D-F7C2-498C-A68F-E17262AF3999}" type="presParOf" srcId="{AFC131CE-E583-45A9-A449-30C86865CC3A}" destId="{00B9DFF6-7B4D-4E34-AC2B-16D7EF44CB3F}" srcOrd="1" destOrd="0" presId="urn:microsoft.com/office/officeart/2005/8/layout/orgChart1"/>
    <dgm:cxn modelId="{94288F77-D6AA-4B35-9141-0BBDAD2C7D10}" type="presParOf" srcId="{00B9DFF6-7B4D-4E34-AC2B-16D7EF44CB3F}" destId="{C1FA120E-A23D-41E4-8B20-62D5EC8D37C2}" srcOrd="0" destOrd="0" presId="urn:microsoft.com/office/officeart/2005/8/layout/orgChart1"/>
    <dgm:cxn modelId="{F251B268-AB2E-4F1E-A182-DF15872B2CE2}" type="presParOf" srcId="{00B9DFF6-7B4D-4E34-AC2B-16D7EF44CB3F}" destId="{32FF5B19-DC9F-4516-9867-A1D27C50A792}" srcOrd="1" destOrd="0" presId="urn:microsoft.com/office/officeart/2005/8/layout/orgChart1"/>
    <dgm:cxn modelId="{E3297AC2-2AA2-4B6A-924E-5EC17564862F}" type="presParOf" srcId="{32FF5B19-DC9F-4516-9867-A1D27C50A792}" destId="{53A289C1-8B10-4D15-AEF0-A1AE4A955529}" srcOrd="0" destOrd="0" presId="urn:microsoft.com/office/officeart/2005/8/layout/orgChart1"/>
    <dgm:cxn modelId="{9EB04F6D-B415-4DEF-AEF0-7CE7D8C44FD1}" type="presParOf" srcId="{53A289C1-8B10-4D15-AEF0-A1AE4A955529}" destId="{D0A1F7E4-ACFF-4B5F-94E7-346B607BE87E}" srcOrd="0" destOrd="0" presId="urn:microsoft.com/office/officeart/2005/8/layout/orgChart1"/>
    <dgm:cxn modelId="{81CEF854-4E26-43FB-AF47-800C8C0CE5FA}" type="presParOf" srcId="{53A289C1-8B10-4D15-AEF0-A1AE4A955529}" destId="{B01C2A1E-4319-46EC-9FE3-4E49BDB12708}" srcOrd="1" destOrd="0" presId="urn:microsoft.com/office/officeart/2005/8/layout/orgChart1"/>
    <dgm:cxn modelId="{93F7E88F-1E39-482D-8E9E-21B43DED850C}" type="presParOf" srcId="{32FF5B19-DC9F-4516-9867-A1D27C50A792}" destId="{AC424CD9-3FA9-4073-8A06-61DEEA234F5D}" srcOrd="1" destOrd="0" presId="urn:microsoft.com/office/officeart/2005/8/layout/orgChart1"/>
    <dgm:cxn modelId="{CA0DE77E-8A86-4151-A721-9A433B94DB0A}" type="presParOf" srcId="{AC424CD9-3FA9-4073-8A06-61DEEA234F5D}" destId="{D2A7DEF8-3564-415F-94AD-DD2B044081F8}" srcOrd="0" destOrd="0" presId="urn:microsoft.com/office/officeart/2005/8/layout/orgChart1"/>
    <dgm:cxn modelId="{3C724C05-CAB6-488F-925D-39A1288F0533}" type="presParOf" srcId="{AC424CD9-3FA9-4073-8A06-61DEEA234F5D}" destId="{B661221E-B58D-45DE-AE21-C1474199FD12}" srcOrd="1" destOrd="0" presId="urn:microsoft.com/office/officeart/2005/8/layout/orgChart1"/>
    <dgm:cxn modelId="{C57863F9-7C8A-462B-8590-2CB4BCE805B2}" type="presParOf" srcId="{B661221E-B58D-45DE-AE21-C1474199FD12}" destId="{C1213D0A-83E1-4329-8089-A82AB7271258}" srcOrd="0" destOrd="0" presId="urn:microsoft.com/office/officeart/2005/8/layout/orgChart1"/>
    <dgm:cxn modelId="{3B86C2D6-9A8F-4A45-8724-A861AE396A7B}" type="presParOf" srcId="{C1213D0A-83E1-4329-8089-A82AB7271258}" destId="{84A64D24-EC7E-46CB-8F0C-86DC5F97B002}" srcOrd="0" destOrd="0" presId="urn:microsoft.com/office/officeart/2005/8/layout/orgChart1"/>
    <dgm:cxn modelId="{C81709F9-E11D-4DC6-AFF2-13A6336DA122}" type="presParOf" srcId="{C1213D0A-83E1-4329-8089-A82AB7271258}" destId="{ACCEB5E4-F092-43AC-8ABE-932416A5C6B9}" srcOrd="1" destOrd="0" presId="urn:microsoft.com/office/officeart/2005/8/layout/orgChart1"/>
    <dgm:cxn modelId="{F8D58CAA-9F91-4E5E-975B-A6F1E05C5639}" type="presParOf" srcId="{B661221E-B58D-45DE-AE21-C1474199FD12}" destId="{19EA03B1-3042-47F1-B6DC-99A9D17F1053}" srcOrd="1" destOrd="0" presId="urn:microsoft.com/office/officeart/2005/8/layout/orgChart1"/>
    <dgm:cxn modelId="{80B35F1B-B86A-4772-B93D-3AC7FCC0ABD9}" type="presParOf" srcId="{19EA03B1-3042-47F1-B6DC-99A9D17F1053}" destId="{DF30A3EB-8EB5-4726-8353-CE9202968261}" srcOrd="0" destOrd="0" presId="urn:microsoft.com/office/officeart/2005/8/layout/orgChart1"/>
    <dgm:cxn modelId="{EF4FDEE8-4760-4A30-BD79-00476CE708BB}" type="presParOf" srcId="{19EA03B1-3042-47F1-B6DC-99A9D17F1053}" destId="{5E72AA77-3C36-4FC2-AC0C-4BC23F9D66E4}" srcOrd="1" destOrd="0" presId="urn:microsoft.com/office/officeart/2005/8/layout/orgChart1"/>
    <dgm:cxn modelId="{3B66FCA9-BBFD-4C1F-A0CD-2EF8676B0CF6}" type="presParOf" srcId="{5E72AA77-3C36-4FC2-AC0C-4BC23F9D66E4}" destId="{45D79A6E-09B0-4D36-957B-048EDBFAE168}" srcOrd="0" destOrd="0" presId="urn:microsoft.com/office/officeart/2005/8/layout/orgChart1"/>
    <dgm:cxn modelId="{C7BD5A52-5AE4-4FDF-BED0-FD8D7749C0DC}" type="presParOf" srcId="{45D79A6E-09B0-4D36-957B-048EDBFAE168}" destId="{BFC2F221-982E-429C-B115-7082062A7385}" srcOrd="0" destOrd="0" presId="urn:microsoft.com/office/officeart/2005/8/layout/orgChart1"/>
    <dgm:cxn modelId="{29933423-D455-4D9B-99E9-BE3AE7A897B7}" type="presParOf" srcId="{45D79A6E-09B0-4D36-957B-048EDBFAE168}" destId="{841CDE78-46BC-4C5A-8A89-159BD7A8DE0D}" srcOrd="1" destOrd="0" presId="urn:microsoft.com/office/officeart/2005/8/layout/orgChart1"/>
    <dgm:cxn modelId="{A7E0CC71-F2D0-437F-BB7A-3DFD5E90E995}" type="presParOf" srcId="{5E72AA77-3C36-4FC2-AC0C-4BC23F9D66E4}" destId="{A011B81C-C2C8-4C91-B4D8-A276DB21068B}" srcOrd="1" destOrd="0" presId="urn:microsoft.com/office/officeart/2005/8/layout/orgChart1"/>
    <dgm:cxn modelId="{753A037F-CB54-43E5-8119-A688B61FF68C}" type="presParOf" srcId="{5E72AA77-3C36-4FC2-AC0C-4BC23F9D66E4}" destId="{3D518608-99E5-4DB9-94F9-53BE5067FB5A}" srcOrd="2" destOrd="0" presId="urn:microsoft.com/office/officeart/2005/8/layout/orgChart1"/>
    <dgm:cxn modelId="{E3DF522C-2522-470A-88D5-159834E05332}" type="presParOf" srcId="{B661221E-B58D-45DE-AE21-C1474199FD12}" destId="{C6C8A91B-28D4-4356-849D-A79167A859CE}" srcOrd="2" destOrd="0" presId="urn:microsoft.com/office/officeart/2005/8/layout/orgChart1"/>
    <dgm:cxn modelId="{31F99021-8263-452A-B97F-06388337E591}" type="presParOf" srcId="{32FF5B19-DC9F-4516-9867-A1D27C50A792}" destId="{0F08A8E5-7205-4F73-9774-AB37AF04A197}" srcOrd="2" destOrd="0" presId="urn:microsoft.com/office/officeart/2005/8/layout/orgChart1"/>
    <dgm:cxn modelId="{06FA5609-E7C7-464B-849A-11737AE170DB}" type="presParOf" srcId="{00B9DFF6-7B4D-4E34-AC2B-16D7EF44CB3F}" destId="{CFC12954-82C3-4F36-9B43-77A1D9619277}" srcOrd="2" destOrd="0" presId="urn:microsoft.com/office/officeart/2005/8/layout/orgChart1"/>
    <dgm:cxn modelId="{4F4522FB-FFA4-4DC5-A5E1-DC8789502C14}" type="presParOf" srcId="{00B9DFF6-7B4D-4E34-AC2B-16D7EF44CB3F}" destId="{E3AF51AA-6608-4AA1-B9C1-E4E369472EFB}" srcOrd="3" destOrd="0" presId="urn:microsoft.com/office/officeart/2005/8/layout/orgChart1"/>
    <dgm:cxn modelId="{B0FC91B3-4AB1-4488-B836-547549B91FBC}" type="presParOf" srcId="{E3AF51AA-6608-4AA1-B9C1-E4E369472EFB}" destId="{307209FA-23D8-477A-BE10-A45C7FA58F94}" srcOrd="0" destOrd="0" presId="urn:microsoft.com/office/officeart/2005/8/layout/orgChart1"/>
    <dgm:cxn modelId="{6DD31890-EB66-48C4-ADFD-9B11289CC1A8}" type="presParOf" srcId="{307209FA-23D8-477A-BE10-A45C7FA58F94}" destId="{3FEEEB27-225B-4420-9364-7497A6D5A381}" srcOrd="0" destOrd="0" presId="urn:microsoft.com/office/officeart/2005/8/layout/orgChart1"/>
    <dgm:cxn modelId="{AD4BBE82-4300-472C-A11F-B06C0623DC52}" type="presParOf" srcId="{307209FA-23D8-477A-BE10-A45C7FA58F94}" destId="{D6F846AC-0D7F-4CD4-BEAB-3CF87D1F10A7}" srcOrd="1" destOrd="0" presId="urn:microsoft.com/office/officeart/2005/8/layout/orgChart1"/>
    <dgm:cxn modelId="{C5197320-53E1-494C-9826-87A9B0D3ECD3}" type="presParOf" srcId="{E3AF51AA-6608-4AA1-B9C1-E4E369472EFB}" destId="{E579E8FA-8765-4550-8FE5-724CFB2B27B9}" srcOrd="1" destOrd="0" presId="urn:microsoft.com/office/officeart/2005/8/layout/orgChart1"/>
    <dgm:cxn modelId="{70BFC748-926B-4F4D-8053-0F2FD5F2986A}" type="presParOf" srcId="{E579E8FA-8765-4550-8FE5-724CFB2B27B9}" destId="{095A3FB7-5A1E-439E-8589-895165EF79DA}" srcOrd="0" destOrd="0" presId="urn:microsoft.com/office/officeart/2005/8/layout/orgChart1"/>
    <dgm:cxn modelId="{2EEFB6A8-F471-4837-AF10-1BFDF66E4E52}" type="presParOf" srcId="{E579E8FA-8765-4550-8FE5-724CFB2B27B9}" destId="{7B4CA20E-A2AE-417C-9222-AFF99981ACA8}" srcOrd="1" destOrd="0" presId="urn:microsoft.com/office/officeart/2005/8/layout/orgChart1"/>
    <dgm:cxn modelId="{009A7CB7-CDFC-4AED-8B26-6DC81067F426}" type="presParOf" srcId="{7B4CA20E-A2AE-417C-9222-AFF99981ACA8}" destId="{F310F577-D297-432C-8007-EB6FC0333EAD}" srcOrd="0" destOrd="0" presId="urn:microsoft.com/office/officeart/2005/8/layout/orgChart1"/>
    <dgm:cxn modelId="{08E809E1-949C-4F2F-A8B2-178F99024703}" type="presParOf" srcId="{F310F577-D297-432C-8007-EB6FC0333EAD}" destId="{C42B1DF0-652D-49B4-B5FD-783123678FE2}" srcOrd="0" destOrd="0" presId="urn:microsoft.com/office/officeart/2005/8/layout/orgChart1"/>
    <dgm:cxn modelId="{43DF0584-965E-48C1-8D90-A670CCCCA591}" type="presParOf" srcId="{F310F577-D297-432C-8007-EB6FC0333EAD}" destId="{DBCAA885-AE8E-43F9-A241-6B3145AB8711}" srcOrd="1" destOrd="0" presId="urn:microsoft.com/office/officeart/2005/8/layout/orgChart1"/>
    <dgm:cxn modelId="{F2FEA66A-33FA-4C44-A167-63ABE2BA229D}" type="presParOf" srcId="{7B4CA20E-A2AE-417C-9222-AFF99981ACA8}" destId="{5420D66C-F40D-4BD0-BACB-6E9ADE298A1B}" srcOrd="1" destOrd="0" presId="urn:microsoft.com/office/officeart/2005/8/layout/orgChart1"/>
    <dgm:cxn modelId="{3F624CC4-43E7-46F8-87A2-AD61101F7DDD}" type="presParOf" srcId="{5420D66C-F40D-4BD0-BACB-6E9ADE298A1B}" destId="{C868EFC4-AD10-4924-940B-D105F3E54096}" srcOrd="0" destOrd="0" presId="urn:microsoft.com/office/officeart/2005/8/layout/orgChart1"/>
    <dgm:cxn modelId="{FE0248E7-5DE6-4DBA-A0A0-1A8D023398BB}" type="presParOf" srcId="{5420D66C-F40D-4BD0-BACB-6E9ADE298A1B}" destId="{86AABA14-20A8-4367-9C78-D77DBA5A8947}" srcOrd="1" destOrd="0" presId="urn:microsoft.com/office/officeart/2005/8/layout/orgChart1"/>
    <dgm:cxn modelId="{37C87E46-433C-441C-9689-FF869C2CB4EC}" type="presParOf" srcId="{86AABA14-20A8-4367-9C78-D77DBA5A8947}" destId="{62A94DB2-EE7C-4305-889A-1D5DE90B74C3}" srcOrd="0" destOrd="0" presId="urn:microsoft.com/office/officeart/2005/8/layout/orgChart1"/>
    <dgm:cxn modelId="{E4C66B90-4232-4C24-BC50-758B0C011453}" type="presParOf" srcId="{62A94DB2-EE7C-4305-889A-1D5DE90B74C3}" destId="{7FC77439-6FB2-4AFD-BE04-10BB6F991733}" srcOrd="0" destOrd="0" presId="urn:microsoft.com/office/officeart/2005/8/layout/orgChart1"/>
    <dgm:cxn modelId="{C7565399-E944-4364-A719-DFBAB2447DE5}" type="presParOf" srcId="{62A94DB2-EE7C-4305-889A-1D5DE90B74C3}" destId="{34C64E6A-9DFF-4F5C-AC98-B39C8CDDBB6F}" srcOrd="1" destOrd="0" presId="urn:microsoft.com/office/officeart/2005/8/layout/orgChart1"/>
    <dgm:cxn modelId="{C48AC692-FA12-4655-91C3-C3A288CF6F3A}" type="presParOf" srcId="{86AABA14-20A8-4367-9C78-D77DBA5A8947}" destId="{D02B14FD-C7C5-42ED-9BA8-460969F804C5}" srcOrd="1" destOrd="0" presId="urn:microsoft.com/office/officeart/2005/8/layout/orgChart1"/>
    <dgm:cxn modelId="{497C653B-DE51-4C8A-A3DD-08663682A9BF}" type="presParOf" srcId="{86AABA14-20A8-4367-9C78-D77DBA5A8947}" destId="{50D804F8-9F73-4FC3-B773-2F7C0ED03430}" srcOrd="2" destOrd="0" presId="urn:microsoft.com/office/officeart/2005/8/layout/orgChart1"/>
    <dgm:cxn modelId="{9C169963-3DC1-4E65-8A6E-728EF92CF3BC}" type="presParOf" srcId="{7B4CA20E-A2AE-417C-9222-AFF99981ACA8}" destId="{70021907-CE60-4A9C-85EB-7A1639D051A5}" srcOrd="2" destOrd="0" presId="urn:microsoft.com/office/officeart/2005/8/layout/orgChart1"/>
    <dgm:cxn modelId="{0D1FC9A1-F67F-4E63-A9F6-5EDE7145F608}" type="presParOf" srcId="{E579E8FA-8765-4550-8FE5-724CFB2B27B9}" destId="{45AFAB5A-FF72-4E46-AB2A-125A18E365C7}" srcOrd="2" destOrd="0" presId="urn:microsoft.com/office/officeart/2005/8/layout/orgChart1"/>
    <dgm:cxn modelId="{8DC879A9-3AF3-48B0-A1DE-4C59410CFDC5}" type="presParOf" srcId="{E579E8FA-8765-4550-8FE5-724CFB2B27B9}" destId="{933F4A8E-8DDD-4097-9EC1-81D51AE5A678}" srcOrd="3" destOrd="0" presId="urn:microsoft.com/office/officeart/2005/8/layout/orgChart1"/>
    <dgm:cxn modelId="{F18601A1-D716-40A5-9808-FD03B308A71F}" type="presParOf" srcId="{933F4A8E-8DDD-4097-9EC1-81D51AE5A678}" destId="{0B473CEB-23C2-449B-BA33-30C7EED36DEC}" srcOrd="0" destOrd="0" presId="urn:microsoft.com/office/officeart/2005/8/layout/orgChart1"/>
    <dgm:cxn modelId="{FB45E61B-89A7-4A25-8C81-3D114B38555B}" type="presParOf" srcId="{0B473CEB-23C2-449B-BA33-30C7EED36DEC}" destId="{BF545ED0-21C7-4AD9-9B10-05E340044E5C}" srcOrd="0" destOrd="0" presId="urn:microsoft.com/office/officeart/2005/8/layout/orgChart1"/>
    <dgm:cxn modelId="{6403E7A1-4E19-4608-9129-510B913D677C}" type="presParOf" srcId="{0B473CEB-23C2-449B-BA33-30C7EED36DEC}" destId="{D93396CC-AA9D-4E8C-A5FF-8EF43889977A}" srcOrd="1" destOrd="0" presId="urn:microsoft.com/office/officeart/2005/8/layout/orgChart1"/>
    <dgm:cxn modelId="{FA4C958F-90BA-46A7-AB66-42DA1902B845}" type="presParOf" srcId="{933F4A8E-8DDD-4097-9EC1-81D51AE5A678}" destId="{20C41486-939F-4809-AE60-79EC8C9CC7D4}" srcOrd="1" destOrd="0" presId="urn:microsoft.com/office/officeart/2005/8/layout/orgChart1"/>
    <dgm:cxn modelId="{5072F790-02C3-4761-AAE5-B8A6B1BD8ABB}" type="presParOf" srcId="{20C41486-939F-4809-AE60-79EC8C9CC7D4}" destId="{F6747693-35A5-4134-ADFD-3A763DEA8867}" srcOrd="0" destOrd="0" presId="urn:microsoft.com/office/officeart/2005/8/layout/orgChart1"/>
    <dgm:cxn modelId="{FF286CC9-8545-4C53-97AD-B37CFA6E116B}" type="presParOf" srcId="{20C41486-939F-4809-AE60-79EC8C9CC7D4}" destId="{547C51B8-61A0-4589-A742-94AF7EFB4EE8}" srcOrd="1" destOrd="0" presId="urn:microsoft.com/office/officeart/2005/8/layout/orgChart1"/>
    <dgm:cxn modelId="{02235C31-37EB-4A34-8813-3E176F118A0C}" type="presParOf" srcId="{547C51B8-61A0-4589-A742-94AF7EFB4EE8}" destId="{A62D6A4B-337A-41B4-BAC8-0D3A440B77E6}" srcOrd="0" destOrd="0" presId="urn:microsoft.com/office/officeart/2005/8/layout/orgChart1"/>
    <dgm:cxn modelId="{F00A89FE-AA45-4B49-827F-CEA17B9B6B87}" type="presParOf" srcId="{A62D6A4B-337A-41B4-BAC8-0D3A440B77E6}" destId="{018C5D1A-5990-46B6-87EE-FF32FC50E919}" srcOrd="0" destOrd="0" presId="urn:microsoft.com/office/officeart/2005/8/layout/orgChart1"/>
    <dgm:cxn modelId="{522CBE2A-7604-47F2-A0A9-B00FE03B8B0D}" type="presParOf" srcId="{A62D6A4B-337A-41B4-BAC8-0D3A440B77E6}" destId="{6659A7A3-E832-4FCE-8514-D331C10886B2}" srcOrd="1" destOrd="0" presId="urn:microsoft.com/office/officeart/2005/8/layout/orgChart1"/>
    <dgm:cxn modelId="{4EB666C4-21FF-4C95-91FD-E059B0828EBE}" type="presParOf" srcId="{547C51B8-61A0-4589-A742-94AF7EFB4EE8}" destId="{A210C205-5C01-49CD-9BC3-654DB2A409DB}" srcOrd="1" destOrd="0" presId="urn:microsoft.com/office/officeart/2005/8/layout/orgChart1"/>
    <dgm:cxn modelId="{492E6E02-A968-40F9-9F77-D6D52C07444C}" type="presParOf" srcId="{547C51B8-61A0-4589-A742-94AF7EFB4EE8}" destId="{A288CE96-F5E1-4F67-8FDE-18FD0303F747}" srcOrd="2" destOrd="0" presId="urn:microsoft.com/office/officeart/2005/8/layout/orgChart1"/>
    <dgm:cxn modelId="{90D7D3A7-FC9E-4963-8931-19E1E7C05801}" type="presParOf" srcId="{933F4A8E-8DDD-4097-9EC1-81D51AE5A678}" destId="{72D95C28-13B8-4D8E-82C3-B7819C43F3DE}" srcOrd="2" destOrd="0" presId="urn:microsoft.com/office/officeart/2005/8/layout/orgChart1"/>
    <dgm:cxn modelId="{10DA6ABB-04F0-4330-B7D3-02572EE45C64}" type="presParOf" srcId="{E3AF51AA-6608-4AA1-B9C1-E4E369472EFB}" destId="{523C9413-B253-4D9D-AFE9-30694C0D8CFB}" srcOrd="2" destOrd="0" presId="urn:microsoft.com/office/officeart/2005/8/layout/orgChart1"/>
    <dgm:cxn modelId="{0ED5F48E-AFD6-40B7-8B22-895991FAE3F2}" type="presParOf" srcId="{AFC131CE-E583-45A9-A449-30C86865CC3A}" destId="{215D4764-919D-436E-8114-8C147AFDD46E}" srcOrd="2" destOrd="0" presId="urn:microsoft.com/office/officeart/2005/8/layout/orgChart1"/>
  </dgm:cxnLst>
  <dgm:bg>
    <a:solidFill>
      <a:schemeClr val="bg1"/>
    </a:solidFill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157FFD21-D24A-484A-BBDC-D6900AFCBB20}" type="doc">
      <dgm:prSet loTypeId="urn:microsoft.com/office/officeart/2005/8/layout/orgChart1" loCatId="hierarchy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GB"/>
        </a:p>
      </dgm:t>
    </dgm:pt>
    <dgm:pt modelId="{A219169B-AE2F-4F50-B6F3-6159F520190A}">
      <dgm:prSet phldrT="[Text]" custT="1"/>
      <dgm:spPr/>
      <dgm:t>
        <a:bodyPr/>
        <a:lstStyle/>
        <a:p>
          <a:r>
            <a:rPr lang="en-GB" sz="1800" b="1" dirty="0"/>
            <a:t>Your Project Approach</a:t>
          </a:r>
        </a:p>
      </dgm:t>
    </dgm:pt>
    <dgm:pt modelId="{2A98C910-5ABA-4BDB-9059-336FFF2E628B}" type="parTrans" cxnId="{A4333347-19BA-4BF2-B43D-412756865ADB}">
      <dgm:prSet/>
      <dgm:spPr/>
      <dgm:t>
        <a:bodyPr/>
        <a:lstStyle/>
        <a:p>
          <a:endParaRPr lang="en-GB"/>
        </a:p>
      </dgm:t>
    </dgm:pt>
    <dgm:pt modelId="{FE81B769-D328-4F5A-BE7E-E97E1BB7EA3C}" type="sibTrans" cxnId="{A4333347-19BA-4BF2-B43D-412756865ADB}">
      <dgm:prSet/>
      <dgm:spPr/>
      <dgm:t>
        <a:bodyPr/>
        <a:lstStyle/>
        <a:p>
          <a:endParaRPr lang="en-GB"/>
        </a:p>
      </dgm:t>
    </dgm:pt>
    <dgm:pt modelId="{3165E16D-F80C-4943-B572-AE61ED2F25AC}">
      <dgm:prSet phldrT="[Text]"/>
      <dgm:spPr>
        <a:solidFill>
          <a:schemeClr val="accent4"/>
        </a:solidFill>
        <a:ln>
          <a:solidFill>
            <a:schemeClr val="bg1"/>
          </a:solidFill>
        </a:ln>
      </dgm:spPr>
      <dgm:t>
        <a:bodyPr/>
        <a:lstStyle/>
        <a:p>
          <a:r>
            <a:rPr lang="en-GB" dirty="0">
              <a:solidFill>
                <a:schemeClr val="bg1"/>
              </a:solidFill>
            </a:rPr>
            <a:t>SDLC Approach</a:t>
          </a:r>
        </a:p>
      </dgm:t>
    </dgm:pt>
    <dgm:pt modelId="{1FEAC702-2C41-4531-9B7A-91B13452BECD}" type="parTrans" cxnId="{A34EA7E2-2C34-478A-8F88-65EAE90853CC}">
      <dgm:prSet/>
      <dgm:spPr/>
      <dgm:t>
        <a:bodyPr/>
        <a:lstStyle/>
        <a:p>
          <a:endParaRPr lang="en-GB"/>
        </a:p>
      </dgm:t>
    </dgm:pt>
    <dgm:pt modelId="{C7FD0543-2D9A-45E3-B930-C864CD49232A}" type="sibTrans" cxnId="{A34EA7E2-2C34-478A-8F88-65EAE90853CC}">
      <dgm:prSet/>
      <dgm:spPr/>
      <dgm:t>
        <a:bodyPr/>
        <a:lstStyle/>
        <a:p>
          <a:endParaRPr lang="en-GB"/>
        </a:p>
      </dgm:t>
    </dgm:pt>
    <dgm:pt modelId="{D261D79A-68B4-4D62-964F-7694182FA88D}">
      <dgm:prSet phldrT="[Text]"/>
      <dgm:spPr>
        <a:solidFill>
          <a:srgbClr val="FFFF00"/>
        </a:solidFill>
        <a:ln>
          <a:solidFill>
            <a:schemeClr val="tx1"/>
          </a:solidFill>
        </a:ln>
      </dgm:spPr>
      <dgm:t>
        <a:bodyPr/>
        <a:lstStyle/>
        <a:p>
          <a:r>
            <a:rPr lang="en-GB" dirty="0">
              <a:solidFill>
                <a:schemeClr val="tx1"/>
              </a:solidFill>
            </a:rPr>
            <a:t>Field Research</a:t>
          </a:r>
        </a:p>
      </dgm:t>
    </dgm:pt>
    <dgm:pt modelId="{6E933F28-9932-45D8-90F5-652AF99C41AE}" type="parTrans" cxnId="{7DAEDACD-8E2D-4B42-ABD0-AD93C66A67E1}">
      <dgm:prSet/>
      <dgm:spPr/>
      <dgm:t>
        <a:bodyPr/>
        <a:lstStyle/>
        <a:p>
          <a:endParaRPr lang="en-GB"/>
        </a:p>
      </dgm:t>
    </dgm:pt>
    <dgm:pt modelId="{96640E5E-B00B-47B7-A905-0CB12D62FA35}" type="sibTrans" cxnId="{7DAEDACD-8E2D-4B42-ABD0-AD93C66A67E1}">
      <dgm:prSet/>
      <dgm:spPr/>
      <dgm:t>
        <a:bodyPr/>
        <a:lstStyle/>
        <a:p>
          <a:endParaRPr lang="en-GB"/>
        </a:p>
      </dgm:t>
    </dgm:pt>
    <dgm:pt modelId="{FC6DEF4B-A605-4F9B-B056-DC18CBA0F5FB}">
      <dgm:prSet phldrT="[Text]"/>
      <dgm:spPr>
        <a:solidFill>
          <a:schemeClr val="accent4"/>
        </a:solidFill>
        <a:ln>
          <a:solidFill>
            <a:schemeClr val="bg1"/>
          </a:solidFill>
        </a:ln>
      </dgm:spPr>
      <dgm:t>
        <a:bodyPr/>
        <a:lstStyle/>
        <a:p>
          <a:r>
            <a:rPr lang="en-GB" dirty="0">
              <a:solidFill>
                <a:schemeClr val="bg1"/>
              </a:solidFill>
            </a:rPr>
            <a:t>SSADM, Agile, Waterfall…etc</a:t>
          </a:r>
        </a:p>
      </dgm:t>
    </dgm:pt>
    <dgm:pt modelId="{8284151A-C276-4668-823D-B97BB9228E41}" type="parTrans" cxnId="{818784D9-4EBF-44E5-93A3-6CA9FD3B81B9}">
      <dgm:prSet/>
      <dgm:spPr/>
      <dgm:t>
        <a:bodyPr/>
        <a:lstStyle/>
        <a:p>
          <a:endParaRPr lang="en-GB"/>
        </a:p>
      </dgm:t>
    </dgm:pt>
    <dgm:pt modelId="{C3CA9E23-8F0E-4187-B7D8-F93D91305EC6}" type="sibTrans" cxnId="{818784D9-4EBF-44E5-93A3-6CA9FD3B81B9}">
      <dgm:prSet/>
      <dgm:spPr/>
      <dgm:t>
        <a:bodyPr/>
        <a:lstStyle/>
        <a:p>
          <a:endParaRPr lang="en-GB"/>
        </a:p>
      </dgm:t>
    </dgm:pt>
    <dgm:pt modelId="{CF26DF82-0C6D-4013-B702-AD2E74B94819}">
      <dgm:prSet phldrT="[Text]"/>
      <dgm:spPr>
        <a:solidFill>
          <a:schemeClr val="accent6"/>
        </a:solidFill>
        <a:ln>
          <a:solidFill>
            <a:schemeClr val="bg1"/>
          </a:solidFill>
        </a:ln>
      </dgm:spPr>
      <dgm:t>
        <a:bodyPr/>
        <a:lstStyle/>
        <a:p>
          <a:r>
            <a:rPr lang="en-GB" dirty="0">
              <a:solidFill>
                <a:schemeClr val="bg1"/>
              </a:solidFill>
            </a:rPr>
            <a:t>Kanban, Scrum, Gantt chart…etc</a:t>
          </a:r>
        </a:p>
      </dgm:t>
    </dgm:pt>
    <dgm:pt modelId="{25FC02E0-EDF5-41EF-B372-C6EFB14F639B}" type="parTrans" cxnId="{A273969B-7A54-4962-B271-1C429108B2C0}">
      <dgm:prSet/>
      <dgm:spPr/>
      <dgm:t>
        <a:bodyPr/>
        <a:lstStyle/>
        <a:p>
          <a:endParaRPr lang="en-GB"/>
        </a:p>
      </dgm:t>
    </dgm:pt>
    <dgm:pt modelId="{B8679F27-072C-4BEE-A8E1-86E719D817A8}" type="sibTrans" cxnId="{A273969B-7A54-4962-B271-1C429108B2C0}">
      <dgm:prSet/>
      <dgm:spPr/>
      <dgm:t>
        <a:bodyPr/>
        <a:lstStyle/>
        <a:p>
          <a:endParaRPr lang="en-GB"/>
        </a:p>
      </dgm:t>
    </dgm:pt>
    <dgm:pt modelId="{3377243D-E7AC-4F2B-83BE-98DD559F8F5E}">
      <dgm:prSet phldrT="[Text]"/>
      <dgm:spPr>
        <a:solidFill>
          <a:srgbClr val="FFFF00"/>
        </a:solidFill>
        <a:ln>
          <a:solidFill>
            <a:schemeClr val="tx1"/>
          </a:solidFill>
        </a:ln>
      </dgm:spPr>
      <dgm:t>
        <a:bodyPr/>
        <a:lstStyle/>
        <a:p>
          <a:r>
            <a:rPr lang="en-GB" dirty="0">
              <a:solidFill>
                <a:schemeClr val="tx1"/>
              </a:solidFill>
            </a:rPr>
            <a:t>Quantitative</a:t>
          </a:r>
        </a:p>
      </dgm:t>
    </dgm:pt>
    <dgm:pt modelId="{C9B214FE-31BC-409F-87EA-629CFCC18287}" type="parTrans" cxnId="{4858A39E-357B-42C5-9035-C7457406CF50}">
      <dgm:prSet/>
      <dgm:spPr/>
      <dgm:t>
        <a:bodyPr/>
        <a:lstStyle/>
        <a:p>
          <a:endParaRPr lang="en-GB"/>
        </a:p>
      </dgm:t>
    </dgm:pt>
    <dgm:pt modelId="{084AE076-FF41-4E2C-A046-22B943A19079}" type="sibTrans" cxnId="{4858A39E-357B-42C5-9035-C7457406CF50}">
      <dgm:prSet/>
      <dgm:spPr/>
      <dgm:t>
        <a:bodyPr/>
        <a:lstStyle/>
        <a:p>
          <a:endParaRPr lang="en-GB"/>
        </a:p>
      </dgm:t>
    </dgm:pt>
    <dgm:pt modelId="{0266637F-1548-45D2-9478-DC8D1967B3DB}">
      <dgm:prSet phldrT="[Text]"/>
      <dgm:spPr/>
      <dgm:t>
        <a:bodyPr/>
        <a:lstStyle/>
        <a:p>
          <a:r>
            <a:rPr lang="en-GB" dirty="0"/>
            <a:t>Qualitative</a:t>
          </a:r>
        </a:p>
      </dgm:t>
    </dgm:pt>
    <dgm:pt modelId="{25518C61-279E-40A3-8765-E48F0C9A5175}" type="parTrans" cxnId="{BA73CB6A-F152-4000-8941-D9C8F23A2A18}">
      <dgm:prSet/>
      <dgm:spPr/>
      <dgm:t>
        <a:bodyPr/>
        <a:lstStyle/>
        <a:p>
          <a:endParaRPr lang="en-GB"/>
        </a:p>
      </dgm:t>
    </dgm:pt>
    <dgm:pt modelId="{698A849D-1D05-42E9-AF8A-A6F312B8C80B}" type="sibTrans" cxnId="{BA73CB6A-F152-4000-8941-D9C8F23A2A18}">
      <dgm:prSet/>
      <dgm:spPr/>
      <dgm:t>
        <a:bodyPr/>
        <a:lstStyle/>
        <a:p>
          <a:endParaRPr lang="en-GB"/>
        </a:p>
      </dgm:t>
    </dgm:pt>
    <dgm:pt modelId="{BA81206E-E5B7-430C-A142-4A54E39ECA5B}">
      <dgm:prSet phldrT="[Text]"/>
      <dgm:spPr>
        <a:solidFill>
          <a:srgbClr val="FFFF00"/>
        </a:solidFill>
        <a:ln>
          <a:solidFill>
            <a:schemeClr val="tx1"/>
          </a:solidFill>
        </a:ln>
      </dgm:spPr>
      <dgm:t>
        <a:bodyPr/>
        <a:lstStyle/>
        <a:p>
          <a:r>
            <a:rPr lang="en-GB" dirty="0">
              <a:solidFill>
                <a:schemeClr val="tx1"/>
              </a:solidFill>
            </a:rPr>
            <a:t>Surveys, Questionnaires, datasets…</a:t>
          </a:r>
        </a:p>
      </dgm:t>
    </dgm:pt>
    <dgm:pt modelId="{258326EF-BBFC-4D89-8763-10E9EF3BA8CC}" type="parTrans" cxnId="{BAF65294-279E-40E8-AA4B-2DECBD9FD68B}">
      <dgm:prSet/>
      <dgm:spPr/>
      <dgm:t>
        <a:bodyPr/>
        <a:lstStyle/>
        <a:p>
          <a:endParaRPr lang="en-GB"/>
        </a:p>
      </dgm:t>
    </dgm:pt>
    <dgm:pt modelId="{F1FB442E-3FF4-46BF-8FFC-951C10551CBA}" type="sibTrans" cxnId="{BAF65294-279E-40E8-AA4B-2DECBD9FD68B}">
      <dgm:prSet/>
      <dgm:spPr/>
      <dgm:t>
        <a:bodyPr/>
        <a:lstStyle/>
        <a:p>
          <a:endParaRPr lang="en-GB"/>
        </a:p>
      </dgm:t>
    </dgm:pt>
    <dgm:pt modelId="{D9BC4CFF-751C-4088-B320-3E2C58D49906}">
      <dgm:prSet phldrT="[Text]"/>
      <dgm:spPr/>
      <dgm:t>
        <a:bodyPr/>
        <a:lstStyle/>
        <a:p>
          <a:r>
            <a:rPr lang="en-GB" dirty="0"/>
            <a:t>Interviews, focus groups, Text analysis…etc</a:t>
          </a:r>
        </a:p>
      </dgm:t>
    </dgm:pt>
    <dgm:pt modelId="{C888379C-4CD6-46AE-9232-7C555A3D280B}" type="parTrans" cxnId="{65CD252E-763C-4E0F-851E-2AE11C22823C}">
      <dgm:prSet/>
      <dgm:spPr/>
      <dgm:t>
        <a:bodyPr/>
        <a:lstStyle/>
        <a:p>
          <a:endParaRPr lang="en-GB"/>
        </a:p>
      </dgm:t>
    </dgm:pt>
    <dgm:pt modelId="{9690ADC1-4A29-44B7-B549-CF20F3BAF61A}" type="sibTrans" cxnId="{65CD252E-763C-4E0F-851E-2AE11C22823C}">
      <dgm:prSet/>
      <dgm:spPr/>
      <dgm:t>
        <a:bodyPr/>
        <a:lstStyle/>
        <a:p>
          <a:endParaRPr lang="en-GB"/>
        </a:p>
      </dgm:t>
    </dgm:pt>
    <dgm:pt modelId="{9A4AB3E2-D2AC-4D3F-9645-E1283208925B}" type="pres">
      <dgm:prSet presAssocID="{157FFD21-D24A-484A-BBDC-D6900AFCBB2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AFC131CE-E583-45A9-A449-30C86865CC3A}" type="pres">
      <dgm:prSet presAssocID="{A219169B-AE2F-4F50-B6F3-6159F520190A}" presName="hierRoot1" presStyleCnt="0">
        <dgm:presLayoutVars>
          <dgm:hierBranch val="init"/>
        </dgm:presLayoutVars>
      </dgm:prSet>
      <dgm:spPr/>
    </dgm:pt>
    <dgm:pt modelId="{1AC3D6EF-24A0-4B48-8ACA-421350BDE131}" type="pres">
      <dgm:prSet presAssocID="{A219169B-AE2F-4F50-B6F3-6159F520190A}" presName="rootComposite1" presStyleCnt="0"/>
      <dgm:spPr/>
    </dgm:pt>
    <dgm:pt modelId="{ADF4F902-5E7D-4992-AD64-617D0B9D7F91}" type="pres">
      <dgm:prSet presAssocID="{A219169B-AE2F-4F50-B6F3-6159F520190A}" presName="rootText1" presStyleLbl="node0" presStyleIdx="0" presStyleCnt="1">
        <dgm:presLayoutVars>
          <dgm:chPref val="3"/>
        </dgm:presLayoutVars>
      </dgm:prSet>
      <dgm:spPr/>
    </dgm:pt>
    <dgm:pt modelId="{2AF56341-F45C-4BE8-82A5-8696654AB9C0}" type="pres">
      <dgm:prSet presAssocID="{A219169B-AE2F-4F50-B6F3-6159F520190A}" presName="rootConnector1" presStyleLbl="node1" presStyleIdx="0" presStyleCnt="0"/>
      <dgm:spPr/>
    </dgm:pt>
    <dgm:pt modelId="{00B9DFF6-7B4D-4E34-AC2B-16D7EF44CB3F}" type="pres">
      <dgm:prSet presAssocID="{A219169B-AE2F-4F50-B6F3-6159F520190A}" presName="hierChild2" presStyleCnt="0"/>
      <dgm:spPr/>
    </dgm:pt>
    <dgm:pt modelId="{C1FA120E-A23D-41E4-8B20-62D5EC8D37C2}" type="pres">
      <dgm:prSet presAssocID="{1FEAC702-2C41-4531-9B7A-91B13452BECD}" presName="Name37" presStyleLbl="parChTrans1D2" presStyleIdx="0" presStyleCnt="2"/>
      <dgm:spPr/>
    </dgm:pt>
    <dgm:pt modelId="{32FF5B19-DC9F-4516-9867-A1D27C50A792}" type="pres">
      <dgm:prSet presAssocID="{3165E16D-F80C-4943-B572-AE61ED2F25AC}" presName="hierRoot2" presStyleCnt="0">
        <dgm:presLayoutVars>
          <dgm:hierBranch val="init"/>
        </dgm:presLayoutVars>
      </dgm:prSet>
      <dgm:spPr/>
    </dgm:pt>
    <dgm:pt modelId="{53A289C1-8B10-4D15-AEF0-A1AE4A955529}" type="pres">
      <dgm:prSet presAssocID="{3165E16D-F80C-4943-B572-AE61ED2F25AC}" presName="rootComposite" presStyleCnt="0"/>
      <dgm:spPr/>
    </dgm:pt>
    <dgm:pt modelId="{D0A1F7E4-ACFF-4B5F-94E7-346B607BE87E}" type="pres">
      <dgm:prSet presAssocID="{3165E16D-F80C-4943-B572-AE61ED2F25AC}" presName="rootText" presStyleLbl="node2" presStyleIdx="0" presStyleCnt="2">
        <dgm:presLayoutVars>
          <dgm:chPref val="3"/>
        </dgm:presLayoutVars>
      </dgm:prSet>
      <dgm:spPr/>
    </dgm:pt>
    <dgm:pt modelId="{B01C2A1E-4319-46EC-9FE3-4E49BDB12708}" type="pres">
      <dgm:prSet presAssocID="{3165E16D-F80C-4943-B572-AE61ED2F25AC}" presName="rootConnector" presStyleLbl="node2" presStyleIdx="0" presStyleCnt="2"/>
      <dgm:spPr/>
    </dgm:pt>
    <dgm:pt modelId="{AC424CD9-3FA9-4073-8A06-61DEEA234F5D}" type="pres">
      <dgm:prSet presAssocID="{3165E16D-F80C-4943-B572-AE61ED2F25AC}" presName="hierChild4" presStyleCnt="0"/>
      <dgm:spPr/>
    </dgm:pt>
    <dgm:pt modelId="{D2A7DEF8-3564-415F-94AD-DD2B044081F8}" type="pres">
      <dgm:prSet presAssocID="{8284151A-C276-4668-823D-B97BB9228E41}" presName="Name37" presStyleLbl="parChTrans1D3" presStyleIdx="0" presStyleCnt="3"/>
      <dgm:spPr/>
    </dgm:pt>
    <dgm:pt modelId="{B661221E-B58D-45DE-AE21-C1474199FD12}" type="pres">
      <dgm:prSet presAssocID="{FC6DEF4B-A605-4F9B-B056-DC18CBA0F5FB}" presName="hierRoot2" presStyleCnt="0">
        <dgm:presLayoutVars>
          <dgm:hierBranch val="init"/>
        </dgm:presLayoutVars>
      </dgm:prSet>
      <dgm:spPr/>
    </dgm:pt>
    <dgm:pt modelId="{C1213D0A-83E1-4329-8089-A82AB7271258}" type="pres">
      <dgm:prSet presAssocID="{FC6DEF4B-A605-4F9B-B056-DC18CBA0F5FB}" presName="rootComposite" presStyleCnt="0"/>
      <dgm:spPr/>
    </dgm:pt>
    <dgm:pt modelId="{84A64D24-EC7E-46CB-8F0C-86DC5F97B002}" type="pres">
      <dgm:prSet presAssocID="{FC6DEF4B-A605-4F9B-B056-DC18CBA0F5FB}" presName="rootText" presStyleLbl="node3" presStyleIdx="0" presStyleCnt="3">
        <dgm:presLayoutVars>
          <dgm:chPref val="3"/>
        </dgm:presLayoutVars>
      </dgm:prSet>
      <dgm:spPr/>
    </dgm:pt>
    <dgm:pt modelId="{ACCEB5E4-F092-43AC-8ABE-932416A5C6B9}" type="pres">
      <dgm:prSet presAssocID="{FC6DEF4B-A605-4F9B-B056-DC18CBA0F5FB}" presName="rootConnector" presStyleLbl="node3" presStyleIdx="0" presStyleCnt="3"/>
      <dgm:spPr/>
    </dgm:pt>
    <dgm:pt modelId="{19EA03B1-3042-47F1-B6DC-99A9D17F1053}" type="pres">
      <dgm:prSet presAssocID="{FC6DEF4B-A605-4F9B-B056-DC18CBA0F5FB}" presName="hierChild4" presStyleCnt="0"/>
      <dgm:spPr/>
    </dgm:pt>
    <dgm:pt modelId="{DF30A3EB-8EB5-4726-8353-CE9202968261}" type="pres">
      <dgm:prSet presAssocID="{25FC02E0-EDF5-41EF-B372-C6EFB14F639B}" presName="Name37" presStyleLbl="parChTrans1D4" presStyleIdx="0" presStyleCnt="3"/>
      <dgm:spPr/>
    </dgm:pt>
    <dgm:pt modelId="{5E72AA77-3C36-4FC2-AC0C-4BC23F9D66E4}" type="pres">
      <dgm:prSet presAssocID="{CF26DF82-0C6D-4013-B702-AD2E74B94819}" presName="hierRoot2" presStyleCnt="0">
        <dgm:presLayoutVars>
          <dgm:hierBranch val="init"/>
        </dgm:presLayoutVars>
      </dgm:prSet>
      <dgm:spPr/>
    </dgm:pt>
    <dgm:pt modelId="{45D79A6E-09B0-4D36-957B-048EDBFAE168}" type="pres">
      <dgm:prSet presAssocID="{CF26DF82-0C6D-4013-B702-AD2E74B94819}" presName="rootComposite" presStyleCnt="0"/>
      <dgm:spPr/>
    </dgm:pt>
    <dgm:pt modelId="{BFC2F221-982E-429C-B115-7082062A7385}" type="pres">
      <dgm:prSet presAssocID="{CF26DF82-0C6D-4013-B702-AD2E74B94819}" presName="rootText" presStyleLbl="node4" presStyleIdx="0" presStyleCnt="3">
        <dgm:presLayoutVars>
          <dgm:chPref val="3"/>
        </dgm:presLayoutVars>
      </dgm:prSet>
      <dgm:spPr/>
    </dgm:pt>
    <dgm:pt modelId="{841CDE78-46BC-4C5A-8A89-159BD7A8DE0D}" type="pres">
      <dgm:prSet presAssocID="{CF26DF82-0C6D-4013-B702-AD2E74B94819}" presName="rootConnector" presStyleLbl="node4" presStyleIdx="0" presStyleCnt="3"/>
      <dgm:spPr/>
    </dgm:pt>
    <dgm:pt modelId="{A011B81C-C2C8-4C91-B4D8-A276DB21068B}" type="pres">
      <dgm:prSet presAssocID="{CF26DF82-0C6D-4013-B702-AD2E74B94819}" presName="hierChild4" presStyleCnt="0"/>
      <dgm:spPr/>
    </dgm:pt>
    <dgm:pt modelId="{3D518608-99E5-4DB9-94F9-53BE5067FB5A}" type="pres">
      <dgm:prSet presAssocID="{CF26DF82-0C6D-4013-B702-AD2E74B94819}" presName="hierChild5" presStyleCnt="0"/>
      <dgm:spPr/>
    </dgm:pt>
    <dgm:pt modelId="{C6C8A91B-28D4-4356-849D-A79167A859CE}" type="pres">
      <dgm:prSet presAssocID="{FC6DEF4B-A605-4F9B-B056-DC18CBA0F5FB}" presName="hierChild5" presStyleCnt="0"/>
      <dgm:spPr/>
    </dgm:pt>
    <dgm:pt modelId="{0F08A8E5-7205-4F73-9774-AB37AF04A197}" type="pres">
      <dgm:prSet presAssocID="{3165E16D-F80C-4943-B572-AE61ED2F25AC}" presName="hierChild5" presStyleCnt="0"/>
      <dgm:spPr/>
    </dgm:pt>
    <dgm:pt modelId="{CFC12954-82C3-4F36-9B43-77A1D9619277}" type="pres">
      <dgm:prSet presAssocID="{6E933F28-9932-45D8-90F5-652AF99C41AE}" presName="Name37" presStyleLbl="parChTrans1D2" presStyleIdx="1" presStyleCnt="2"/>
      <dgm:spPr/>
    </dgm:pt>
    <dgm:pt modelId="{E3AF51AA-6608-4AA1-B9C1-E4E369472EFB}" type="pres">
      <dgm:prSet presAssocID="{D261D79A-68B4-4D62-964F-7694182FA88D}" presName="hierRoot2" presStyleCnt="0">
        <dgm:presLayoutVars>
          <dgm:hierBranch val="init"/>
        </dgm:presLayoutVars>
      </dgm:prSet>
      <dgm:spPr/>
    </dgm:pt>
    <dgm:pt modelId="{307209FA-23D8-477A-BE10-A45C7FA58F94}" type="pres">
      <dgm:prSet presAssocID="{D261D79A-68B4-4D62-964F-7694182FA88D}" presName="rootComposite" presStyleCnt="0"/>
      <dgm:spPr/>
    </dgm:pt>
    <dgm:pt modelId="{3FEEEB27-225B-4420-9364-7497A6D5A381}" type="pres">
      <dgm:prSet presAssocID="{D261D79A-68B4-4D62-964F-7694182FA88D}" presName="rootText" presStyleLbl="node2" presStyleIdx="1" presStyleCnt="2">
        <dgm:presLayoutVars>
          <dgm:chPref val="3"/>
        </dgm:presLayoutVars>
      </dgm:prSet>
      <dgm:spPr/>
    </dgm:pt>
    <dgm:pt modelId="{D6F846AC-0D7F-4CD4-BEAB-3CF87D1F10A7}" type="pres">
      <dgm:prSet presAssocID="{D261D79A-68B4-4D62-964F-7694182FA88D}" presName="rootConnector" presStyleLbl="node2" presStyleIdx="1" presStyleCnt="2"/>
      <dgm:spPr/>
    </dgm:pt>
    <dgm:pt modelId="{E579E8FA-8765-4550-8FE5-724CFB2B27B9}" type="pres">
      <dgm:prSet presAssocID="{D261D79A-68B4-4D62-964F-7694182FA88D}" presName="hierChild4" presStyleCnt="0"/>
      <dgm:spPr/>
    </dgm:pt>
    <dgm:pt modelId="{095A3FB7-5A1E-439E-8589-895165EF79DA}" type="pres">
      <dgm:prSet presAssocID="{C9B214FE-31BC-409F-87EA-629CFCC18287}" presName="Name37" presStyleLbl="parChTrans1D3" presStyleIdx="1" presStyleCnt="3"/>
      <dgm:spPr/>
    </dgm:pt>
    <dgm:pt modelId="{7B4CA20E-A2AE-417C-9222-AFF99981ACA8}" type="pres">
      <dgm:prSet presAssocID="{3377243D-E7AC-4F2B-83BE-98DD559F8F5E}" presName="hierRoot2" presStyleCnt="0">
        <dgm:presLayoutVars>
          <dgm:hierBranch val="init"/>
        </dgm:presLayoutVars>
      </dgm:prSet>
      <dgm:spPr/>
    </dgm:pt>
    <dgm:pt modelId="{F310F577-D297-432C-8007-EB6FC0333EAD}" type="pres">
      <dgm:prSet presAssocID="{3377243D-E7AC-4F2B-83BE-98DD559F8F5E}" presName="rootComposite" presStyleCnt="0"/>
      <dgm:spPr/>
    </dgm:pt>
    <dgm:pt modelId="{C42B1DF0-652D-49B4-B5FD-783123678FE2}" type="pres">
      <dgm:prSet presAssocID="{3377243D-E7AC-4F2B-83BE-98DD559F8F5E}" presName="rootText" presStyleLbl="node3" presStyleIdx="1" presStyleCnt="3">
        <dgm:presLayoutVars>
          <dgm:chPref val="3"/>
        </dgm:presLayoutVars>
      </dgm:prSet>
      <dgm:spPr/>
    </dgm:pt>
    <dgm:pt modelId="{DBCAA885-AE8E-43F9-A241-6B3145AB8711}" type="pres">
      <dgm:prSet presAssocID="{3377243D-E7AC-4F2B-83BE-98DD559F8F5E}" presName="rootConnector" presStyleLbl="node3" presStyleIdx="1" presStyleCnt="3"/>
      <dgm:spPr/>
    </dgm:pt>
    <dgm:pt modelId="{5420D66C-F40D-4BD0-BACB-6E9ADE298A1B}" type="pres">
      <dgm:prSet presAssocID="{3377243D-E7AC-4F2B-83BE-98DD559F8F5E}" presName="hierChild4" presStyleCnt="0"/>
      <dgm:spPr/>
    </dgm:pt>
    <dgm:pt modelId="{C868EFC4-AD10-4924-940B-D105F3E54096}" type="pres">
      <dgm:prSet presAssocID="{258326EF-BBFC-4D89-8763-10E9EF3BA8CC}" presName="Name37" presStyleLbl="parChTrans1D4" presStyleIdx="1" presStyleCnt="3"/>
      <dgm:spPr/>
    </dgm:pt>
    <dgm:pt modelId="{86AABA14-20A8-4367-9C78-D77DBA5A8947}" type="pres">
      <dgm:prSet presAssocID="{BA81206E-E5B7-430C-A142-4A54E39ECA5B}" presName="hierRoot2" presStyleCnt="0">
        <dgm:presLayoutVars>
          <dgm:hierBranch val="init"/>
        </dgm:presLayoutVars>
      </dgm:prSet>
      <dgm:spPr/>
    </dgm:pt>
    <dgm:pt modelId="{62A94DB2-EE7C-4305-889A-1D5DE90B74C3}" type="pres">
      <dgm:prSet presAssocID="{BA81206E-E5B7-430C-A142-4A54E39ECA5B}" presName="rootComposite" presStyleCnt="0"/>
      <dgm:spPr/>
    </dgm:pt>
    <dgm:pt modelId="{7FC77439-6FB2-4AFD-BE04-10BB6F991733}" type="pres">
      <dgm:prSet presAssocID="{BA81206E-E5B7-430C-A142-4A54E39ECA5B}" presName="rootText" presStyleLbl="node4" presStyleIdx="1" presStyleCnt="3">
        <dgm:presLayoutVars>
          <dgm:chPref val="3"/>
        </dgm:presLayoutVars>
      </dgm:prSet>
      <dgm:spPr/>
    </dgm:pt>
    <dgm:pt modelId="{34C64E6A-9DFF-4F5C-AC98-B39C8CDDBB6F}" type="pres">
      <dgm:prSet presAssocID="{BA81206E-E5B7-430C-A142-4A54E39ECA5B}" presName="rootConnector" presStyleLbl="node4" presStyleIdx="1" presStyleCnt="3"/>
      <dgm:spPr/>
    </dgm:pt>
    <dgm:pt modelId="{D02B14FD-C7C5-42ED-9BA8-460969F804C5}" type="pres">
      <dgm:prSet presAssocID="{BA81206E-E5B7-430C-A142-4A54E39ECA5B}" presName="hierChild4" presStyleCnt="0"/>
      <dgm:spPr/>
    </dgm:pt>
    <dgm:pt modelId="{50D804F8-9F73-4FC3-B773-2F7C0ED03430}" type="pres">
      <dgm:prSet presAssocID="{BA81206E-E5B7-430C-A142-4A54E39ECA5B}" presName="hierChild5" presStyleCnt="0"/>
      <dgm:spPr/>
    </dgm:pt>
    <dgm:pt modelId="{70021907-CE60-4A9C-85EB-7A1639D051A5}" type="pres">
      <dgm:prSet presAssocID="{3377243D-E7AC-4F2B-83BE-98DD559F8F5E}" presName="hierChild5" presStyleCnt="0"/>
      <dgm:spPr/>
    </dgm:pt>
    <dgm:pt modelId="{45AFAB5A-FF72-4E46-AB2A-125A18E365C7}" type="pres">
      <dgm:prSet presAssocID="{25518C61-279E-40A3-8765-E48F0C9A5175}" presName="Name37" presStyleLbl="parChTrans1D3" presStyleIdx="2" presStyleCnt="3"/>
      <dgm:spPr/>
    </dgm:pt>
    <dgm:pt modelId="{933F4A8E-8DDD-4097-9EC1-81D51AE5A678}" type="pres">
      <dgm:prSet presAssocID="{0266637F-1548-45D2-9478-DC8D1967B3DB}" presName="hierRoot2" presStyleCnt="0">
        <dgm:presLayoutVars>
          <dgm:hierBranch val="init"/>
        </dgm:presLayoutVars>
      </dgm:prSet>
      <dgm:spPr/>
    </dgm:pt>
    <dgm:pt modelId="{0B473CEB-23C2-449B-BA33-30C7EED36DEC}" type="pres">
      <dgm:prSet presAssocID="{0266637F-1548-45D2-9478-DC8D1967B3DB}" presName="rootComposite" presStyleCnt="0"/>
      <dgm:spPr/>
    </dgm:pt>
    <dgm:pt modelId="{BF545ED0-21C7-4AD9-9B10-05E340044E5C}" type="pres">
      <dgm:prSet presAssocID="{0266637F-1548-45D2-9478-DC8D1967B3DB}" presName="rootText" presStyleLbl="node3" presStyleIdx="2" presStyleCnt="3">
        <dgm:presLayoutVars>
          <dgm:chPref val="3"/>
        </dgm:presLayoutVars>
      </dgm:prSet>
      <dgm:spPr/>
    </dgm:pt>
    <dgm:pt modelId="{D93396CC-AA9D-4E8C-A5FF-8EF43889977A}" type="pres">
      <dgm:prSet presAssocID="{0266637F-1548-45D2-9478-DC8D1967B3DB}" presName="rootConnector" presStyleLbl="node3" presStyleIdx="2" presStyleCnt="3"/>
      <dgm:spPr/>
    </dgm:pt>
    <dgm:pt modelId="{20C41486-939F-4809-AE60-79EC8C9CC7D4}" type="pres">
      <dgm:prSet presAssocID="{0266637F-1548-45D2-9478-DC8D1967B3DB}" presName="hierChild4" presStyleCnt="0"/>
      <dgm:spPr/>
    </dgm:pt>
    <dgm:pt modelId="{F6747693-35A5-4134-ADFD-3A763DEA8867}" type="pres">
      <dgm:prSet presAssocID="{C888379C-4CD6-46AE-9232-7C555A3D280B}" presName="Name37" presStyleLbl="parChTrans1D4" presStyleIdx="2" presStyleCnt="3"/>
      <dgm:spPr/>
    </dgm:pt>
    <dgm:pt modelId="{547C51B8-61A0-4589-A742-94AF7EFB4EE8}" type="pres">
      <dgm:prSet presAssocID="{D9BC4CFF-751C-4088-B320-3E2C58D49906}" presName="hierRoot2" presStyleCnt="0">
        <dgm:presLayoutVars>
          <dgm:hierBranch val="init"/>
        </dgm:presLayoutVars>
      </dgm:prSet>
      <dgm:spPr/>
    </dgm:pt>
    <dgm:pt modelId="{A62D6A4B-337A-41B4-BAC8-0D3A440B77E6}" type="pres">
      <dgm:prSet presAssocID="{D9BC4CFF-751C-4088-B320-3E2C58D49906}" presName="rootComposite" presStyleCnt="0"/>
      <dgm:spPr/>
    </dgm:pt>
    <dgm:pt modelId="{018C5D1A-5990-46B6-87EE-FF32FC50E919}" type="pres">
      <dgm:prSet presAssocID="{D9BC4CFF-751C-4088-B320-3E2C58D49906}" presName="rootText" presStyleLbl="node4" presStyleIdx="2" presStyleCnt="3">
        <dgm:presLayoutVars>
          <dgm:chPref val="3"/>
        </dgm:presLayoutVars>
      </dgm:prSet>
      <dgm:spPr/>
    </dgm:pt>
    <dgm:pt modelId="{6659A7A3-E832-4FCE-8514-D331C10886B2}" type="pres">
      <dgm:prSet presAssocID="{D9BC4CFF-751C-4088-B320-3E2C58D49906}" presName="rootConnector" presStyleLbl="node4" presStyleIdx="2" presStyleCnt="3"/>
      <dgm:spPr/>
    </dgm:pt>
    <dgm:pt modelId="{A210C205-5C01-49CD-9BC3-654DB2A409DB}" type="pres">
      <dgm:prSet presAssocID="{D9BC4CFF-751C-4088-B320-3E2C58D49906}" presName="hierChild4" presStyleCnt="0"/>
      <dgm:spPr/>
    </dgm:pt>
    <dgm:pt modelId="{A288CE96-F5E1-4F67-8FDE-18FD0303F747}" type="pres">
      <dgm:prSet presAssocID="{D9BC4CFF-751C-4088-B320-3E2C58D49906}" presName="hierChild5" presStyleCnt="0"/>
      <dgm:spPr/>
    </dgm:pt>
    <dgm:pt modelId="{72D95C28-13B8-4D8E-82C3-B7819C43F3DE}" type="pres">
      <dgm:prSet presAssocID="{0266637F-1548-45D2-9478-DC8D1967B3DB}" presName="hierChild5" presStyleCnt="0"/>
      <dgm:spPr/>
    </dgm:pt>
    <dgm:pt modelId="{523C9413-B253-4D9D-AFE9-30694C0D8CFB}" type="pres">
      <dgm:prSet presAssocID="{D261D79A-68B4-4D62-964F-7694182FA88D}" presName="hierChild5" presStyleCnt="0"/>
      <dgm:spPr/>
    </dgm:pt>
    <dgm:pt modelId="{215D4764-919D-436E-8114-8C147AFDD46E}" type="pres">
      <dgm:prSet presAssocID="{A219169B-AE2F-4F50-B6F3-6159F520190A}" presName="hierChild3" presStyleCnt="0"/>
      <dgm:spPr/>
    </dgm:pt>
  </dgm:ptLst>
  <dgm:cxnLst>
    <dgm:cxn modelId="{740BB705-3AF0-4BDE-9D28-AACCE84EF88F}" type="presOf" srcId="{258326EF-BBFC-4D89-8763-10E9EF3BA8CC}" destId="{C868EFC4-AD10-4924-940B-D105F3E54096}" srcOrd="0" destOrd="0" presId="urn:microsoft.com/office/officeart/2005/8/layout/orgChart1"/>
    <dgm:cxn modelId="{AC0D8B17-4A36-4B8F-8C83-04CB37A4B406}" type="presOf" srcId="{FC6DEF4B-A605-4F9B-B056-DC18CBA0F5FB}" destId="{84A64D24-EC7E-46CB-8F0C-86DC5F97B002}" srcOrd="0" destOrd="0" presId="urn:microsoft.com/office/officeart/2005/8/layout/orgChart1"/>
    <dgm:cxn modelId="{B0A21429-B4DE-47AC-8A11-1C04E56510DB}" type="presOf" srcId="{D261D79A-68B4-4D62-964F-7694182FA88D}" destId="{D6F846AC-0D7F-4CD4-BEAB-3CF87D1F10A7}" srcOrd="1" destOrd="0" presId="urn:microsoft.com/office/officeart/2005/8/layout/orgChart1"/>
    <dgm:cxn modelId="{65CD252E-763C-4E0F-851E-2AE11C22823C}" srcId="{0266637F-1548-45D2-9478-DC8D1967B3DB}" destId="{D9BC4CFF-751C-4088-B320-3E2C58D49906}" srcOrd="0" destOrd="0" parTransId="{C888379C-4CD6-46AE-9232-7C555A3D280B}" sibTransId="{9690ADC1-4A29-44B7-B549-CF20F3BAF61A}"/>
    <dgm:cxn modelId="{58347C35-56A6-4774-A1E6-99DED17AADF0}" type="presOf" srcId="{1FEAC702-2C41-4531-9B7A-91B13452BECD}" destId="{C1FA120E-A23D-41E4-8B20-62D5EC8D37C2}" srcOrd="0" destOrd="0" presId="urn:microsoft.com/office/officeart/2005/8/layout/orgChart1"/>
    <dgm:cxn modelId="{B54DB837-BAC1-4038-A149-1865ECB6AFFC}" type="presOf" srcId="{A219169B-AE2F-4F50-B6F3-6159F520190A}" destId="{2AF56341-F45C-4BE8-82A5-8696654AB9C0}" srcOrd="1" destOrd="0" presId="urn:microsoft.com/office/officeart/2005/8/layout/orgChart1"/>
    <dgm:cxn modelId="{332F5141-3CF1-42B6-8569-4B13492A3E75}" type="presOf" srcId="{0266637F-1548-45D2-9478-DC8D1967B3DB}" destId="{D93396CC-AA9D-4E8C-A5FF-8EF43889977A}" srcOrd="1" destOrd="0" presId="urn:microsoft.com/office/officeart/2005/8/layout/orgChart1"/>
    <dgm:cxn modelId="{A4333347-19BA-4BF2-B43D-412756865ADB}" srcId="{157FFD21-D24A-484A-BBDC-D6900AFCBB20}" destId="{A219169B-AE2F-4F50-B6F3-6159F520190A}" srcOrd="0" destOrd="0" parTransId="{2A98C910-5ABA-4BDB-9059-336FFF2E628B}" sibTransId="{FE81B769-D328-4F5A-BE7E-E97E1BB7EA3C}"/>
    <dgm:cxn modelId="{434E7B68-27C2-4DC9-ABFC-54E675291935}" type="presOf" srcId="{D9BC4CFF-751C-4088-B320-3E2C58D49906}" destId="{018C5D1A-5990-46B6-87EE-FF32FC50E919}" srcOrd="0" destOrd="0" presId="urn:microsoft.com/office/officeart/2005/8/layout/orgChart1"/>
    <dgm:cxn modelId="{BA73CB6A-F152-4000-8941-D9C8F23A2A18}" srcId="{D261D79A-68B4-4D62-964F-7694182FA88D}" destId="{0266637F-1548-45D2-9478-DC8D1967B3DB}" srcOrd="1" destOrd="0" parTransId="{25518C61-279E-40A3-8765-E48F0C9A5175}" sibTransId="{698A849D-1D05-42E9-AF8A-A6F312B8C80B}"/>
    <dgm:cxn modelId="{457DEE6D-2835-43E3-8343-EA9E4331E486}" type="presOf" srcId="{3165E16D-F80C-4943-B572-AE61ED2F25AC}" destId="{B01C2A1E-4319-46EC-9FE3-4E49BDB12708}" srcOrd="1" destOrd="0" presId="urn:microsoft.com/office/officeart/2005/8/layout/orgChart1"/>
    <dgm:cxn modelId="{72045E70-31CB-46E3-88A0-57033203379B}" type="presOf" srcId="{157FFD21-D24A-484A-BBDC-D6900AFCBB20}" destId="{9A4AB3E2-D2AC-4D3F-9645-E1283208925B}" srcOrd="0" destOrd="0" presId="urn:microsoft.com/office/officeart/2005/8/layout/orgChart1"/>
    <dgm:cxn modelId="{3FEB5257-AB52-4DBC-9183-E616AFFE8B44}" type="presOf" srcId="{BA81206E-E5B7-430C-A142-4A54E39ECA5B}" destId="{34C64E6A-9DFF-4F5C-AC98-B39C8CDDBB6F}" srcOrd="1" destOrd="0" presId="urn:microsoft.com/office/officeart/2005/8/layout/orgChart1"/>
    <dgm:cxn modelId="{1A8A6379-17DA-4E7F-AA54-031280537472}" type="presOf" srcId="{D9BC4CFF-751C-4088-B320-3E2C58D49906}" destId="{6659A7A3-E832-4FCE-8514-D331C10886B2}" srcOrd="1" destOrd="0" presId="urn:microsoft.com/office/officeart/2005/8/layout/orgChart1"/>
    <dgm:cxn modelId="{D9814D82-3CD6-47FA-8E1F-364D4825E765}" type="presOf" srcId="{25FC02E0-EDF5-41EF-B372-C6EFB14F639B}" destId="{DF30A3EB-8EB5-4726-8353-CE9202968261}" srcOrd="0" destOrd="0" presId="urn:microsoft.com/office/officeart/2005/8/layout/orgChart1"/>
    <dgm:cxn modelId="{83D34494-9001-4B05-98C7-8859C3CAFA6F}" type="presOf" srcId="{6E933F28-9932-45D8-90F5-652AF99C41AE}" destId="{CFC12954-82C3-4F36-9B43-77A1D9619277}" srcOrd="0" destOrd="0" presId="urn:microsoft.com/office/officeart/2005/8/layout/orgChart1"/>
    <dgm:cxn modelId="{BAF65294-279E-40E8-AA4B-2DECBD9FD68B}" srcId="{3377243D-E7AC-4F2B-83BE-98DD559F8F5E}" destId="{BA81206E-E5B7-430C-A142-4A54E39ECA5B}" srcOrd="0" destOrd="0" parTransId="{258326EF-BBFC-4D89-8763-10E9EF3BA8CC}" sibTransId="{F1FB442E-3FF4-46BF-8FFC-951C10551CBA}"/>
    <dgm:cxn modelId="{EF584498-74B5-427B-A56B-F6E00D8108A8}" type="presOf" srcId="{A219169B-AE2F-4F50-B6F3-6159F520190A}" destId="{ADF4F902-5E7D-4992-AD64-617D0B9D7F91}" srcOrd="0" destOrd="0" presId="urn:microsoft.com/office/officeart/2005/8/layout/orgChart1"/>
    <dgm:cxn modelId="{A273969B-7A54-4962-B271-1C429108B2C0}" srcId="{FC6DEF4B-A605-4F9B-B056-DC18CBA0F5FB}" destId="{CF26DF82-0C6D-4013-B702-AD2E74B94819}" srcOrd="0" destOrd="0" parTransId="{25FC02E0-EDF5-41EF-B372-C6EFB14F639B}" sibTransId="{B8679F27-072C-4BEE-A8E1-86E719D817A8}"/>
    <dgm:cxn modelId="{F44BF49D-37F7-41C8-8281-5E34687F892D}" type="presOf" srcId="{BA81206E-E5B7-430C-A142-4A54E39ECA5B}" destId="{7FC77439-6FB2-4AFD-BE04-10BB6F991733}" srcOrd="0" destOrd="0" presId="urn:microsoft.com/office/officeart/2005/8/layout/orgChart1"/>
    <dgm:cxn modelId="{4858A39E-357B-42C5-9035-C7457406CF50}" srcId="{D261D79A-68B4-4D62-964F-7694182FA88D}" destId="{3377243D-E7AC-4F2B-83BE-98DD559F8F5E}" srcOrd="0" destOrd="0" parTransId="{C9B214FE-31BC-409F-87EA-629CFCC18287}" sibTransId="{084AE076-FF41-4E2C-A046-22B943A19079}"/>
    <dgm:cxn modelId="{33197CA2-38C2-4E14-AB46-07F0896DE257}" type="presOf" srcId="{8284151A-C276-4668-823D-B97BB9228E41}" destId="{D2A7DEF8-3564-415F-94AD-DD2B044081F8}" srcOrd="0" destOrd="0" presId="urn:microsoft.com/office/officeart/2005/8/layout/orgChart1"/>
    <dgm:cxn modelId="{99C6ADA4-873A-4FE0-8715-5ADCA1865E98}" type="presOf" srcId="{D261D79A-68B4-4D62-964F-7694182FA88D}" destId="{3FEEEB27-225B-4420-9364-7497A6D5A381}" srcOrd="0" destOrd="0" presId="urn:microsoft.com/office/officeart/2005/8/layout/orgChart1"/>
    <dgm:cxn modelId="{33674FB4-DD3E-4378-989F-1F28B76BCF30}" type="presOf" srcId="{0266637F-1548-45D2-9478-DC8D1967B3DB}" destId="{BF545ED0-21C7-4AD9-9B10-05E340044E5C}" srcOrd="0" destOrd="0" presId="urn:microsoft.com/office/officeart/2005/8/layout/orgChart1"/>
    <dgm:cxn modelId="{9E98E4BD-EF24-47BA-A91C-55E85CBBA326}" type="presOf" srcId="{C888379C-4CD6-46AE-9232-7C555A3D280B}" destId="{F6747693-35A5-4134-ADFD-3A763DEA8867}" srcOrd="0" destOrd="0" presId="urn:microsoft.com/office/officeart/2005/8/layout/orgChart1"/>
    <dgm:cxn modelId="{362E4EC4-974A-4FD6-9F92-54D9FC1A04F4}" type="presOf" srcId="{3377243D-E7AC-4F2B-83BE-98DD559F8F5E}" destId="{C42B1DF0-652D-49B4-B5FD-783123678FE2}" srcOrd="0" destOrd="0" presId="urn:microsoft.com/office/officeart/2005/8/layout/orgChart1"/>
    <dgm:cxn modelId="{7DAEDACD-8E2D-4B42-ABD0-AD93C66A67E1}" srcId="{A219169B-AE2F-4F50-B6F3-6159F520190A}" destId="{D261D79A-68B4-4D62-964F-7694182FA88D}" srcOrd="1" destOrd="0" parTransId="{6E933F28-9932-45D8-90F5-652AF99C41AE}" sibTransId="{96640E5E-B00B-47B7-A905-0CB12D62FA35}"/>
    <dgm:cxn modelId="{5F8A8ED3-C583-4C67-960C-788C2F8C6272}" type="presOf" srcId="{3165E16D-F80C-4943-B572-AE61ED2F25AC}" destId="{D0A1F7E4-ACFF-4B5F-94E7-346B607BE87E}" srcOrd="0" destOrd="0" presId="urn:microsoft.com/office/officeart/2005/8/layout/orgChart1"/>
    <dgm:cxn modelId="{818784D9-4EBF-44E5-93A3-6CA9FD3B81B9}" srcId="{3165E16D-F80C-4943-B572-AE61ED2F25AC}" destId="{FC6DEF4B-A605-4F9B-B056-DC18CBA0F5FB}" srcOrd="0" destOrd="0" parTransId="{8284151A-C276-4668-823D-B97BB9228E41}" sibTransId="{C3CA9E23-8F0E-4187-B7D8-F93D91305EC6}"/>
    <dgm:cxn modelId="{A34EA7E2-2C34-478A-8F88-65EAE90853CC}" srcId="{A219169B-AE2F-4F50-B6F3-6159F520190A}" destId="{3165E16D-F80C-4943-B572-AE61ED2F25AC}" srcOrd="0" destOrd="0" parTransId="{1FEAC702-2C41-4531-9B7A-91B13452BECD}" sibTransId="{C7FD0543-2D9A-45E3-B930-C864CD49232A}"/>
    <dgm:cxn modelId="{31EC0BE5-094F-45DA-8ED4-73F93AEE8851}" type="presOf" srcId="{25518C61-279E-40A3-8765-E48F0C9A5175}" destId="{45AFAB5A-FF72-4E46-AB2A-125A18E365C7}" srcOrd="0" destOrd="0" presId="urn:microsoft.com/office/officeart/2005/8/layout/orgChart1"/>
    <dgm:cxn modelId="{C94F23E5-D65E-4372-843A-39059E48D20C}" type="presOf" srcId="{CF26DF82-0C6D-4013-B702-AD2E74B94819}" destId="{BFC2F221-982E-429C-B115-7082062A7385}" srcOrd="0" destOrd="0" presId="urn:microsoft.com/office/officeart/2005/8/layout/orgChart1"/>
    <dgm:cxn modelId="{6FCCE2E6-067D-4F0D-9A62-968F6FAFAADC}" type="presOf" srcId="{3377243D-E7AC-4F2B-83BE-98DD559F8F5E}" destId="{DBCAA885-AE8E-43F9-A241-6B3145AB8711}" srcOrd="1" destOrd="0" presId="urn:microsoft.com/office/officeart/2005/8/layout/orgChart1"/>
    <dgm:cxn modelId="{EF03E3E6-A880-4F6B-A40F-99EE91CD7E2A}" type="presOf" srcId="{FC6DEF4B-A605-4F9B-B056-DC18CBA0F5FB}" destId="{ACCEB5E4-F092-43AC-8ABE-932416A5C6B9}" srcOrd="1" destOrd="0" presId="urn:microsoft.com/office/officeart/2005/8/layout/orgChart1"/>
    <dgm:cxn modelId="{883048F2-46E8-43F9-9937-B37F2C85A211}" type="presOf" srcId="{CF26DF82-0C6D-4013-B702-AD2E74B94819}" destId="{841CDE78-46BC-4C5A-8A89-159BD7A8DE0D}" srcOrd="1" destOrd="0" presId="urn:microsoft.com/office/officeart/2005/8/layout/orgChart1"/>
    <dgm:cxn modelId="{5F5B5DF7-2B77-49A1-9F55-F53339556341}" type="presOf" srcId="{C9B214FE-31BC-409F-87EA-629CFCC18287}" destId="{095A3FB7-5A1E-439E-8589-895165EF79DA}" srcOrd="0" destOrd="0" presId="urn:microsoft.com/office/officeart/2005/8/layout/orgChart1"/>
    <dgm:cxn modelId="{01D9DC3F-3D04-4258-8E43-14AD09E7769F}" type="presParOf" srcId="{9A4AB3E2-D2AC-4D3F-9645-E1283208925B}" destId="{AFC131CE-E583-45A9-A449-30C86865CC3A}" srcOrd="0" destOrd="0" presId="urn:microsoft.com/office/officeart/2005/8/layout/orgChart1"/>
    <dgm:cxn modelId="{A22AF1D7-C749-47F3-A417-864ACB3050CA}" type="presParOf" srcId="{AFC131CE-E583-45A9-A449-30C86865CC3A}" destId="{1AC3D6EF-24A0-4B48-8ACA-421350BDE131}" srcOrd="0" destOrd="0" presId="urn:microsoft.com/office/officeart/2005/8/layout/orgChart1"/>
    <dgm:cxn modelId="{5E677749-BB24-4759-9512-A7CED5E1B03A}" type="presParOf" srcId="{1AC3D6EF-24A0-4B48-8ACA-421350BDE131}" destId="{ADF4F902-5E7D-4992-AD64-617D0B9D7F91}" srcOrd="0" destOrd="0" presId="urn:microsoft.com/office/officeart/2005/8/layout/orgChart1"/>
    <dgm:cxn modelId="{58DC2F44-4A36-43A2-AA32-FCE56D6D7574}" type="presParOf" srcId="{1AC3D6EF-24A0-4B48-8ACA-421350BDE131}" destId="{2AF56341-F45C-4BE8-82A5-8696654AB9C0}" srcOrd="1" destOrd="0" presId="urn:microsoft.com/office/officeart/2005/8/layout/orgChart1"/>
    <dgm:cxn modelId="{A3C4E99D-F7C2-498C-A68F-E17262AF3999}" type="presParOf" srcId="{AFC131CE-E583-45A9-A449-30C86865CC3A}" destId="{00B9DFF6-7B4D-4E34-AC2B-16D7EF44CB3F}" srcOrd="1" destOrd="0" presId="urn:microsoft.com/office/officeart/2005/8/layout/orgChart1"/>
    <dgm:cxn modelId="{94288F77-D6AA-4B35-9141-0BBDAD2C7D10}" type="presParOf" srcId="{00B9DFF6-7B4D-4E34-AC2B-16D7EF44CB3F}" destId="{C1FA120E-A23D-41E4-8B20-62D5EC8D37C2}" srcOrd="0" destOrd="0" presId="urn:microsoft.com/office/officeart/2005/8/layout/orgChart1"/>
    <dgm:cxn modelId="{F251B268-AB2E-4F1E-A182-DF15872B2CE2}" type="presParOf" srcId="{00B9DFF6-7B4D-4E34-AC2B-16D7EF44CB3F}" destId="{32FF5B19-DC9F-4516-9867-A1D27C50A792}" srcOrd="1" destOrd="0" presId="urn:microsoft.com/office/officeart/2005/8/layout/orgChart1"/>
    <dgm:cxn modelId="{E3297AC2-2AA2-4B6A-924E-5EC17564862F}" type="presParOf" srcId="{32FF5B19-DC9F-4516-9867-A1D27C50A792}" destId="{53A289C1-8B10-4D15-AEF0-A1AE4A955529}" srcOrd="0" destOrd="0" presId="urn:microsoft.com/office/officeart/2005/8/layout/orgChart1"/>
    <dgm:cxn modelId="{9EB04F6D-B415-4DEF-AEF0-7CE7D8C44FD1}" type="presParOf" srcId="{53A289C1-8B10-4D15-AEF0-A1AE4A955529}" destId="{D0A1F7E4-ACFF-4B5F-94E7-346B607BE87E}" srcOrd="0" destOrd="0" presId="urn:microsoft.com/office/officeart/2005/8/layout/orgChart1"/>
    <dgm:cxn modelId="{81CEF854-4E26-43FB-AF47-800C8C0CE5FA}" type="presParOf" srcId="{53A289C1-8B10-4D15-AEF0-A1AE4A955529}" destId="{B01C2A1E-4319-46EC-9FE3-4E49BDB12708}" srcOrd="1" destOrd="0" presId="urn:microsoft.com/office/officeart/2005/8/layout/orgChart1"/>
    <dgm:cxn modelId="{93F7E88F-1E39-482D-8E9E-21B43DED850C}" type="presParOf" srcId="{32FF5B19-DC9F-4516-9867-A1D27C50A792}" destId="{AC424CD9-3FA9-4073-8A06-61DEEA234F5D}" srcOrd="1" destOrd="0" presId="urn:microsoft.com/office/officeart/2005/8/layout/orgChart1"/>
    <dgm:cxn modelId="{CA0DE77E-8A86-4151-A721-9A433B94DB0A}" type="presParOf" srcId="{AC424CD9-3FA9-4073-8A06-61DEEA234F5D}" destId="{D2A7DEF8-3564-415F-94AD-DD2B044081F8}" srcOrd="0" destOrd="0" presId="urn:microsoft.com/office/officeart/2005/8/layout/orgChart1"/>
    <dgm:cxn modelId="{3C724C05-CAB6-488F-925D-39A1288F0533}" type="presParOf" srcId="{AC424CD9-3FA9-4073-8A06-61DEEA234F5D}" destId="{B661221E-B58D-45DE-AE21-C1474199FD12}" srcOrd="1" destOrd="0" presId="urn:microsoft.com/office/officeart/2005/8/layout/orgChart1"/>
    <dgm:cxn modelId="{C57863F9-7C8A-462B-8590-2CB4BCE805B2}" type="presParOf" srcId="{B661221E-B58D-45DE-AE21-C1474199FD12}" destId="{C1213D0A-83E1-4329-8089-A82AB7271258}" srcOrd="0" destOrd="0" presId="urn:microsoft.com/office/officeart/2005/8/layout/orgChart1"/>
    <dgm:cxn modelId="{3B86C2D6-9A8F-4A45-8724-A861AE396A7B}" type="presParOf" srcId="{C1213D0A-83E1-4329-8089-A82AB7271258}" destId="{84A64D24-EC7E-46CB-8F0C-86DC5F97B002}" srcOrd="0" destOrd="0" presId="urn:microsoft.com/office/officeart/2005/8/layout/orgChart1"/>
    <dgm:cxn modelId="{C81709F9-E11D-4DC6-AFF2-13A6336DA122}" type="presParOf" srcId="{C1213D0A-83E1-4329-8089-A82AB7271258}" destId="{ACCEB5E4-F092-43AC-8ABE-932416A5C6B9}" srcOrd="1" destOrd="0" presId="urn:microsoft.com/office/officeart/2005/8/layout/orgChart1"/>
    <dgm:cxn modelId="{F8D58CAA-9F91-4E5E-975B-A6F1E05C5639}" type="presParOf" srcId="{B661221E-B58D-45DE-AE21-C1474199FD12}" destId="{19EA03B1-3042-47F1-B6DC-99A9D17F1053}" srcOrd="1" destOrd="0" presId="urn:microsoft.com/office/officeart/2005/8/layout/orgChart1"/>
    <dgm:cxn modelId="{80B35F1B-B86A-4772-B93D-3AC7FCC0ABD9}" type="presParOf" srcId="{19EA03B1-3042-47F1-B6DC-99A9D17F1053}" destId="{DF30A3EB-8EB5-4726-8353-CE9202968261}" srcOrd="0" destOrd="0" presId="urn:microsoft.com/office/officeart/2005/8/layout/orgChart1"/>
    <dgm:cxn modelId="{EF4FDEE8-4760-4A30-BD79-00476CE708BB}" type="presParOf" srcId="{19EA03B1-3042-47F1-B6DC-99A9D17F1053}" destId="{5E72AA77-3C36-4FC2-AC0C-4BC23F9D66E4}" srcOrd="1" destOrd="0" presId="urn:microsoft.com/office/officeart/2005/8/layout/orgChart1"/>
    <dgm:cxn modelId="{3B66FCA9-BBFD-4C1F-A0CD-2EF8676B0CF6}" type="presParOf" srcId="{5E72AA77-3C36-4FC2-AC0C-4BC23F9D66E4}" destId="{45D79A6E-09B0-4D36-957B-048EDBFAE168}" srcOrd="0" destOrd="0" presId="urn:microsoft.com/office/officeart/2005/8/layout/orgChart1"/>
    <dgm:cxn modelId="{C7BD5A52-5AE4-4FDF-BED0-FD8D7749C0DC}" type="presParOf" srcId="{45D79A6E-09B0-4D36-957B-048EDBFAE168}" destId="{BFC2F221-982E-429C-B115-7082062A7385}" srcOrd="0" destOrd="0" presId="urn:microsoft.com/office/officeart/2005/8/layout/orgChart1"/>
    <dgm:cxn modelId="{29933423-D455-4D9B-99E9-BE3AE7A897B7}" type="presParOf" srcId="{45D79A6E-09B0-4D36-957B-048EDBFAE168}" destId="{841CDE78-46BC-4C5A-8A89-159BD7A8DE0D}" srcOrd="1" destOrd="0" presId="urn:microsoft.com/office/officeart/2005/8/layout/orgChart1"/>
    <dgm:cxn modelId="{A7E0CC71-F2D0-437F-BB7A-3DFD5E90E995}" type="presParOf" srcId="{5E72AA77-3C36-4FC2-AC0C-4BC23F9D66E4}" destId="{A011B81C-C2C8-4C91-B4D8-A276DB21068B}" srcOrd="1" destOrd="0" presId="urn:microsoft.com/office/officeart/2005/8/layout/orgChart1"/>
    <dgm:cxn modelId="{753A037F-CB54-43E5-8119-A688B61FF68C}" type="presParOf" srcId="{5E72AA77-3C36-4FC2-AC0C-4BC23F9D66E4}" destId="{3D518608-99E5-4DB9-94F9-53BE5067FB5A}" srcOrd="2" destOrd="0" presId="urn:microsoft.com/office/officeart/2005/8/layout/orgChart1"/>
    <dgm:cxn modelId="{E3DF522C-2522-470A-88D5-159834E05332}" type="presParOf" srcId="{B661221E-B58D-45DE-AE21-C1474199FD12}" destId="{C6C8A91B-28D4-4356-849D-A79167A859CE}" srcOrd="2" destOrd="0" presId="urn:microsoft.com/office/officeart/2005/8/layout/orgChart1"/>
    <dgm:cxn modelId="{31F99021-8263-452A-B97F-06388337E591}" type="presParOf" srcId="{32FF5B19-DC9F-4516-9867-A1D27C50A792}" destId="{0F08A8E5-7205-4F73-9774-AB37AF04A197}" srcOrd="2" destOrd="0" presId="urn:microsoft.com/office/officeart/2005/8/layout/orgChart1"/>
    <dgm:cxn modelId="{06FA5609-E7C7-464B-849A-11737AE170DB}" type="presParOf" srcId="{00B9DFF6-7B4D-4E34-AC2B-16D7EF44CB3F}" destId="{CFC12954-82C3-4F36-9B43-77A1D9619277}" srcOrd="2" destOrd="0" presId="urn:microsoft.com/office/officeart/2005/8/layout/orgChart1"/>
    <dgm:cxn modelId="{4F4522FB-FFA4-4DC5-A5E1-DC8789502C14}" type="presParOf" srcId="{00B9DFF6-7B4D-4E34-AC2B-16D7EF44CB3F}" destId="{E3AF51AA-6608-4AA1-B9C1-E4E369472EFB}" srcOrd="3" destOrd="0" presId="urn:microsoft.com/office/officeart/2005/8/layout/orgChart1"/>
    <dgm:cxn modelId="{B0FC91B3-4AB1-4488-B836-547549B91FBC}" type="presParOf" srcId="{E3AF51AA-6608-4AA1-B9C1-E4E369472EFB}" destId="{307209FA-23D8-477A-BE10-A45C7FA58F94}" srcOrd="0" destOrd="0" presId="urn:microsoft.com/office/officeart/2005/8/layout/orgChart1"/>
    <dgm:cxn modelId="{6DD31890-EB66-48C4-ADFD-9B11289CC1A8}" type="presParOf" srcId="{307209FA-23D8-477A-BE10-A45C7FA58F94}" destId="{3FEEEB27-225B-4420-9364-7497A6D5A381}" srcOrd="0" destOrd="0" presId="urn:microsoft.com/office/officeart/2005/8/layout/orgChart1"/>
    <dgm:cxn modelId="{AD4BBE82-4300-472C-A11F-B06C0623DC52}" type="presParOf" srcId="{307209FA-23D8-477A-BE10-A45C7FA58F94}" destId="{D6F846AC-0D7F-4CD4-BEAB-3CF87D1F10A7}" srcOrd="1" destOrd="0" presId="urn:microsoft.com/office/officeart/2005/8/layout/orgChart1"/>
    <dgm:cxn modelId="{C5197320-53E1-494C-9826-87A9B0D3ECD3}" type="presParOf" srcId="{E3AF51AA-6608-4AA1-B9C1-E4E369472EFB}" destId="{E579E8FA-8765-4550-8FE5-724CFB2B27B9}" srcOrd="1" destOrd="0" presId="urn:microsoft.com/office/officeart/2005/8/layout/orgChart1"/>
    <dgm:cxn modelId="{70BFC748-926B-4F4D-8053-0F2FD5F2986A}" type="presParOf" srcId="{E579E8FA-8765-4550-8FE5-724CFB2B27B9}" destId="{095A3FB7-5A1E-439E-8589-895165EF79DA}" srcOrd="0" destOrd="0" presId="urn:microsoft.com/office/officeart/2005/8/layout/orgChart1"/>
    <dgm:cxn modelId="{2EEFB6A8-F471-4837-AF10-1BFDF66E4E52}" type="presParOf" srcId="{E579E8FA-8765-4550-8FE5-724CFB2B27B9}" destId="{7B4CA20E-A2AE-417C-9222-AFF99981ACA8}" srcOrd="1" destOrd="0" presId="urn:microsoft.com/office/officeart/2005/8/layout/orgChart1"/>
    <dgm:cxn modelId="{009A7CB7-CDFC-4AED-8B26-6DC81067F426}" type="presParOf" srcId="{7B4CA20E-A2AE-417C-9222-AFF99981ACA8}" destId="{F310F577-D297-432C-8007-EB6FC0333EAD}" srcOrd="0" destOrd="0" presId="urn:microsoft.com/office/officeart/2005/8/layout/orgChart1"/>
    <dgm:cxn modelId="{08E809E1-949C-4F2F-A8B2-178F99024703}" type="presParOf" srcId="{F310F577-D297-432C-8007-EB6FC0333EAD}" destId="{C42B1DF0-652D-49B4-B5FD-783123678FE2}" srcOrd="0" destOrd="0" presId="urn:microsoft.com/office/officeart/2005/8/layout/orgChart1"/>
    <dgm:cxn modelId="{43DF0584-965E-48C1-8D90-A670CCCCA591}" type="presParOf" srcId="{F310F577-D297-432C-8007-EB6FC0333EAD}" destId="{DBCAA885-AE8E-43F9-A241-6B3145AB8711}" srcOrd="1" destOrd="0" presId="urn:microsoft.com/office/officeart/2005/8/layout/orgChart1"/>
    <dgm:cxn modelId="{F2FEA66A-33FA-4C44-A167-63ABE2BA229D}" type="presParOf" srcId="{7B4CA20E-A2AE-417C-9222-AFF99981ACA8}" destId="{5420D66C-F40D-4BD0-BACB-6E9ADE298A1B}" srcOrd="1" destOrd="0" presId="urn:microsoft.com/office/officeart/2005/8/layout/orgChart1"/>
    <dgm:cxn modelId="{3F624CC4-43E7-46F8-87A2-AD61101F7DDD}" type="presParOf" srcId="{5420D66C-F40D-4BD0-BACB-6E9ADE298A1B}" destId="{C868EFC4-AD10-4924-940B-D105F3E54096}" srcOrd="0" destOrd="0" presId="urn:microsoft.com/office/officeart/2005/8/layout/orgChart1"/>
    <dgm:cxn modelId="{FE0248E7-5DE6-4DBA-A0A0-1A8D023398BB}" type="presParOf" srcId="{5420D66C-F40D-4BD0-BACB-6E9ADE298A1B}" destId="{86AABA14-20A8-4367-9C78-D77DBA5A8947}" srcOrd="1" destOrd="0" presId="urn:microsoft.com/office/officeart/2005/8/layout/orgChart1"/>
    <dgm:cxn modelId="{37C87E46-433C-441C-9689-FF869C2CB4EC}" type="presParOf" srcId="{86AABA14-20A8-4367-9C78-D77DBA5A8947}" destId="{62A94DB2-EE7C-4305-889A-1D5DE90B74C3}" srcOrd="0" destOrd="0" presId="urn:microsoft.com/office/officeart/2005/8/layout/orgChart1"/>
    <dgm:cxn modelId="{E4C66B90-4232-4C24-BC50-758B0C011453}" type="presParOf" srcId="{62A94DB2-EE7C-4305-889A-1D5DE90B74C3}" destId="{7FC77439-6FB2-4AFD-BE04-10BB6F991733}" srcOrd="0" destOrd="0" presId="urn:microsoft.com/office/officeart/2005/8/layout/orgChart1"/>
    <dgm:cxn modelId="{C7565399-E944-4364-A719-DFBAB2447DE5}" type="presParOf" srcId="{62A94DB2-EE7C-4305-889A-1D5DE90B74C3}" destId="{34C64E6A-9DFF-4F5C-AC98-B39C8CDDBB6F}" srcOrd="1" destOrd="0" presId="urn:microsoft.com/office/officeart/2005/8/layout/orgChart1"/>
    <dgm:cxn modelId="{C48AC692-FA12-4655-91C3-C3A288CF6F3A}" type="presParOf" srcId="{86AABA14-20A8-4367-9C78-D77DBA5A8947}" destId="{D02B14FD-C7C5-42ED-9BA8-460969F804C5}" srcOrd="1" destOrd="0" presId="urn:microsoft.com/office/officeart/2005/8/layout/orgChart1"/>
    <dgm:cxn modelId="{497C653B-DE51-4C8A-A3DD-08663682A9BF}" type="presParOf" srcId="{86AABA14-20A8-4367-9C78-D77DBA5A8947}" destId="{50D804F8-9F73-4FC3-B773-2F7C0ED03430}" srcOrd="2" destOrd="0" presId="urn:microsoft.com/office/officeart/2005/8/layout/orgChart1"/>
    <dgm:cxn modelId="{9C169963-3DC1-4E65-8A6E-728EF92CF3BC}" type="presParOf" srcId="{7B4CA20E-A2AE-417C-9222-AFF99981ACA8}" destId="{70021907-CE60-4A9C-85EB-7A1639D051A5}" srcOrd="2" destOrd="0" presId="urn:microsoft.com/office/officeart/2005/8/layout/orgChart1"/>
    <dgm:cxn modelId="{0D1FC9A1-F67F-4E63-A9F6-5EDE7145F608}" type="presParOf" srcId="{E579E8FA-8765-4550-8FE5-724CFB2B27B9}" destId="{45AFAB5A-FF72-4E46-AB2A-125A18E365C7}" srcOrd="2" destOrd="0" presId="urn:microsoft.com/office/officeart/2005/8/layout/orgChart1"/>
    <dgm:cxn modelId="{8DC879A9-3AF3-48B0-A1DE-4C59410CFDC5}" type="presParOf" srcId="{E579E8FA-8765-4550-8FE5-724CFB2B27B9}" destId="{933F4A8E-8DDD-4097-9EC1-81D51AE5A678}" srcOrd="3" destOrd="0" presId="urn:microsoft.com/office/officeart/2005/8/layout/orgChart1"/>
    <dgm:cxn modelId="{F18601A1-D716-40A5-9808-FD03B308A71F}" type="presParOf" srcId="{933F4A8E-8DDD-4097-9EC1-81D51AE5A678}" destId="{0B473CEB-23C2-449B-BA33-30C7EED36DEC}" srcOrd="0" destOrd="0" presId="urn:microsoft.com/office/officeart/2005/8/layout/orgChart1"/>
    <dgm:cxn modelId="{FB45E61B-89A7-4A25-8C81-3D114B38555B}" type="presParOf" srcId="{0B473CEB-23C2-449B-BA33-30C7EED36DEC}" destId="{BF545ED0-21C7-4AD9-9B10-05E340044E5C}" srcOrd="0" destOrd="0" presId="urn:microsoft.com/office/officeart/2005/8/layout/orgChart1"/>
    <dgm:cxn modelId="{6403E7A1-4E19-4608-9129-510B913D677C}" type="presParOf" srcId="{0B473CEB-23C2-449B-BA33-30C7EED36DEC}" destId="{D93396CC-AA9D-4E8C-A5FF-8EF43889977A}" srcOrd="1" destOrd="0" presId="urn:microsoft.com/office/officeart/2005/8/layout/orgChart1"/>
    <dgm:cxn modelId="{FA4C958F-90BA-46A7-AB66-42DA1902B845}" type="presParOf" srcId="{933F4A8E-8DDD-4097-9EC1-81D51AE5A678}" destId="{20C41486-939F-4809-AE60-79EC8C9CC7D4}" srcOrd="1" destOrd="0" presId="urn:microsoft.com/office/officeart/2005/8/layout/orgChart1"/>
    <dgm:cxn modelId="{5072F790-02C3-4761-AAE5-B8A6B1BD8ABB}" type="presParOf" srcId="{20C41486-939F-4809-AE60-79EC8C9CC7D4}" destId="{F6747693-35A5-4134-ADFD-3A763DEA8867}" srcOrd="0" destOrd="0" presId="urn:microsoft.com/office/officeart/2005/8/layout/orgChart1"/>
    <dgm:cxn modelId="{FF286CC9-8545-4C53-97AD-B37CFA6E116B}" type="presParOf" srcId="{20C41486-939F-4809-AE60-79EC8C9CC7D4}" destId="{547C51B8-61A0-4589-A742-94AF7EFB4EE8}" srcOrd="1" destOrd="0" presId="urn:microsoft.com/office/officeart/2005/8/layout/orgChart1"/>
    <dgm:cxn modelId="{02235C31-37EB-4A34-8813-3E176F118A0C}" type="presParOf" srcId="{547C51B8-61A0-4589-A742-94AF7EFB4EE8}" destId="{A62D6A4B-337A-41B4-BAC8-0D3A440B77E6}" srcOrd="0" destOrd="0" presId="urn:microsoft.com/office/officeart/2005/8/layout/orgChart1"/>
    <dgm:cxn modelId="{F00A89FE-AA45-4B49-827F-CEA17B9B6B87}" type="presParOf" srcId="{A62D6A4B-337A-41B4-BAC8-0D3A440B77E6}" destId="{018C5D1A-5990-46B6-87EE-FF32FC50E919}" srcOrd="0" destOrd="0" presId="urn:microsoft.com/office/officeart/2005/8/layout/orgChart1"/>
    <dgm:cxn modelId="{522CBE2A-7604-47F2-A0A9-B00FE03B8B0D}" type="presParOf" srcId="{A62D6A4B-337A-41B4-BAC8-0D3A440B77E6}" destId="{6659A7A3-E832-4FCE-8514-D331C10886B2}" srcOrd="1" destOrd="0" presId="urn:microsoft.com/office/officeart/2005/8/layout/orgChart1"/>
    <dgm:cxn modelId="{4EB666C4-21FF-4C95-91FD-E059B0828EBE}" type="presParOf" srcId="{547C51B8-61A0-4589-A742-94AF7EFB4EE8}" destId="{A210C205-5C01-49CD-9BC3-654DB2A409DB}" srcOrd="1" destOrd="0" presId="urn:microsoft.com/office/officeart/2005/8/layout/orgChart1"/>
    <dgm:cxn modelId="{492E6E02-A968-40F9-9F77-D6D52C07444C}" type="presParOf" srcId="{547C51B8-61A0-4589-A742-94AF7EFB4EE8}" destId="{A288CE96-F5E1-4F67-8FDE-18FD0303F747}" srcOrd="2" destOrd="0" presId="urn:microsoft.com/office/officeart/2005/8/layout/orgChart1"/>
    <dgm:cxn modelId="{90D7D3A7-FC9E-4963-8931-19E1E7C05801}" type="presParOf" srcId="{933F4A8E-8DDD-4097-9EC1-81D51AE5A678}" destId="{72D95C28-13B8-4D8E-82C3-B7819C43F3DE}" srcOrd="2" destOrd="0" presId="urn:microsoft.com/office/officeart/2005/8/layout/orgChart1"/>
    <dgm:cxn modelId="{10DA6ABB-04F0-4330-B7D3-02572EE45C64}" type="presParOf" srcId="{E3AF51AA-6608-4AA1-B9C1-E4E369472EFB}" destId="{523C9413-B253-4D9D-AFE9-30694C0D8CFB}" srcOrd="2" destOrd="0" presId="urn:microsoft.com/office/officeart/2005/8/layout/orgChart1"/>
    <dgm:cxn modelId="{0ED5F48E-AFD6-40B7-8B22-895991FAE3F2}" type="presParOf" srcId="{AFC131CE-E583-45A9-A449-30C86865CC3A}" destId="{215D4764-919D-436E-8114-8C147AFDD46E}" srcOrd="2" destOrd="0" presId="urn:microsoft.com/office/officeart/2005/8/layout/orgChart1"/>
  </dgm:cxnLst>
  <dgm:bg>
    <a:solidFill>
      <a:schemeClr val="bg1"/>
    </a:solidFill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157FFD21-D24A-484A-BBDC-D6900AFCBB20}" type="doc">
      <dgm:prSet loTypeId="urn:microsoft.com/office/officeart/2005/8/layout/orgChart1" loCatId="hierarchy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GB"/>
        </a:p>
      </dgm:t>
    </dgm:pt>
    <dgm:pt modelId="{A219169B-AE2F-4F50-B6F3-6159F520190A}">
      <dgm:prSet phldrT="[Text]" custT="1"/>
      <dgm:spPr/>
      <dgm:t>
        <a:bodyPr/>
        <a:lstStyle/>
        <a:p>
          <a:r>
            <a:rPr lang="en-GB" sz="1800" b="1" dirty="0"/>
            <a:t>Your Project Approach</a:t>
          </a:r>
        </a:p>
      </dgm:t>
    </dgm:pt>
    <dgm:pt modelId="{2A98C910-5ABA-4BDB-9059-336FFF2E628B}" type="parTrans" cxnId="{A4333347-19BA-4BF2-B43D-412756865ADB}">
      <dgm:prSet/>
      <dgm:spPr/>
      <dgm:t>
        <a:bodyPr/>
        <a:lstStyle/>
        <a:p>
          <a:endParaRPr lang="en-GB"/>
        </a:p>
      </dgm:t>
    </dgm:pt>
    <dgm:pt modelId="{FE81B769-D328-4F5A-BE7E-E97E1BB7EA3C}" type="sibTrans" cxnId="{A4333347-19BA-4BF2-B43D-412756865ADB}">
      <dgm:prSet/>
      <dgm:spPr/>
      <dgm:t>
        <a:bodyPr/>
        <a:lstStyle/>
        <a:p>
          <a:endParaRPr lang="en-GB"/>
        </a:p>
      </dgm:t>
    </dgm:pt>
    <dgm:pt modelId="{3165E16D-F80C-4943-B572-AE61ED2F25AC}">
      <dgm:prSet phldrT="[Text]"/>
      <dgm:spPr>
        <a:solidFill>
          <a:schemeClr val="accent4"/>
        </a:solidFill>
        <a:ln>
          <a:solidFill>
            <a:schemeClr val="bg1"/>
          </a:solidFill>
        </a:ln>
      </dgm:spPr>
      <dgm:t>
        <a:bodyPr/>
        <a:lstStyle/>
        <a:p>
          <a:r>
            <a:rPr lang="en-GB" dirty="0">
              <a:solidFill>
                <a:schemeClr val="bg1"/>
              </a:solidFill>
            </a:rPr>
            <a:t>SDLC Approach</a:t>
          </a:r>
        </a:p>
      </dgm:t>
    </dgm:pt>
    <dgm:pt modelId="{1FEAC702-2C41-4531-9B7A-91B13452BECD}" type="parTrans" cxnId="{A34EA7E2-2C34-478A-8F88-65EAE90853CC}">
      <dgm:prSet/>
      <dgm:spPr/>
      <dgm:t>
        <a:bodyPr/>
        <a:lstStyle/>
        <a:p>
          <a:endParaRPr lang="en-GB"/>
        </a:p>
      </dgm:t>
    </dgm:pt>
    <dgm:pt modelId="{C7FD0543-2D9A-45E3-B930-C864CD49232A}" type="sibTrans" cxnId="{A34EA7E2-2C34-478A-8F88-65EAE90853CC}">
      <dgm:prSet/>
      <dgm:spPr/>
      <dgm:t>
        <a:bodyPr/>
        <a:lstStyle/>
        <a:p>
          <a:endParaRPr lang="en-GB"/>
        </a:p>
      </dgm:t>
    </dgm:pt>
    <dgm:pt modelId="{D261D79A-68B4-4D62-964F-7694182FA88D}">
      <dgm:prSet phldrT="[Text]"/>
      <dgm:spPr>
        <a:solidFill>
          <a:srgbClr val="FFFF00"/>
        </a:solidFill>
        <a:ln>
          <a:solidFill>
            <a:schemeClr val="tx1"/>
          </a:solidFill>
        </a:ln>
      </dgm:spPr>
      <dgm:t>
        <a:bodyPr/>
        <a:lstStyle/>
        <a:p>
          <a:r>
            <a:rPr lang="en-GB" dirty="0">
              <a:solidFill>
                <a:schemeClr val="tx1"/>
              </a:solidFill>
            </a:rPr>
            <a:t>Field Research</a:t>
          </a:r>
        </a:p>
      </dgm:t>
    </dgm:pt>
    <dgm:pt modelId="{6E933F28-9932-45D8-90F5-652AF99C41AE}" type="parTrans" cxnId="{7DAEDACD-8E2D-4B42-ABD0-AD93C66A67E1}">
      <dgm:prSet/>
      <dgm:spPr/>
      <dgm:t>
        <a:bodyPr/>
        <a:lstStyle/>
        <a:p>
          <a:endParaRPr lang="en-GB"/>
        </a:p>
      </dgm:t>
    </dgm:pt>
    <dgm:pt modelId="{96640E5E-B00B-47B7-A905-0CB12D62FA35}" type="sibTrans" cxnId="{7DAEDACD-8E2D-4B42-ABD0-AD93C66A67E1}">
      <dgm:prSet/>
      <dgm:spPr/>
      <dgm:t>
        <a:bodyPr/>
        <a:lstStyle/>
        <a:p>
          <a:endParaRPr lang="en-GB"/>
        </a:p>
      </dgm:t>
    </dgm:pt>
    <dgm:pt modelId="{FC6DEF4B-A605-4F9B-B056-DC18CBA0F5FB}">
      <dgm:prSet phldrT="[Text]"/>
      <dgm:spPr>
        <a:solidFill>
          <a:schemeClr val="accent4"/>
        </a:solidFill>
        <a:ln>
          <a:solidFill>
            <a:schemeClr val="bg1"/>
          </a:solidFill>
        </a:ln>
      </dgm:spPr>
      <dgm:t>
        <a:bodyPr/>
        <a:lstStyle/>
        <a:p>
          <a:r>
            <a:rPr lang="en-GB" dirty="0">
              <a:solidFill>
                <a:schemeClr val="bg1"/>
              </a:solidFill>
            </a:rPr>
            <a:t>SSADM, Agile, Waterfall…etc</a:t>
          </a:r>
        </a:p>
      </dgm:t>
    </dgm:pt>
    <dgm:pt modelId="{8284151A-C276-4668-823D-B97BB9228E41}" type="parTrans" cxnId="{818784D9-4EBF-44E5-93A3-6CA9FD3B81B9}">
      <dgm:prSet/>
      <dgm:spPr/>
      <dgm:t>
        <a:bodyPr/>
        <a:lstStyle/>
        <a:p>
          <a:endParaRPr lang="en-GB"/>
        </a:p>
      </dgm:t>
    </dgm:pt>
    <dgm:pt modelId="{C3CA9E23-8F0E-4187-B7D8-F93D91305EC6}" type="sibTrans" cxnId="{818784D9-4EBF-44E5-93A3-6CA9FD3B81B9}">
      <dgm:prSet/>
      <dgm:spPr/>
      <dgm:t>
        <a:bodyPr/>
        <a:lstStyle/>
        <a:p>
          <a:endParaRPr lang="en-GB"/>
        </a:p>
      </dgm:t>
    </dgm:pt>
    <dgm:pt modelId="{CF26DF82-0C6D-4013-B702-AD2E74B94819}">
      <dgm:prSet phldrT="[Text]"/>
      <dgm:spPr>
        <a:solidFill>
          <a:schemeClr val="accent6"/>
        </a:solidFill>
        <a:ln>
          <a:solidFill>
            <a:schemeClr val="bg1"/>
          </a:solidFill>
        </a:ln>
      </dgm:spPr>
      <dgm:t>
        <a:bodyPr/>
        <a:lstStyle/>
        <a:p>
          <a:r>
            <a:rPr lang="en-GB" dirty="0">
              <a:solidFill>
                <a:schemeClr val="bg1"/>
              </a:solidFill>
            </a:rPr>
            <a:t>Kanban, Scrum, Gantt chart…etc</a:t>
          </a:r>
        </a:p>
      </dgm:t>
    </dgm:pt>
    <dgm:pt modelId="{25FC02E0-EDF5-41EF-B372-C6EFB14F639B}" type="parTrans" cxnId="{A273969B-7A54-4962-B271-1C429108B2C0}">
      <dgm:prSet/>
      <dgm:spPr/>
      <dgm:t>
        <a:bodyPr/>
        <a:lstStyle/>
        <a:p>
          <a:endParaRPr lang="en-GB"/>
        </a:p>
      </dgm:t>
    </dgm:pt>
    <dgm:pt modelId="{B8679F27-072C-4BEE-A8E1-86E719D817A8}" type="sibTrans" cxnId="{A273969B-7A54-4962-B271-1C429108B2C0}">
      <dgm:prSet/>
      <dgm:spPr/>
      <dgm:t>
        <a:bodyPr/>
        <a:lstStyle/>
        <a:p>
          <a:endParaRPr lang="en-GB"/>
        </a:p>
      </dgm:t>
    </dgm:pt>
    <dgm:pt modelId="{3377243D-E7AC-4F2B-83BE-98DD559F8F5E}">
      <dgm:prSet phldrT="[Text]"/>
      <dgm:spPr>
        <a:solidFill>
          <a:srgbClr val="FFFF00"/>
        </a:solidFill>
        <a:ln>
          <a:solidFill>
            <a:schemeClr val="tx1"/>
          </a:solidFill>
        </a:ln>
      </dgm:spPr>
      <dgm:t>
        <a:bodyPr/>
        <a:lstStyle/>
        <a:p>
          <a:r>
            <a:rPr lang="en-GB" dirty="0">
              <a:solidFill>
                <a:schemeClr val="tx1"/>
              </a:solidFill>
            </a:rPr>
            <a:t>Quantitative</a:t>
          </a:r>
        </a:p>
      </dgm:t>
    </dgm:pt>
    <dgm:pt modelId="{C9B214FE-31BC-409F-87EA-629CFCC18287}" type="parTrans" cxnId="{4858A39E-357B-42C5-9035-C7457406CF50}">
      <dgm:prSet/>
      <dgm:spPr/>
      <dgm:t>
        <a:bodyPr/>
        <a:lstStyle/>
        <a:p>
          <a:endParaRPr lang="en-GB"/>
        </a:p>
      </dgm:t>
    </dgm:pt>
    <dgm:pt modelId="{084AE076-FF41-4E2C-A046-22B943A19079}" type="sibTrans" cxnId="{4858A39E-357B-42C5-9035-C7457406CF50}">
      <dgm:prSet/>
      <dgm:spPr/>
      <dgm:t>
        <a:bodyPr/>
        <a:lstStyle/>
        <a:p>
          <a:endParaRPr lang="en-GB"/>
        </a:p>
      </dgm:t>
    </dgm:pt>
    <dgm:pt modelId="{0266637F-1548-45D2-9478-DC8D1967B3DB}">
      <dgm:prSet phldrT="[Text]"/>
      <dgm:spPr/>
      <dgm:t>
        <a:bodyPr/>
        <a:lstStyle/>
        <a:p>
          <a:r>
            <a:rPr lang="en-GB" dirty="0"/>
            <a:t>Qualitative</a:t>
          </a:r>
        </a:p>
      </dgm:t>
    </dgm:pt>
    <dgm:pt modelId="{25518C61-279E-40A3-8765-E48F0C9A5175}" type="parTrans" cxnId="{BA73CB6A-F152-4000-8941-D9C8F23A2A18}">
      <dgm:prSet/>
      <dgm:spPr/>
      <dgm:t>
        <a:bodyPr/>
        <a:lstStyle/>
        <a:p>
          <a:endParaRPr lang="en-GB"/>
        </a:p>
      </dgm:t>
    </dgm:pt>
    <dgm:pt modelId="{698A849D-1D05-42E9-AF8A-A6F312B8C80B}" type="sibTrans" cxnId="{BA73CB6A-F152-4000-8941-D9C8F23A2A18}">
      <dgm:prSet/>
      <dgm:spPr/>
      <dgm:t>
        <a:bodyPr/>
        <a:lstStyle/>
        <a:p>
          <a:endParaRPr lang="en-GB"/>
        </a:p>
      </dgm:t>
    </dgm:pt>
    <dgm:pt modelId="{BA81206E-E5B7-430C-A142-4A54E39ECA5B}">
      <dgm:prSet phldrT="[Text]"/>
      <dgm:spPr>
        <a:solidFill>
          <a:srgbClr val="FFFF00"/>
        </a:solidFill>
        <a:ln>
          <a:solidFill>
            <a:schemeClr val="tx1"/>
          </a:solidFill>
        </a:ln>
      </dgm:spPr>
      <dgm:t>
        <a:bodyPr/>
        <a:lstStyle/>
        <a:p>
          <a:r>
            <a:rPr lang="en-GB" dirty="0">
              <a:solidFill>
                <a:schemeClr val="tx1"/>
              </a:solidFill>
            </a:rPr>
            <a:t>Surveys, Questionnaires, datasets…</a:t>
          </a:r>
        </a:p>
      </dgm:t>
    </dgm:pt>
    <dgm:pt modelId="{258326EF-BBFC-4D89-8763-10E9EF3BA8CC}" type="parTrans" cxnId="{BAF65294-279E-40E8-AA4B-2DECBD9FD68B}">
      <dgm:prSet/>
      <dgm:spPr/>
      <dgm:t>
        <a:bodyPr/>
        <a:lstStyle/>
        <a:p>
          <a:endParaRPr lang="en-GB"/>
        </a:p>
      </dgm:t>
    </dgm:pt>
    <dgm:pt modelId="{F1FB442E-3FF4-46BF-8FFC-951C10551CBA}" type="sibTrans" cxnId="{BAF65294-279E-40E8-AA4B-2DECBD9FD68B}">
      <dgm:prSet/>
      <dgm:spPr/>
      <dgm:t>
        <a:bodyPr/>
        <a:lstStyle/>
        <a:p>
          <a:endParaRPr lang="en-GB"/>
        </a:p>
      </dgm:t>
    </dgm:pt>
    <dgm:pt modelId="{D9BC4CFF-751C-4088-B320-3E2C58D49906}">
      <dgm:prSet phldrT="[Text]"/>
      <dgm:spPr/>
      <dgm:t>
        <a:bodyPr/>
        <a:lstStyle/>
        <a:p>
          <a:r>
            <a:rPr lang="en-GB" dirty="0"/>
            <a:t>Interviews, focus groups, Text analysis…etc</a:t>
          </a:r>
        </a:p>
      </dgm:t>
    </dgm:pt>
    <dgm:pt modelId="{C888379C-4CD6-46AE-9232-7C555A3D280B}" type="parTrans" cxnId="{65CD252E-763C-4E0F-851E-2AE11C22823C}">
      <dgm:prSet/>
      <dgm:spPr/>
      <dgm:t>
        <a:bodyPr/>
        <a:lstStyle/>
        <a:p>
          <a:endParaRPr lang="en-GB"/>
        </a:p>
      </dgm:t>
    </dgm:pt>
    <dgm:pt modelId="{9690ADC1-4A29-44B7-B549-CF20F3BAF61A}" type="sibTrans" cxnId="{65CD252E-763C-4E0F-851E-2AE11C22823C}">
      <dgm:prSet/>
      <dgm:spPr/>
      <dgm:t>
        <a:bodyPr/>
        <a:lstStyle/>
        <a:p>
          <a:endParaRPr lang="en-GB"/>
        </a:p>
      </dgm:t>
    </dgm:pt>
    <dgm:pt modelId="{9A4AB3E2-D2AC-4D3F-9645-E1283208925B}" type="pres">
      <dgm:prSet presAssocID="{157FFD21-D24A-484A-BBDC-D6900AFCBB2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AFC131CE-E583-45A9-A449-30C86865CC3A}" type="pres">
      <dgm:prSet presAssocID="{A219169B-AE2F-4F50-B6F3-6159F520190A}" presName="hierRoot1" presStyleCnt="0">
        <dgm:presLayoutVars>
          <dgm:hierBranch val="init"/>
        </dgm:presLayoutVars>
      </dgm:prSet>
      <dgm:spPr/>
    </dgm:pt>
    <dgm:pt modelId="{1AC3D6EF-24A0-4B48-8ACA-421350BDE131}" type="pres">
      <dgm:prSet presAssocID="{A219169B-AE2F-4F50-B6F3-6159F520190A}" presName="rootComposite1" presStyleCnt="0"/>
      <dgm:spPr/>
    </dgm:pt>
    <dgm:pt modelId="{ADF4F902-5E7D-4992-AD64-617D0B9D7F91}" type="pres">
      <dgm:prSet presAssocID="{A219169B-AE2F-4F50-B6F3-6159F520190A}" presName="rootText1" presStyleLbl="node0" presStyleIdx="0" presStyleCnt="1">
        <dgm:presLayoutVars>
          <dgm:chPref val="3"/>
        </dgm:presLayoutVars>
      </dgm:prSet>
      <dgm:spPr/>
    </dgm:pt>
    <dgm:pt modelId="{2AF56341-F45C-4BE8-82A5-8696654AB9C0}" type="pres">
      <dgm:prSet presAssocID="{A219169B-AE2F-4F50-B6F3-6159F520190A}" presName="rootConnector1" presStyleLbl="node1" presStyleIdx="0" presStyleCnt="0"/>
      <dgm:spPr/>
    </dgm:pt>
    <dgm:pt modelId="{00B9DFF6-7B4D-4E34-AC2B-16D7EF44CB3F}" type="pres">
      <dgm:prSet presAssocID="{A219169B-AE2F-4F50-B6F3-6159F520190A}" presName="hierChild2" presStyleCnt="0"/>
      <dgm:spPr/>
    </dgm:pt>
    <dgm:pt modelId="{C1FA120E-A23D-41E4-8B20-62D5EC8D37C2}" type="pres">
      <dgm:prSet presAssocID="{1FEAC702-2C41-4531-9B7A-91B13452BECD}" presName="Name37" presStyleLbl="parChTrans1D2" presStyleIdx="0" presStyleCnt="2"/>
      <dgm:spPr/>
    </dgm:pt>
    <dgm:pt modelId="{32FF5B19-DC9F-4516-9867-A1D27C50A792}" type="pres">
      <dgm:prSet presAssocID="{3165E16D-F80C-4943-B572-AE61ED2F25AC}" presName="hierRoot2" presStyleCnt="0">
        <dgm:presLayoutVars>
          <dgm:hierBranch val="init"/>
        </dgm:presLayoutVars>
      </dgm:prSet>
      <dgm:spPr/>
    </dgm:pt>
    <dgm:pt modelId="{53A289C1-8B10-4D15-AEF0-A1AE4A955529}" type="pres">
      <dgm:prSet presAssocID="{3165E16D-F80C-4943-B572-AE61ED2F25AC}" presName="rootComposite" presStyleCnt="0"/>
      <dgm:spPr/>
    </dgm:pt>
    <dgm:pt modelId="{D0A1F7E4-ACFF-4B5F-94E7-346B607BE87E}" type="pres">
      <dgm:prSet presAssocID="{3165E16D-F80C-4943-B572-AE61ED2F25AC}" presName="rootText" presStyleLbl="node2" presStyleIdx="0" presStyleCnt="2">
        <dgm:presLayoutVars>
          <dgm:chPref val="3"/>
        </dgm:presLayoutVars>
      </dgm:prSet>
      <dgm:spPr/>
    </dgm:pt>
    <dgm:pt modelId="{B01C2A1E-4319-46EC-9FE3-4E49BDB12708}" type="pres">
      <dgm:prSet presAssocID="{3165E16D-F80C-4943-B572-AE61ED2F25AC}" presName="rootConnector" presStyleLbl="node2" presStyleIdx="0" presStyleCnt="2"/>
      <dgm:spPr/>
    </dgm:pt>
    <dgm:pt modelId="{AC424CD9-3FA9-4073-8A06-61DEEA234F5D}" type="pres">
      <dgm:prSet presAssocID="{3165E16D-F80C-4943-B572-AE61ED2F25AC}" presName="hierChild4" presStyleCnt="0"/>
      <dgm:spPr/>
    </dgm:pt>
    <dgm:pt modelId="{D2A7DEF8-3564-415F-94AD-DD2B044081F8}" type="pres">
      <dgm:prSet presAssocID="{8284151A-C276-4668-823D-B97BB9228E41}" presName="Name37" presStyleLbl="parChTrans1D3" presStyleIdx="0" presStyleCnt="3"/>
      <dgm:spPr/>
    </dgm:pt>
    <dgm:pt modelId="{B661221E-B58D-45DE-AE21-C1474199FD12}" type="pres">
      <dgm:prSet presAssocID="{FC6DEF4B-A605-4F9B-B056-DC18CBA0F5FB}" presName="hierRoot2" presStyleCnt="0">
        <dgm:presLayoutVars>
          <dgm:hierBranch val="init"/>
        </dgm:presLayoutVars>
      </dgm:prSet>
      <dgm:spPr/>
    </dgm:pt>
    <dgm:pt modelId="{C1213D0A-83E1-4329-8089-A82AB7271258}" type="pres">
      <dgm:prSet presAssocID="{FC6DEF4B-A605-4F9B-B056-DC18CBA0F5FB}" presName="rootComposite" presStyleCnt="0"/>
      <dgm:spPr/>
    </dgm:pt>
    <dgm:pt modelId="{84A64D24-EC7E-46CB-8F0C-86DC5F97B002}" type="pres">
      <dgm:prSet presAssocID="{FC6DEF4B-A605-4F9B-B056-DC18CBA0F5FB}" presName="rootText" presStyleLbl="node3" presStyleIdx="0" presStyleCnt="3">
        <dgm:presLayoutVars>
          <dgm:chPref val="3"/>
        </dgm:presLayoutVars>
      </dgm:prSet>
      <dgm:spPr/>
    </dgm:pt>
    <dgm:pt modelId="{ACCEB5E4-F092-43AC-8ABE-932416A5C6B9}" type="pres">
      <dgm:prSet presAssocID="{FC6DEF4B-A605-4F9B-B056-DC18CBA0F5FB}" presName="rootConnector" presStyleLbl="node3" presStyleIdx="0" presStyleCnt="3"/>
      <dgm:spPr/>
    </dgm:pt>
    <dgm:pt modelId="{19EA03B1-3042-47F1-B6DC-99A9D17F1053}" type="pres">
      <dgm:prSet presAssocID="{FC6DEF4B-A605-4F9B-B056-DC18CBA0F5FB}" presName="hierChild4" presStyleCnt="0"/>
      <dgm:spPr/>
    </dgm:pt>
    <dgm:pt modelId="{DF30A3EB-8EB5-4726-8353-CE9202968261}" type="pres">
      <dgm:prSet presAssocID="{25FC02E0-EDF5-41EF-B372-C6EFB14F639B}" presName="Name37" presStyleLbl="parChTrans1D4" presStyleIdx="0" presStyleCnt="3"/>
      <dgm:spPr/>
    </dgm:pt>
    <dgm:pt modelId="{5E72AA77-3C36-4FC2-AC0C-4BC23F9D66E4}" type="pres">
      <dgm:prSet presAssocID="{CF26DF82-0C6D-4013-B702-AD2E74B94819}" presName="hierRoot2" presStyleCnt="0">
        <dgm:presLayoutVars>
          <dgm:hierBranch val="init"/>
        </dgm:presLayoutVars>
      </dgm:prSet>
      <dgm:spPr/>
    </dgm:pt>
    <dgm:pt modelId="{45D79A6E-09B0-4D36-957B-048EDBFAE168}" type="pres">
      <dgm:prSet presAssocID="{CF26DF82-0C6D-4013-B702-AD2E74B94819}" presName="rootComposite" presStyleCnt="0"/>
      <dgm:spPr/>
    </dgm:pt>
    <dgm:pt modelId="{BFC2F221-982E-429C-B115-7082062A7385}" type="pres">
      <dgm:prSet presAssocID="{CF26DF82-0C6D-4013-B702-AD2E74B94819}" presName="rootText" presStyleLbl="node4" presStyleIdx="0" presStyleCnt="3">
        <dgm:presLayoutVars>
          <dgm:chPref val="3"/>
        </dgm:presLayoutVars>
      </dgm:prSet>
      <dgm:spPr/>
    </dgm:pt>
    <dgm:pt modelId="{841CDE78-46BC-4C5A-8A89-159BD7A8DE0D}" type="pres">
      <dgm:prSet presAssocID="{CF26DF82-0C6D-4013-B702-AD2E74B94819}" presName="rootConnector" presStyleLbl="node4" presStyleIdx="0" presStyleCnt="3"/>
      <dgm:spPr/>
    </dgm:pt>
    <dgm:pt modelId="{A011B81C-C2C8-4C91-B4D8-A276DB21068B}" type="pres">
      <dgm:prSet presAssocID="{CF26DF82-0C6D-4013-B702-AD2E74B94819}" presName="hierChild4" presStyleCnt="0"/>
      <dgm:spPr/>
    </dgm:pt>
    <dgm:pt modelId="{3D518608-99E5-4DB9-94F9-53BE5067FB5A}" type="pres">
      <dgm:prSet presAssocID="{CF26DF82-0C6D-4013-B702-AD2E74B94819}" presName="hierChild5" presStyleCnt="0"/>
      <dgm:spPr/>
    </dgm:pt>
    <dgm:pt modelId="{C6C8A91B-28D4-4356-849D-A79167A859CE}" type="pres">
      <dgm:prSet presAssocID="{FC6DEF4B-A605-4F9B-B056-DC18CBA0F5FB}" presName="hierChild5" presStyleCnt="0"/>
      <dgm:spPr/>
    </dgm:pt>
    <dgm:pt modelId="{0F08A8E5-7205-4F73-9774-AB37AF04A197}" type="pres">
      <dgm:prSet presAssocID="{3165E16D-F80C-4943-B572-AE61ED2F25AC}" presName="hierChild5" presStyleCnt="0"/>
      <dgm:spPr/>
    </dgm:pt>
    <dgm:pt modelId="{CFC12954-82C3-4F36-9B43-77A1D9619277}" type="pres">
      <dgm:prSet presAssocID="{6E933F28-9932-45D8-90F5-652AF99C41AE}" presName="Name37" presStyleLbl="parChTrans1D2" presStyleIdx="1" presStyleCnt="2"/>
      <dgm:spPr/>
    </dgm:pt>
    <dgm:pt modelId="{E3AF51AA-6608-4AA1-B9C1-E4E369472EFB}" type="pres">
      <dgm:prSet presAssocID="{D261D79A-68B4-4D62-964F-7694182FA88D}" presName="hierRoot2" presStyleCnt="0">
        <dgm:presLayoutVars>
          <dgm:hierBranch val="init"/>
        </dgm:presLayoutVars>
      </dgm:prSet>
      <dgm:spPr/>
    </dgm:pt>
    <dgm:pt modelId="{307209FA-23D8-477A-BE10-A45C7FA58F94}" type="pres">
      <dgm:prSet presAssocID="{D261D79A-68B4-4D62-964F-7694182FA88D}" presName="rootComposite" presStyleCnt="0"/>
      <dgm:spPr/>
    </dgm:pt>
    <dgm:pt modelId="{3FEEEB27-225B-4420-9364-7497A6D5A381}" type="pres">
      <dgm:prSet presAssocID="{D261D79A-68B4-4D62-964F-7694182FA88D}" presName="rootText" presStyleLbl="node2" presStyleIdx="1" presStyleCnt="2">
        <dgm:presLayoutVars>
          <dgm:chPref val="3"/>
        </dgm:presLayoutVars>
      </dgm:prSet>
      <dgm:spPr/>
    </dgm:pt>
    <dgm:pt modelId="{D6F846AC-0D7F-4CD4-BEAB-3CF87D1F10A7}" type="pres">
      <dgm:prSet presAssocID="{D261D79A-68B4-4D62-964F-7694182FA88D}" presName="rootConnector" presStyleLbl="node2" presStyleIdx="1" presStyleCnt="2"/>
      <dgm:spPr/>
    </dgm:pt>
    <dgm:pt modelId="{E579E8FA-8765-4550-8FE5-724CFB2B27B9}" type="pres">
      <dgm:prSet presAssocID="{D261D79A-68B4-4D62-964F-7694182FA88D}" presName="hierChild4" presStyleCnt="0"/>
      <dgm:spPr/>
    </dgm:pt>
    <dgm:pt modelId="{095A3FB7-5A1E-439E-8589-895165EF79DA}" type="pres">
      <dgm:prSet presAssocID="{C9B214FE-31BC-409F-87EA-629CFCC18287}" presName="Name37" presStyleLbl="parChTrans1D3" presStyleIdx="1" presStyleCnt="3"/>
      <dgm:spPr/>
    </dgm:pt>
    <dgm:pt modelId="{7B4CA20E-A2AE-417C-9222-AFF99981ACA8}" type="pres">
      <dgm:prSet presAssocID="{3377243D-E7AC-4F2B-83BE-98DD559F8F5E}" presName="hierRoot2" presStyleCnt="0">
        <dgm:presLayoutVars>
          <dgm:hierBranch val="init"/>
        </dgm:presLayoutVars>
      </dgm:prSet>
      <dgm:spPr/>
    </dgm:pt>
    <dgm:pt modelId="{F310F577-D297-432C-8007-EB6FC0333EAD}" type="pres">
      <dgm:prSet presAssocID="{3377243D-E7AC-4F2B-83BE-98DD559F8F5E}" presName="rootComposite" presStyleCnt="0"/>
      <dgm:spPr/>
    </dgm:pt>
    <dgm:pt modelId="{C42B1DF0-652D-49B4-B5FD-783123678FE2}" type="pres">
      <dgm:prSet presAssocID="{3377243D-E7AC-4F2B-83BE-98DD559F8F5E}" presName="rootText" presStyleLbl="node3" presStyleIdx="1" presStyleCnt="3">
        <dgm:presLayoutVars>
          <dgm:chPref val="3"/>
        </dgm:presLayoutVars>
      </dgm:prSet>
      <dgm:spPr/>
    </dgm:pt>
    <dgm:pt modelId="{DBCAA885-AE8E-43F9-A241-6B3145AB8711}" type="pres">
      <dgm:prSet presAssocID="{3377243D-E7AC-4F2B-83BE-98DD559F8F5E}" presName="rootConnector" presStyleLbl="node3" presStyleIdx="1" presStyleCnt="3"/>
      <dgm:spPr/>
    </dgm:pt>
    <dgm:pt modelId="{5420D66C-F40D-4BD0-BACB-6E9ADE298A1B}" type="pres">
      <dgm:prSet presAssocID="{3377243D-E7AC-4F2B-83BE-98DD559F8F5E}" presName="hierChild4" presStyleCnt="0"/>
      <dgm:spPr/>
    </dgm:pt>
    <dgm:pt modelId="{C868EFC4-AD10-4924-940B-D105F3E54096}" type="pres">
      <dgm:prSet presAssocID="{258326EF-BBFC-4D89-8763-10E9EF3BA8CC}" presName="Name37" presStyleLbl="parChTrans1D4" presStyleIdx="1" presStyleCnt="3"/>
      <dgm:spPr/>
    </dgm:pt>
    <dgm:pt modelId="{86AABA14-20A8-4367-9C78-D77DBA5A8947}" type="pres">
      <dgm:prSet presAssocID="{BA81206E-E5B7-430C-A142-4A54E39ECA5B}" presName="hierRoot2" presStyleCnt="0">
        <dgm:presLayoutVars>
          <dgm:hierBranch val="init"/>
        </dgm:presLayoutVars>
      </dgm:prSet>
      <dgm:spPr/>
    </dgm:pt>
    <dgm:pt modelId="{62A94DB2-EE7C-4305-889A-1D5DE90B74C3}" type="pres">
      <dgm:prSet presAssocID="{BA81206E-E5B7-430C-A142-4A54E39ECA5B}" presName="rootComposite" presStyleCnt="0"/>
      <dgm:spPr/>
    </dgm:pt>
    <dgm:pt modelId="{7FC77439-6FB2-4AFD-BE04-10BB6F991733}" type="pres">
      <dgm:prSet presAssocID="{BA81206E-E5B7-430C-A142-4A54E39ECA5B}" presName="rootText" presStyleLbl="node4" presStyleIdx="1" presStyleCnt="3">
        <dgm:presLayoutVars>
          <dgm:chPref val="3"/>
        </dgm:presLayoutVars>
      </dgm:prSet>
      <dgm:spPr/>
    </dgm:pt>
    <dgm:pt modelId="{34C64E6A-9DFF-4F5C-AC98-B39C8CDDBB6F}" type="pres">
      <dgm:prSet presAssocID="{BA81206E-E5B7-430C-A142-4A54E39ECA5B}" presName="rootConnector" presStyleLbl="node4" presStyleIdx="1" presStyleCnt="3"/>
      <dgm:spPr/>
    </dgm:pt>
    <dgm:pt modelId="{D02B14FD-C7C5-42ED-9BA8-460969F804C5}" type="pres">
      <dgm:prSet presAssocID="{BA81206E-E5B7-430C-A142-4A54E39ECA5B}" presName="hierChild4" presStyleCnt="0"/>
      <dgm:spPr/>
    </dgm:pt>
    <dgm:pt modelId="{50D804F8-9F73-4FC3-B773-2F7C0ED03430}" type="pres">
      <dgm:prSet presAssocID="{BA81206E-E5B7-430C-A142-4A54E39ECA5B}" presName="hierChild5" presStyleCnt="0"/>
      <dgm:spPr/>
    </dgm:pt>
    <dgm:pt modelId="{70021907-CE60-4A9C-85EB-7A1639D051A5}" type="pres">
      <dgm:prSet presAssocID="{3377243D-E7AC-4F2B-83BE-98DD559F8F5E}" presName="hierChild5" presStyleCnt="0"/>
      <dgm:spPr/>
    </dgm:pt>
    <dgm:pt modelId="{45AFAB5A-FF72-4E46-AB2A-125A18E365C7}" type="pres">
      <dgm:prSet presAssocID="{25518C61-279E-40A3-8765-E48F0C9A5175}" presName="Name37" presStyleLbl="parChTrans1D3" presStyleIdx="2" presStyleCnt="3"/>
      <dgm:spPr/>
    </dgm:pt>
    <dgm:pt modelId="{933F4A8E-8DDD-4097-9EC1-81D51AE5A678}" type="pres">
      <dgm:prSet presAssocID="{0266637F-1548-45D2-9478-DC8D1967B3DB}" presName="hierRoot2" presStyleCnt="0">
        <dgm:presLayoutVars>
          <dgm:hierBranch val="init"/>
        </dgm:presLayoutVars>
      </dgm:prSet>
      <dgm:spPr/>
    </dgm:pt>
    <dgm:pt modelId="{0B473CEB-23C2-449B-BA33-30C7EED36DEC}" type="pres">
      <dgm:prSet presAssocID="{0266637F-1548-45D2-9478-DC8D1967B3DB}" presName="rootComposite" presStyleCnt="0"/>
      <dgm:spPr/>
    </dgm:pt>
    <dgm:pt modelId="{BF545ED0-21C7-4AD9-9B10-05E340044E5C}" type="pres">
      <dgm:prSet presAssocID="{0266637F-1548-45D2-9478-DC8D1967B3DB}" presName="rootText" presStyleLbl="node3" presStyleIdx="2" presStyleCnt="3">
        <dgm:presLayoutVars>
          <dgm:chPref val="3"/>
        </dgm:presLayoutVars>
      </dgm:prSet>
      <dgm:spPr/>
    </dgm:pt>
    <dgm:pt modelId="{D93396CC-AA9D-4E8C-A5FF-8EF43889977A}" type="pres">
      <dgm:prSet presAssocID="{0266637F-1548-45D2-9478-DC8D1967B3DB}" presName="rootConnector" presStyleLbl="node3" presStyleIdx="2" presStyleCnt="3"/>
      <dgm:spPr/>
    </dgm:pt>
    <dgm:pt modelId="{20C41486-939F-4809-AE60-79EC8C9CC7D4}" type="pres">
      <dgm:prSet presAssocID="{0266637F-1548-45D2-9478-DC8D1967B3DB}" presName="hierChild4" presStyleCnt="0"/>
      <dgm:spPr/>
    </dgm:pt>
    <dgm:pt modelId="{F6747693-35A5-4134-ADFD-3A763DEA8867}" type="pres">
      <dgm:prSet presAssocID="{C888379C-4CD6-46AE-9232-7C555A3D280B}" presName="Name37" presStyleLbl="parChTrans1D4" presStyleIdx="2" presStyleCnt="3"/>
      <dgm:spPr/>
    </dgm:pt>
    <dgm:pt modelId="{547C51B8-61A0-4589-A742-94AF7EFB4EE8}" type="pres">
      <dgm:prSet presAssocID="{D9BC4CFF-751C-4088-B320-3E2C58D49906}" presName="hierRoot2" presStyleCnt="0">
        <dgm:presLayoutVars>
          <dgm:hierBranch val="init"/>
        </dgm:presLayoutVars>
      </dgm:prSet>
      <dgm:spPr/>
    </dgm:pt>
    <dgm:pt modelId="{A62D6A4B-337A-41B4-BAC8-0D3A440B77E6}" type="pres">
      <dgm:prSet presAssocID="{D9BC4CFF-751C-4088-B320-3E2C58D49906}" presName="rootComposite" presStyleCnt="0"/>
      <dgm:spPr/>
    </dgm:pt>
    <dgm:pt modelId="{018C5D1A-5990-46B6-87EE-FF32FC50E919}" type="pres">
      <dgm:prSet presAssocID="{D9BC4CFF-751C-4088-B320-3E2C58D49906}" presName="rootText" presStyleLbl="node4" presStyleIdx="2" presStyleCnt="3">
        <dgm:presLayoutVars>
          <dgm:chPref val="3"/>
        </dgm:presLayoutVars>
      </dgm:prSet>
      <dgm:spPr/>
    </dgm:pt>
    <dgm:pt modelId="{6659A7A3-E832-4FCE-8514-D331C10886B2}" type="pres">
      <dgm:prSet presAssocID="{D9BC4CFF-751C-4088-B320-3E2C58D49906}" presName="rootConnector" presStyleLbl="node4" presStyleIdx="2" presStyleCnt="3"/>
      <dgm:spPr/>
    </dgm:pt>
    <dgm:pt modelId="{A210C205-5C01-49CD-9BC3-654DB2A409DB}" type="pres">
      <dgm:prSet presAssocID="{D9BC4CFF-751C-4088-B320-3E2C58D49906}" presName="hierChild4" presStyleCnt="0"/>
      <dgm:spPr/>
    </dgm:pt>
    <dgm:pt modelId="{A288CE96-F5E1-4F67-8FDE-18FD0303F747}" type="pres">
      <dgm:prSet presAssocID="{D9BC4CFF-751C-4088-B320-3E2C58D49906}" presName="hierChild5" presStyleCnt="0"/>
      <dgm:spPr/>
    </dgm:pt>
    <dgm:pt modelId="{72D95C28-13B8-4D8E-82C3-B7819C43F3DE}" type="pres">
      <dgm:prSet presAssocID="{0266637F-1548-45D2-9478-DC8D1967B3DB}" presName="hierChild5" presStyleCnt="0"/>
      <dgm:spPr/>
    </dgm:pt>
    <dgm:pt modelId="{523C9413-B253-4D9D-AFE9-30694C0D8CFB}" type="pres">
      <dgm:prSet presAssocID="{D261D79A-68B4-4D62-964F-7694182FA88D}" presName="hierChild5" presStyleCnt="0"/>
      <dgm:spPr/>
    </dgm:pt>
    <dgm:pt modelId="{215D4764-919D-436E-8114-8C147AFDD46E}" type="pres">
      <dgm:prSet presAssocID="{A219169B-AE2F-4F50-B6F3-6159F520190A}" presName="hierChild3" presStyleCnt="0"/>
      <dgm:spPr/>
    </dgm:pt>
  </dgm:ptLst>
  <dgm:cxnLst>
    <dgm:cxn modelId="{740BB705-3AF0-4BDE-9D28-AACCE84EF88F}" type="presOf" srcId="{258326EF-BBFC-4D89-8763-10E9EF3BA8CC}" destId="{C868EFC4-AD10-4924-940B-D105F3E54096}" srcOrd="0" destOrd="0" presId="urn:microsoft.com/office/officeart/2005/8/layout/orgChart1"/>
    <dgm:cxn modelId="{AC0D8B17-4A36-4B8F-8C83-04CB37A4B406}" type="presOf" srcId="{FC6DEF4B-A605-4F9B-B056-DC18CBA0F5FB}" destId="{84A64D24-EC7E-46CB-8F0C-86DC5F97B002}" srcOrd="0" destOrd="0" presId="urn:microsoft.com/office/officeart/2005/8/layout/orgChart1"/>
    <dgm:cxn modelId="{B0A21429-B4DE-47AC-8A11-1C04E56510DB}" type="presOf" srcId="{D261D79A-68B4-4D62-964F-7694182FA88D}" destId="{D6F846AC-0D7F-4CD4-BEAB-3CF87D1F10A7}" srcOrd="1" destOrd="0" presId="urn:microsoft.com/office/officeart/2005/8/layout/orgChart1"/>
    <dgm:cxn modelId="{65CD252E-763C-4E0F-851E-2AE11C22823C}" srcId="{0266637F-1548-45D2-9478-DC8D1967B3DB}" destId="{D9BC4CFF-751C-4088-B320-3E2C58D49906}" srcOrd="0" destOrd="0" parTransId="{C888379C-4CD6-46AE-9232-7C555A3D280B}" sibTransId="{9690ADC1-4A29-44B7-B549-CF20F3BAF61A}"/>
    <dgm:cxn modelId="{58347C35-56A6-4774-A1E6-99DED17AADF0}" type="presOf" srcId="{1FEAC702-2C41-4531-9B7A-91B13452BECD}" destId="{C1FA120E-A23D-41E4-8B20-62D5EC8D37C2}" srcOrd="0" destOrd="0" presId="urn:microsoft.com/office/officeart/2005/8/layout/orgChart1"/>
    <dgm:cxn modelId="{B54DB837-BAC1-4038-A149-1865ECB6AFFC}" type="presOf" srcId="{A219169B-AE2F-4F50-B6F3-6159F520190A}" destId="{2AF56341-F45C-4BE8-82A5-8696654AB9C0}" srcOrd="1" destOrd="0" presId="urn:microsoft.com/office/officeart/2005/8/layout/orgChart1"/>
    <dgm:cxn modelId="{332F5141-3CF1-42B6-8569-4B13492A3E75}" type="presOf" srcId="{0266637F-1548-45D2-9478-DC8D1967B3DB}" destId="{D93396CC-AA9D-4E8C-A5FF-8EF43889977A}" srcOrd="1" destOrd="0" presId="urn:microsoft.com/office/officeart/2005/8/layout/orgChart1"/>
    <dgm:cxn modelId="{A4333347-19BA-4BF2-B43D-412756865ADB}" srcId="{157FFD21-D24A-484A-BBDC-D6900AFCBB20}" destId="{A219169B-AE2F-4F50-B6F3-6159F520190A}" srcOrd="0" destOrd="0" parTransId="{2A98C910-5ABA-4BDB-9059-336FFF2E628B}" sibTransId="{FE81B769-D328-4F5A-BE7E-E97E1BB7EA3C}"/>
    <dgm:cxn modelId="{434E7B68-27C2-4DC9-ABFC-54E675291935}" type="presOf" srcId="{D9BC4CFF-751C-4088-B320-3E2C58D49906}" destId="{018C5D1A-5990-46B6-87EE-FF32FC50E919}" srcOrd="0" destOrd="0" presId="urn:microsoft.com/office/officeart/2005/8/layout/orgChart1"/>
    <dgm:cxn modelId="{BA73CB6A-F152-4000-8941-D9C8F23A2A18}" srcId="{D261D79A-68B4-4D62-964F-7694182FA88D}" destId="{0266637F-1548-45D2-9478-DC8D1967B3DB}" srcOrd="1" destOrd="0" parTransId="{25518C61-279E-40A3-8765-E48F0C9A5175}" sibTransId="{698A849D-1D05-42E9-AF8A-A6F312B8C80B}"/>
    <dgm:cxn modelId="{457DEE6D-2835-43E3-8343-EA9E4331E486}" type="presOf" srcId="{3165E16D-F80C-4943-B572-AE61ED2F25AC}" destId="{B01C2A1E-4319-46EC-9FE3-4E49BDB12708}" srcOrd="1" destOrd="0" presId="urn:microsoft.com/office/officeart/2005/8/layout/orgChart1"/>
    <dgm:cxn modelId="{72045E70-31CB-46E3-88A0-57033203379B}" type="presOf" srcId="{157FFD21-D24A-484A-BBDC-D6900AFCBB20}" destId="{9A4AB3E2-D2AC-4D3F-9645-E1283208925B}" srcOrd="0" destOrd="0" presId="urn:microsoft.com/office/officeart/2005/8/layout/orgChart1"/>
    <dgm:cxn modelId="{3FEB5257-AB52-4DBC-9183-E616AFFE8B44}" type="presOf" srcId="{BA81206E-E5B7-430C-A142-4A54E39ECA5B}" destId="{34C64E6A-9DFF-4F5C-AC98-B39C8CDDBB6F}" srcOrd="1" destOrd="0" presId="urn:microsoft.com/office/officeart/2005/8/layout/orgChart1"/>
    <dgm:cxn modelId="{1A8A6379-17DA-4E7F-AA54-031280537472}" type="presOf" srcId="{D9BC4CFF-751C-4088-B320-3E2C58D49906}" destId="{6659A7A3-E832-4FCE-8514-D331C10886B2}" srcOrd="1" destOrd="0" presId="urn:microsoft.com/office/officeart/2005/8/layout/orgChart1"/>
    <dgm:cxn modelId="{D9814D82-3CD6-47FA-8E1F-364D4825E765}" type="presOf" srcId="{25FC02E0-EDF5-41EF-B372-C6EFB14F639B}" destId="{DF30A3EB-8EB5-4726-8353-CE9202968261}" srcOrd="0" destOrd="0" presId="urn:microsoft.com/office/officeart/2005/8/layout/orgChart1"/>
    <dgm:cxn modelId="{83D34494-9001-4B05-98C7-8859C3CAFA6F}" type="presOf" srcId="{6E933F28-9932-45D8-90F5-652AF99C41AE}" destId="{CFC12954-82C3-4F36-9B43-77A1D9619277}" srcOrd="0" destOrd="0" presId="urn:microsoft.com/office/officeart/2005/8/layout/orgChart1"/>
    <dgm:cxn modelId="{BAF65294-279E-40E8-AA4B-2DECBD9FD68B}" srcId="{3377243D-E7AC-4F2B-83BE-98DD559F8F5E}" destId="{BA81206E-E5B7-430C-A142-4A54E39ECA5B}" srcOrd="0" destOrd="0" parTransId="{258326EF-BBFC-4D89-8763-10E9EF3BA8CC}" sibTransId="{F1FB442E-3FF4-46BF-8FFC-951C10551CBA}"/>
    <dgm:cxn modelId="{EF584498-74B5-427B-A56B-F6E00D8108A8}" type="presOf" srcId="{A219169B-AE2F-4F50-B6F3-6159F520190A}" destId="{ADF4F902-5E7D-4992-AD64-617D0B9D7F91}" srcOrd="0" destOrd="0" presId="urn:microsoft.com/office/officeart/2005/8/layout/orgChart1"/>
    <dgm:cxn modelId="{A273969B-7A54-4962-B271-1C429108B2C0}" srcId="{FC6DEF4B-A605-4F9B-B056-DC18CBA0F5FB}" destId="{CF26DF82-0C6D-4013-B702-AD2E74B94819}" srcOrd="0" destOrd="0" parTransId="{25FC02E0-EDF5-41EF-B372-C6EFB14F639B}" sibTransId="{B8679F27-072C-4BEE-A8E1-86E719D817A8}"/>
    <dgm:cxn modelId="{F44BF49D-37F7-41C8-8281-5E34687F892D}" type="presOf" srcId="{BA81206E-E5B7-430C-A142-4A54E39ECA5B}" destId="{7FC77439-6FB2-4AFD-BE04-10BB6F991733}" srcOrd="0" destOrd="0" presId="urn:microsoft.com/office/officeart/2005/8/layout/orgChart1"/>
    <dgm:cxn modelId="{4858A39E-357B-42C5-9035-C7457406CF50}" srcId="{D261D79A-68B4-4D62-964F-7694182FA88D}" destId="{3377243D-E7AC-4F2B-83BE-98DD559F8F5E}" srcOrd="0" destOrd="0" parTransId="{C9B214FE-31BC-409F-87EA-629CFCC18287}" sibTransId="{084AE076-FF41-4E2C-A046-22B943A19079}"/>
    <dgm:cxn modelId="{33197CA2-38C2-4E14-AB46-07F0896DE257}" type="presOf" srcId="{8284151A-C276-4668-823D-B97BB9228E41}" destId="{D2A7DEF8-3564-415F-94AD-DD2B044081F8}" srcOrd="0" destOrd="0" presId="urn:microsoft.com/office/officeart/2005/8/layout/orgChart1"/>
    <dgm:cxn modelId="{99C6ADA4-873A-4FE0-8715-5ADCA1865E98}" type="presOf" srcId="{D261D79A-68B4-4D62-964F-7694182FA88D}" destId="{3FEEEB27-225B-4420-9364-7497A6D5A381}" srcOrd="0" destOrd="0" presId="urn:microsoft.com/office/officeart/2005/8/layout/orgChart1"/>
    <dgm:cxn modelId="{33674FB4-DD3E-4378-989F-1F28B76BCF30}" type="presOf" srcId="{0266637F-1548-45D2-9478-DC8D1967B3DB}" destId="{BF545ED0-21C7-4AD9-9B10-05E340044E5C}" srcOrd="0" destOrd="0" presId="urn:microsoft.com/office/officeart/2005/8/layout/orgChart1"/>
    <dgm:cxn modelId="{9E98E4BD-EF24-47BA-A91C-55E85CBBA326}" type="presOf" srcId="{C888379C-4CD6-46AE-9232-7C555A3D280B}" destId="{F6747693-35A5-4134-ADFD-3A763DEA8867}" srcOrd="0" destOrd="0" presId="urn:microsoft.com/office/officeart/2005/8/layout/orgChart1"/>
    <dgm:cxn modelId="{362E4EC4-974A-4FD6-9F92-54D9FC1A04F4}" type="presOf" srcId="{3377243D-E7AC-4F2B-83BE-98DD559F8F5E}" destId="{C42B1DF0-652D-49B4-B5FD-783123678FE2}" srcOrd="0" destOrd="0" presId="urn:microsoft.com/office/officeart/2005/8/layout/orgChart1"/>
    <dgm:cxn modelId="{7DAEDACD-8E2D-4B42-ABD0-AD93C66A67E1}" srcId="{A219169B-AE2F-4F50-B6F3-6159F520190A}" destId="{D261D79A-68B4-4D62-964F-7694182FA88D}" srcOrd="1" destOrd="0" parTransId="{6E933F28-9932-45D8-90F5-652AF99C41AE}" sibTransId="{96640E5E-B00B-47B7-A905-0CB12D62FA35}"/>
    <dgm:cxn modelId="{5F8A8ED3-C583-4C67-960C-788C2F8C6272}" type="presOf" srcId="{3165E16D-F80C-4943-B572-AE61ED2F25AC}" destId="{D0A1F7E4-ACFF-4B5F-94E7-346B607BE87E}" srcOrd="0" destOrd="0" presId="urn:microsoft.com/office/officeart/2005/8/layout/orgChart1"/>
    <dgm:cxn modelId="{818784D9-4EBF-44E5-93A3-6CA9FD3B81B9}" srcId="{3165E16D-F80C-4943-B572-AE61ED2F25AC}" destId="{FC6DEF4B-A605-4F9B-B056-DC18CBA0F5FB}" srcOrd="0" destOrd="0" parTransId="{8284151A-C276-4668-823D-B97BB9228E41}" sibTransId="{C3CA9E23-8F0E-4187-B7D8-F93D91305EC6}"/>
    <dgm:cxn modelId="{A34EA7E2-2C34-478A-8F88-65EAE90853CC}" srcId="{A219169B-AE2F-4F50-B6F3-6159F520190A}" destId="{3165E16D-F80C-4943-B572-AE61ED2F25AC}" srcOrd="0" destOrd="0" parTransId="{1FEAC702-2C41-4531-9B7A-91B13452BECD}" sibTransId="{C7FD0543-2D9A-45E3-B930-C864CD49232A}"/>
    <dgm:cxn modelId="{31EC0BE5-094F-45DA-8ED4-73F93AEE8851}" type="presOf" srcId="{25518C61-279E-40A3-8765-E48F0C9A5175}" destId="{45AFAB5A-FF72-4E46-AB2A-125A18E365C7}" srcOrd="0" destOrd="0" presId="urn:microsoft.com/office/officeart/2005/8/layout/orgChart1"/>
    <dgm:cxn modelId="{C94F23E5-D65E-4372-843A-39059E48D20C}" type="presOf" srcId="{CF26DF82-0C6D-4013-B702-AD2E74B94819}" destId="{BFC2F221-982E-429C-B115-7082062A7385}" srcOrd="0" destOrd="0" presId="urn:microsoft.com/office/officeart/2005/8/layout/orgChart1"/>
    <dgm:cxn modelId="{6FCCE2E6-067D-4F0D-9A62-968F6FAFAADC}" type="presOf" srcId="{3377243D-E7AC-4F2B-83BE-98DD559F8F5E}" destId="{DBCAA885-AE8E-43F9-A241-6B3145AB8711}" srcOrd="1" destOrd="0" presId="urn:microsoft.com/office/officeart/2005/8/layout/orgChart1"/>
    <dgm:cxn modelId="{EF03E3E6-A880-4F6B-A40F-99EE91CD7E2A}" type="presOf" srcId="{FC6DEF4B-A605-4F9B-B056-DC18CBA0F5FB}" destId="{ACCEB5E4-F092-43AC-8ABE-932416A5C6B9}" srcOrd="1" destOrd="0" presId="urn:microsoft.com/office/officeart/2005/8/layout/orgChart1"/>
    <dgm:cxn modelId="{883048F2-46E8-43F9-9937-B37F2C85A211}" type="presOf" srcId="{CF26DF82-0C6D-4013-B702-AD2E74B94819}" destId="{841CDE78-46BC-4C5A-8A89-159BD7A8DE0D}" srcOrd="1" destOrd="0" presId="urn:microsoft.com/office/officeart/2005/8/layout/orgChart1"/>
    <dgm:cxn modelId="{5F5B5DF7-2B77-49A1-9F55-F53339556341}" type="presOf" srcId="{C9B214FE-31BC-409F-87EA-629CFCC18287}" destId="{095A3FB7-5A1E-439E-8589-895165EF79DA}" srcOrd="0" destOrd="0" presId="urn:microsoft.com/office/officeart/2005/8/layout/orgChart1"/>
    <dgm:cxn modelId="{01D9DC3F-3D04-4258-8E43-14AD09E7769F}" type="presParOf" srcId="{9A4AB3E2-D2AC-4D3F-9645-E1283208925B}" destId="{AFC131CE-E583-45A9-A449-30C86865CC3A}" srcOrd="0" destOrd="0" presId="urn:microsoft.com/office/officeart/2005/8/layout/orgChart1"/>
    <dgm:cxn modelId="{A22AF1D7-C749-47F3-A417-864ACB3050CA}" type="presParOf" srcId="{AFC131CE-E583-45A9-A449-30C86865CC3A}" destId="{1AC3D6EF-24A0-4B48-8ACA-421350BDE131}" srcOrd="0" destOrd="0" presId="urn:microsoft.com/office/officeart/2005/8/layout/orgChart1"/>
    <dgm:cxn modelId="{5E677749-BB24-4759-9512-A7CED5E1B03A}" type="presParOf" srcId="{1AC3D6EF-24A0-4B48-8ACA-421350BDE131}" destId="{ADF4F902-5E7D-4992-AD64-617D0B9D7F91}" srcOrd="0" destOrd="0" presId="urn:microsoft.com/office/officeart/2005/8/layout/orgChart1"/>
    <dgm:cxn modelId="{58DC2F44-4A36-43A2-AA32-FCE56D6D7574}" type="presParOf" srcId="{1AC3D6EF-24A0-4B48-8ACA-421350BDE131}" destId="{2AF56341-F45C-4BE8-82A5-8696654AB9C0}" srcOrd="1" destOrd="0" presId="urn:microsoft.com/office/officeart/2005/8/layout/orgChart1"/>
    <dgm:cxn modelId="{A3C4E99D-F7C2-498C-A68F-E17262AF3999}" type="presParOf" srcId="{AFC131CE-E583-45A9-A449-30C86865CC3A}" destId="{00B9DFF6-7B4D-4E34-AC2B-16D7EF44CB3F}" srcOrd="1" destOrd="0" presId="urn:microsoft.com/office/officeart/2005/8/layout/orgChart1"/>
    <dgm:cxn modelId="{94288F77-D6AA-4B35-9141-0BBDAD2C7D10}" type="presParOf" srcId="{00B9DFF6-7B4D-4E34-AC2B-16D7EF44CB3F}" destId="{C1FA120E-A23D-41E4-8B20-62D5EC8D37C2}" srcOrd="0" destOrd="0" presId="urn:microsoft.com/office/officeart/2005/8/layout/orgChart1"/>
    <dgm:cxn modelId="{F251B268-AB2E-4F1E-A182-DF15872B2CE2}" type="presParOf" srcId="{00B9DFF6-7B4D-4E34-AC2B-16D7EF44CB3F}" destId="{32FF5B19-DC9F-4516-9867-A1D27C50A792}" srcOrd="1" destOrd="0" presId="urn:microsoft.com/office/officeart/2005/8/layout/orgChart1"/>
    <dgm:cxn modelId="{E3297AC2-2AA2-4B6A-924E-5EC17564862F}" type="presParOf" srcId="{32FF5B19-DC9F-4516-9867-A1D27C50A792}" destId="{53A289C1-8B10-4D15-AEF0-A1AE4A955529}" srcOrd="0" destOrd="0" presId="urn:microsoft.com/office/officeart/2005/8/layout/orgChart1"/>
    <dgm:cxn modelId="{9EB04F6D-B415-4DEF-AEF0-7CE7D8C44FD1}" type="presParOf" srcId="{53A289C1-8B10-4D15-AEF0-A1AE4A955529}" destId="{D0A1F7E4-ACFF-4B5F-94E7-346B607BE87E}" srcOrd="0" destOrd="0" presId="urn:microsoft.com/office/officeart/2005/8/layout/orgChart1"/>
    <dgm:cxn modelId="{81CEF854-4E26-43FB-AF47-800C8C0CE5FA}" type="presParOf" srcId="{53A289C1-8B10-4D15-AEF0-A1AE4A955529}" destId="{B01C2A1E-4319-46EC-9FE3-4E49BDB12708}" srcOrd="1" destOrd="0" presId="urn:microsoft.com/office/officeart/2005/8/layout/orgChart1"/>
    <dgm:cxn modelId="{93F7E88F-1E39-482D-8E9E-21B43DED850C}" type="presParOf" srcId="{32FF5B19-DC9F-4516-9867-A1D27C50A792}" destId="{AC424CD9-3FA9-4073-8A06-61DEEA234F5D}" srcOrd="1" destOrd="0" presId="urn:microsoft.com/office/officeart/2005/8/layout/orgChart1"/>
    <dgm:cxn modelId="{CA0DE77E-8A86-4151-A721-9A433B94DB0A}" type="presParOf" srcId="{AC424CD9-3FA9-4073-8A06-61DEEA234F5D}" destId="{D2A7DEF8-3564-415F-94AD-DD2B044081F8}" srcOrd="0" destOrd="0" presId="urn:microsoft.com/office/officeart/2005/8/layout/orgChart1"/>
    <dgm:cxn modelId="{3C724C05-CAB6-488F-925D-39A1288F0533}" type="presParOf" srcId="{AC424CD9-3FA9-4073-8A06-61DEEA234F5D}" destId="{B661221E-B58D-45DE-AE21-C1474199FD12}" srcOrd="1" destOrd="0" presId="urn:microsoft.com/office/officeart/2005/8/layout/orgChart1"/>
    <dgm:cxn modelId="{C57863F9-7C8A-462B-8590-2CB4BCE805B2}" type="presParOf" srcId="{B661221E-B58D-45DE-AE21-C1474199FD12}" destId="{C1213D0A-83E1-4329-8089-A82AB7271258}" srcOrd="0" destOrd="0" presId="urn:microsoft.com/office/officeart/2005/8/layout/orgChart1"/>
    <dgm:cxn modelId="{3B86C2D6-9A8F-4A45-8724-A861AE396A7B}" type="presParOf" srcId="{C1213D0A-83E1-4329-8089-A82AB7271258}" destId="{84A64D24-EC7E-46CB-8F0C-86DC5F97B002}" srcOrd="0" destOrd="0" presId="urn:microsoft.com/office/officeart/2005/8/layout/orgChart1"/>
    <dgm:cxn modelId="{C81709F9-E11D-4DC6-AFF2-13A6336DA122}" type="presParOf" srcId="{C1213D0A-83E1-4329-8089-A82AB7271258}" destId="{ACCEB5E4-F092-43AC-8ABE-932416A5C6B9}" srcOrd="1" destOrd="0" presId="urn:microsoft.com/office/officeart/2005/8/layout/orgChart1"/>
    <dgm:cxn modelId="{F8D58CAA-9F91-4E5E-975B-A6F1E05C5639}" type="presParOf" srcId="{B661221E-B58D-45DE-AE21-C1474199FD12}" destId="{19EA03B1-3042-47F1-B6DC-99A9D17F1053}" srcOrd="1" destOrd="0" presId="urn:microsoft.com/office/officeart/2005/8/layout/orgChart1"/>
    <dgm:cxn modelId="{80B35F1B-B86A-4772-B93D-3AC7FCC0ABD9}" type="presParOf" srcId="{19EA03B1-3042-47F1-B6DC-99A9D17F1053}" destId="{DF30A3EB-8EB5-4726-8353-CE9202968261}" srcOrd="0" destOrd="0" presId="urn:microsoft.com/office/officeart/2005/8/layout/orgChart1"/>
    <dgm:cxn modelId="{EF4FDEE8-4760-4A30-BD79-00476CE708BB}" type="presParOf" srcId="{19EA03B1-3042-47F1-B6DC-99A9D17F1053}" destId="{5E72AA77-3C36-4FC2-AC0C-4BC23F9D66E4}" srcOrd="1" destOrd="0" presId="urn:microsoft.com/office/officeart/2005/8/layout/orgChart1"/>
    <dgm:cxn modelId="{3B66FCA9-BBFD-4C1F-A0CD-2EF8676B0CF6}" type="presParOf" srcId="{5E72AA77-3C36-4FC2-AC0C-4BC23F9D66E4}" destId="{45D79A6E-09B0-4D36-957B-048EDBFAE168}" srcOrd="0" destOrd="0" presId="urn:microsoft.com/office/officeart/2005/8/layout/orgChart1"/>
    <dgm:cxn modelId="{C7BD5A52-5AE4-4FDF-BED0-FD8D7749C0DC}" type="presParOf" srcId="{45D79A6E-09B0-4D36-957B-048EDBFAE168}" destId="{BFC2F221-982E-429C-B115-7082062A7385}" srcOrd="0" destOrd="0" presId="urn:microsoft.com/office/officeart/2005/8/layout/orgChart1"/>
    <dgm:cxn modelId="{29933423-D455-4D9B-99E9-BE3AE7A897B7}" type="presParOf" srcId="{45D79A6E-09B0-4D36-957B-048EDBFAE168}" destId="{841CDE78-46BC-4C5A-8A89-159BD7A8DE0D}" srcOrd="1" destOrd="0" presId="urn:microsoft.com/office/officeart/2005/8/layout/orgChart1"/>
    <dgm:cxn modelId="{A7E0CC71-F2D0-437F-BB7A-3DFD5E90E995}" type="presParOf" srcId="{5E72AA77-3C36-4FC2-AC0C-4BC23F9D66E4}" destId="{A011B81C-C2C8-4C91-B4D8-A276DB21068B}" srcOrd="1" destOrd="0" presId="urn:microsoft.com/office/officeart/2005/8/layout/orgChart1"/>
    <dgm:cxn modelId="{753A037F-CB54-43E5-8119-A688B61FF68C}" type="presParOf" srcId="{5E72AA77-3C36-4FC2-AC0C-4BC23F9D66E4}" destId="{3D518608-99E5-4DB9-94F9-53BE5067FB5A}" srcOrd="2" destOrd="0" presId="urn:microsoft.com/office/officeart/2005/8/layout/orgChart1"/>
    <dgm:cxn modelId="{E3DF522C-2522-470A-88D5-159834E05332}" type="presParOf" srcId="{B661221E-B58D-45DE-AE21-C1474199FD12}" destId="{C6C8A91B-28D4-4356-849D-A79167A859CE}" srcOrd="2" destOrd="0" presId="urn:microsoft.com/office/officeart/2005/8/layout/orgChart1"/>
    <dgm:cxn modelId="{31F99021-8263-452A-B97F-06388337E591}" type="presParOf" srcId="{32FF5B19-DC9F-4516-9867-A1D27C50A792}" destId="{0F08A8E5-7205-4F73-9774-AB37AF04A197}" srcOrd="2" destOrd="0" presId="urn:microsoft.com/office/officeart/2005/8/layout/orgChart1"/>
    <dgm:cxn modelId="{06FA5609-E7C7-464B-849A-11737AE170DB}" type="presParOf" srcId="{00B9DFF6-7B4D-4E34-AC2B-16D7EF44CB3F}" destId="{CFC12954-82C3-4F36-9B43-77A1D9619277}" srcOrd="2" destOrd="0" presId="urn:microsoft.com/office/officeart/2005/8/layout/orgChart1"/>
    <dgm:cxn modelId="{4F4522FB-FFA4-4DC5-A5E1-DC8789502C14}" type="presParOf" srcId="{00B9DFF6-7B4D-4E34-AC2B-16D7EF44CB3F}" destId="{E3AF51AA-6608-4AA1-B9C1-E4E369472EFB}" srcOrd="3" destOrd="0" presId="urn:microsoft.com/office/officeart/2005/8/layout/orgChart1"/>
    <dgm:cxn modelId="{B0FC91B3-4AB1-4488-B836-547549B91FBC}" type="presParOf" srcId="{E3AF51AA-6608-4AA1-B9C1-E4E369472EFB}" destId="{307209FA-23D8-477A-BE10-A45C7FA58F94}" srcOrd="0" destOrd="0" presId="urn:microsoft.com/office/officeart/2005/8/layout/orgChart1"/>
    <dgm:cxn modelId="{6DD31890-EB66-48C4-ADFD-9B11289CC1A8}" type="presParOf" srcId="{307209FA-23D8-477A-BE10-A45C7FA58F94}" destId="{3FEEEB27-225B-4420-9364-7497A6D5A381}" srcOrd="0" destOrd="0" presId="urn:microsoft.com/office/officeart/2005/8/layout/orgChart1"/>
    <dgm:cxn modelId="{AD4BBE82-4300-472C-A11F-B06C0623DC52}" type="presParOf" srcId="{307209FA-23D8-477A-BE10-A45C7FA58F94}" destId="{D6F846AC-0D7F-4CD4-BEAB-3CF87D1F10A7}" srcOrd="1" destOrd="0" presId="urn:microsoft.com/office/officeart/2005/8/layout/orgChart1"/>
    <dgm:cxn modelId="{C5197320-53E1-494C-9826-87A9B0D3ECD3}" type="presParOf" srcId="{E3AF51AA-6608-4AA1-B9C1-E4E369472EFB}" destId="{E579E8FA-8765-4550-8FE5-724CFB2B27B9}" srcOrd="1" destOrd="0" presId="urn:microsoft.com/office/officeart/2005/8/layout/orgChart1"/>
    <dgm:cxn modelId="{70BFC748-926B-4F4D-8053-0F2FD5F2986A}" type="presParOf" srcId="{E579E8FA-8765-4550-8FE5-724CFB2B27B9}" destId="{095A3FB7-5A1E-439E-8589-895165EF79DA}" srcOrd="0" destOrd="0" presId="urn:microsoft.com/office/officeart/2005/8/layout/orgChart1"/>
    <dgm:cxn modelId="{2EEFB6A8-F471-4837-AF10-1BFDF66E4E52}" type="presParOf" srcId="{E579E8FA-8765-4550-8FE5-724CFB2B27B9}" destId="{7B4CA20E-A2AE-417C-9222-AFF99981ACA8}" srcOrd="1" destOrd="0" presId="urn:microsoft.com/office/officeart/2005/8/layout/orgChart1"/>
    <dgm:cxn modelId="{009A7CB7-CDFC-4AED-8B26-6DC81067F426}" type="presParOf" srcId="{7B4CA20E-A2AE-417C-9222-AFF99981ACA8}" destId="{F310F577-D297-432C-8007-EB6FC0333EAD}" srcOrd="0" destOrd="0" presId="urn:microsoft.com/office/officeart/2005/8/layout/orgChart1"/>
    <dgm:cxn modelId="{08E809E1-949C-4F2F-A8B2-178F99024703}" type="presParOf" srcId="{F310F577-D297-432C-8007-EB6FC0333EAD}" destId="{C42B1DF0-652D-49B4-B5FD-783123678FE2}" srcOrd="0" destOrd="0" presId="urn:microsoft.com/office/officeart/2005/8/layout/orgChart1"/>
    <dgm:cxn modelId="{43DF0584-965E-48C1-8D90-A670CCCCA591}" type="presParOf" srcId="{F310F577-D297-432C-8007-EB6FC0333EAD}" destId="{DBCAA885-AE8E-43F9-A241-6B3145AB8711}" srcOrd="1" destOrd="0" presId="urn:microsoft.com/office/officeart/2005/8/layout/orgChart1"/>
    <dgm:cxn modelId="{F2FEA66A-33FA-4C44-A167-63ABE2BA229D}" type="presParOf" srcId="{7B4CA20E-A2AE-417C-9222-AFF99981ACA8}" destId="{5420D66C-F40D-4BD0-BACB-6E9ADE298A1B}" srcOrd="1" destOrd="0" presId="urn:microsoft.com/office/officeart/2005/8/layout/orgChart1"/>
    <dgm:cxn modelId="{3F624CC4-43E7-46F8-87A2-AD61101F7DDD}" type="presParOf" srcId="{5420D66C-F40D-4BD0-BACB-6E9ADE298A1B}" destId="{C868EFC4-AD10-4924-940B-D105F3E54096}" srcOrd="0" destOrd="0" presId="urn:microsoft.com/office/officeart/2005/8/layout/orgChart1"/>
    <dgm:cxn modelId="{FE0248E7-5DE6-4DBA-A0A0-1A8D023398BB}" type="presParOf" srcId="{5420D66C-F40D-4BD0-BACB-6E9ADE298A1B}" destId="{86AABA14-20A8-4367-9C78-D77DBA5A8947}" srcOrd="1" destOrd="0" presId="urn:microsoft.com/office/officeart/2005/8/layout/orgChart1"/>
    <dgm:cxn modelId="{37C87E46-433C-441C-9689-FF869C2CB4EC}" type="presParOf" srcId="{86AABA14-20A8-4367-9C78-D77DBA5A8947}" destId="{62A94DB2-EE7C-4305-889A-1D5DE90B74C3}" srcOrd="0" destOrd="0" presId="urn:microsoft.com/office/officeart/2005/8/layout/orgChart1"/>
    <dgm:cxn modelId="{E4C66B90-4232-4C24-BC50-758B0C011453}" type="presParOf" srcId="{62A94DB2-EE7C-4305-889A-1D5DE90B74C3}" destId="{7FC77439-6FB2-4AFD-BE04-10BB6F991733}" srcOrd="0" destOrd="0" presId="urn:microsoft.com/office/officeart/2005/8/layout/orgChart1"/>
    <dgm:cxn modelId="{C7565399-E944-4364-A719-DFBAB2447DE5}" type="presParOf" srcId="{62A94DB2-EE7C-4305-889A-1D5DE90B74C3}" destId="{34C64E6A-9DFF-4F5C-AC98-B39C8CDDBB6F}" srcOrd="1" destOrd="0" presId="urn:microsoft.com/office/officeart/2005/8/layout/orgChart1"/>
    <dgm:cxn modelId="{C48AC692-FA12-4655-91C3-C3A288CF6F3A}" type="presParOf" srcId="{86AABA14-20A8-4367-9C78-D77DBA5A8947}" destId="{D02B14FD-C7C5-42ED-9BA8-460969F804C5}" srcOrd="1" destOrd="0" presId="urn:microsoft.com/office/officeart/2005/8/layout/orgChart1"/>
    <dgm:cxn modelId="{497C653B-DE51-4C8A-A3DD-08663682A9BF}" type="presParOf" srcId="{86AABA14-20A8-4367-9C78-D77DBA5A8947}" destId="{50D804F8-9F73-4FC3-B773-2F7C0ED03430}" srcOrd="2" destOrd="0" presId="urn:microsoft.com/office/officeart/2005/8/layout/orgChart1"/>
    <dgm:cxn modelId="{9C169963-3DC1-4E65-8A6E-728EF92CF3BC}" type="presParOf" srcId="{7B4CA20E-A2AE-417C-9222-AFF99981ACA8}" destId="{70021907-CE60-4A9C-85EB-7A1639D051A5}" srcOrd="2" destOrd="0" presId="urn:microsoft.com/office/officeart/2005/8/layout/orgChart1"/>
    <dgm:cxn modelId="{0D1FC9A1-F67F-4E63-A9F6-5EDE7145F608}" type="presParOf" srcId="{E579E8FA-8765-4550-8FE5-724CFB2B27B9}" destId="{45AFAB5A-FF72-4E46-AB2A-125A18E365C7}" srcOrd="2" destOrd="0" presId="urn:microsoft.com/office/officeart/2005/8/layout/orgChart1"/>
    <dgm:cxn modelId="{8DC879A9-3AF3-48B0-A1DE-4C59410CFDC5}" type="presParOf" srcId="{E579E8FA-8765-4550-8FE5-724CFB2B27B9}" destId="{933F4A8E-8DDD-4097-9EC1-81D51AE5A678}" srcOrd="3" destOrd="0" presId="urn:microsoft.com/office/officeart/2005/8/layout/orgChart1"/>
    <dgm:cxn modelId="{F18601A1-D716-40A5-9808-FD03B308A71F}" type="presParOf" srcId="{933F4A8E-8DDD-4097-9EC1-81D51AE5A678}" destId="{0B473CEB-23C2-449B-BA33-30C7EED36DEC}" srcOrd="0" destOrd="0" presId="urn:microsoft.com/office/officeart/2005/8/layout/orgChart1"/>
    <dgm:cxn modelId="{FB45E61B-89A7-4A25-8C81-3D114B38555B}" type="presParOf" srcId="{0B473CEB-23C2-449B-BA33-30C7EED36DEC}" destId="{BF545ED0-21C7-4AD9-9B10-05E340044E5C}" srcOrd="0" destOrd="0" presId="urn:microsoft.com/office/officeart/2005/8/layout/orgChart1"/>
    <dgm:cxn modelId="{6403E7A1-4E19-4608-9129-510B913D677C}" type="presParOf" srcId="{0B473CEB-23C2-449B-BA33-30C7EED36DEC}" destId="{D93396CC-AA9D-4E8C-A5FF-8EF43889977A}" srcOrd="1" destOrd="0" presId="urn:microsoft.com/office/officeart/2005/8/layout/orgChart1"/>
    <dgm:cxn modelId="{FA4C958F-90BA-46A7-AB66-42DA1902B845}" type="presParOf" srcId="{933F4A8E-8DDD-4097-9EC1-81D51AE5A678}" destId="{20C41486-939F-4809-AE60-79EC8C9CC7D4}" srcOrd="1" destOrd="0" presId="urn:microsoft.com/office/officeart/2005/8/layout/orgChart1"/>
    <dgm:cxn modelId="{5072F790-02C3-4761-AAE5-B8A6B1BD8ABB}" type="presParOf" srcId="{20C41486-939F-4809-AE60-79EC8C9CC7D4}" destId="{F6747693-35A5-4134-ADFD-3A763DEA8867}" srcOrd="0" destOrd="0" presId="urn:microsoft.com/office/officeart/2005/8/layout/orgChart1"/>
    <dgm:cxn modelId="{FF286CC9-8545-4C53-97AD-B37CFA6E116B}" type="presParOf" srcId="{20C41486-939F-4809-AE60-79EC8C9CC7D4}" destId="{547C51B8-61A0-4589-A742-94AF7EFB4EE8}" srcOrd="1" destOrd="0" presId="urn:microsoft.com/office/officeart/2005/8/layout/orgChart1"/>
    <dgm:cxn modelId="{02235C31-37EB-4A34-8813-3E176F118A0C}" type="presParOf" srcId="{547C51B8-61A0-4589-A742-94AF7EFB4EE8}" destId="{A62D6A4B-337A-41B4-BAC8-0D3A440B77E6}" srcOrd="0" destOrd="0" presId="urn:microsoft.com/office/officeart/2005/8/layout/orgChart1"/>
    <dgm:cxn modelId="{F00A89FE-AA45-4B49-827F-CEA17B9B6B87}" type="presParOf" srcId="{A62D6A4B-337A-41B4-BAC8-0D3A440B77E6}" destId="{018C5D1A-5990-46B6-87EE-FF32FC50E919}" srcOrd="0" destOrd="0" presId="urn:microsoft.com/office/officeart/2005/8/layout/orgChart1"/>
    <dgm:cxn modelId="{522CBE2A-7604-47F2-A0A9-B00FE03B8B0D}" type="presParOf" srcId="{A62D6A4B-337A-41B4-BAC8-0D3A440B77E6}" destId="{6659A7A3-E832-4FCE-8514-D331C10886B2}" srcOrd="1" destOrd="0" presId="urn:microsoft.com/office/officeart/2005/8/layout/orgChart1"/>
    <dgm:cxn modelId="{4EB666C4-21FF-4C95-91FD-E059B0828EBE}" type="presParOf" srcId="{547C51B8-61A0-4589-A742-94AF7EFB4EE8}" destId="{A210C205-5C01-49CD-9BC3-654DB2A409DB}" srcOrd="1" destOrd="0" presId="urn:microsoft.com/office/officeart/2005/8/layout/orgChart1"/>
    <dgm:cxn modelId="{492E6E02-A968-40F9-9F77-D6D52C07444C}" type="presParOf" srcId="{547C51B8-61A0-4589-A742-94AF7EFB4EE8}" destId="{A288CE96-F5E1-4F67-8FDE-18FD0303F747}" srcOrd="2" destOrd="0" presId="urn:microsoft.com/office/officeart/2005/8/layout/orgChart1"/>
    <dgm:cxn modelId="{90D7D3A7-FC9E-4963-8931-19E1E7C05801}" type="presParOf" srcId="{933F4A8E-8DDD-4097-9EC1-81D51AE5A678}" destId="{72D95C28-13B8-4D8E-82C3-B7819C43F3DE}" srcOrd="2" destOrd="0" presId="urn:microsoft.com/office/officeart/2005/8/layout/orgChart1"/>
    <dgm:cxn modelId="{10DA6ABB-04F0-4330-B7D3-02572EE45C64}" type="presParOf" srcId="{E3AF51AA-6608-4AA1-B9C1-E4E369472EFB}" destId="{523C9413-B253-4D9D-AFE9-30694C0D8CFB}" srcOrd="2" destOrd="0" presId="urn:microsoft.com/office/officeart/2005/8/layout/orgChart1"/>
    <dgm:cxn modelId="{0ED5F48E-AFD6-40B7-8B22-895991FAE3F2}" type="presParOf" srcId="{AFC131CE-E583-45A9-A449-30C86865CC3A}" destId="{215D4764-919D-436E-8114-8C147AFDD46E}" srcOrd="2" destOrd="0" presId="urn:microsoft.com/office/officeart/2005/8/layout/orgChart1"/>
  </dgm:cxnLst>
  <dgm:bg>
    <a:solidFill>
      <a:schemeClr val="bg1"/>
    </a:solidFill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157FFD21-D24A-484A-BBDC-D6900AFCBB20}" type="doc">
      <dgm:prSet loTypeId="urn:microsoft.com/office/officeart/2005/8/layout/orgChart1" loCatId="hierarchy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GB"/>
        </a:p>
      </dgm:t>
    </dgm:pt>
    <dgm:pt modelId="{A219169B-AE2F-4F50-B6F3-6159F520190A}">
      <dgm:prSet phldrT="[Text]" custT="1"/>
      <dgm:spPr/>
      <dgm:t>
        <a:bodyPr/>
        <a:lstStyle/>
        <a:p>
          <a:r>
            <a:rPr lang="en-GB" sz="1800" b="1" dirty="0"/>
            <a:t>Your Project Approach</a:t>
          </a:r>
        </a:p>
      </dgm:t>
    </dgm:pt>
    <dgm:pt modelId="{2A98C910-5ABA-4BDB-9059-336FFF2E628B}" type="parTrans" cxnId="{A4333347-19BA-4BF2-B43D-412756865ADB}">
      <dgm:prSet/>
      <dgm:spPr/>
      <dgm:t>
        <a:bodyPr/>
        <a:lstStyle/>
        <a:p>
          <a:endParaRPr lang="en-GB"/>
        </a:p>
      </dgm:t>
    </dgm:pt>
    <dgm:pt modelId="{FE81B769-D328-4F5A-BE7E-E97E1BB7EA3C}" type="sibTrans" cxnId="{A4333347-19BA-4BF2-B43D-412756865ADB}">
      <dgm:prSet/>
      <dgm:spPr/>
      <dgm:t>
        <a:bodyPr/>
        <a:lstStyle/>
        <a:p>
          <a:endParaRPr lang="en-GB"/>
        </a:p>
      </dgm:t>
    </dgm:pt>
    <dgm:pt modelId="{3165E16D-F80C-4943-B572-AE61ED2F25AC}">
      <dgm:prSet phldrT="[Text]"/>
      <dgm:spPr>
        <a:solidFill>
          <a:schemeClr val="accent4"/>
        </a:solidFill>
        <a:ln>
          <a:solidFill>
            <a:schemeClr val="bg1"/>
          </a:solidFill>
        </a:ln>
      </dgm:spPr>
      <dgm:t>
        <a:bodyPr/>
        <a:lstStyle/>
        <a:p>
          <a:r>
            <a:rPr lang="en-GB" dirty="0">
              <a:solidFill>
                <a:schemeClr val="bg1"/>
              </a:solidFill>
            </a:rPr>
            <a:t>SDLC Approach</a:t>
          </a:r>
        </a:p>
      </dgm:t>
    </dgm:pt>
    <dgm:pt modelId="{1FEAC702-2C41-4531-9B7A-91B13452BECD}" type="parTrans" cxnId="{A34EA7E2-2C34-478A-8F88-65EAE90853CC}">
      <dgm:prSet/>
      <dgm:spPr/>
      <dgm:t>
        <a:bodyPr/>
        <a:lstStyle/>
        <a:p>
          <a:endParaRPr lang="en-GB"/>
        </a:p>
      </dgm:t>
    </dgm:pt>
    <dgm:pt modelId="{C7FD0543-2D9A-45E3-B930-C864CD49232A}" type="sibTrans" cxnId="{A34EA7E2-2C34-478A-8F88-65EAE90853CC}">
      <dgm:prSet/>
      <dgm:spPr/>
      <dgm:t>
        <a:bodyPr/>
        <a:lstStyle/>
        <a:p>
          <a:endParaRPr lang="en-GB"/>
        </a:p>
      </dgm:t>
    </dgm:pt>
    <dgm:pt modelId="{D261D79A-68B4-4D62-964F-7694182FA88D}">
      <dgm:prSet phldrT="[Text]"/>
      <dgm:spPr>
        <a:solidFill>
          <a:srgbClr val="FFFF00"/>
        </a:solidFill>
        <a:ln>
          <a:solidFill>
            <a:schemeClr val="tx1"/>
          </a:solidFill>
        </a:ln>
      </dgm:spPr>
      <dgm:t>
        <a:bodyPr/>
        <a:lstStyle/>
        <a:p>
          <a:r>
            <a:rPr lang="en-GB" dirty="0">
              <a:solidFill>
                <a:schemeClr val="tx1"/>
              </a:solidFill>
            </a:rPr>
            <a:t>Field Research</a:t>
          </a:r>
        </a:p>
      </dgm:t>
    </dgm:pt>
    <dgm:pt modelId="{6E933F28-9932-45D8-90F5-652AF99C41AE}" type="parTrans" cxnId="{7DAEDACD-8E2D-4B42-ABD0-AD93C66A67E1}">
      <dgm:prSet/>
      <dgm:spPr/>
      <dgm:t>
        <a:bodyPr/>
        <a:lstStyle/>
        <a:p>
          <a:endParaRPr lang="en-GB"/>
        </a:p>
      </dgm:t>
    </dgm:pt>
    <dgm:pt modelId="{96640E5E-B00B-47B7-A905-0CB12D62FA35}" type="sibTrans" cxnId="{7DAEDACD-8E2D-4B42-ABD0-AD93C66A67E1}">
      <dgm:prSet/>
      <dgm:spPr/>
      <dgm:t>
        <a:bodyPr/>
        <a:lstStyle/>
        <a:p>
          <a:endParaRPr lang="en-GB"/>
        </a:p>
      </dgm:t>
    </dgm:pt>
    <dgm:pt modelId="{FC6DEF4B-A605-4F9B-B056-DC18CBA0F5FB}">
      <dgm:prSet phldrT="[Text]"/>
      <dgm:spPr>
        <a:solidFill>
          <a:schemeClr val="accent4"/>
        </a:solidFill>
        <a:ln>
          <a:solidFill>
            <a:schemeClr val="bg1"/>
          </a:solidFill>
        </a:ln>
      </dgm:spPr>
      <dgm:t>
        <a:bodyPr/>
        <a:lstStyle/>
        <a:p>
          <a:r>
            <a:rPr lang="en-GB" dirty="0">
              <a:solidFill>
                <a:schemeClr val="bg1"/>
              </a:solidFill>
            </a:rPr>
            <a:t>SSADM, Agile, Waterfall…etc</a:t>
          </a:r>
        </a:p>
      </dgm:t>
    </dgm:pt>
    <dgm:pt modelId="{8284151A-C276-4668-823D-B97BB9228E41}" type="parTrans" cxnId="{818784D9-4EBF-44E5-93A3-6CA9FD3B81B9}">
      <dgm:prSet/>
      <dgm:spPr/>
      <dgm:t>
        <a:bodyPr/>
        <a:lstStyle/>
        <a:p>
          <a:endParaRPr lang="en-GB"/>
        </a:p>
      </dgm:t>
    </dgm:pt>
    <dgm:pt modelId="{C3CA9E23-8F0E-4187-B7D8-F93D91305EC6}" type="sibTrans" cxnId="{818784D9-4EBF-44E5-93A3-6CA9FD3B81B9}">
      <dgm:prSet/>
      <dgm:spPr/>
      <dgm:t>
        <a:bodyPr/>
        <a:lstStyle/>
        <a:p>
          <a:endParaRPr lang="en-GB"/>
        </a:p>
      </dgm:t>
    </dgm:pt>
    <dgm:pt modelId="{CF26DF82-0C6D-4013-B702-AD2E74B94819}">
      <dgm:prSet phldrT="[Text]"/>
      <dgm:spPr>
        <a:solidFill>
          <a:schemeClr val="accent6"/>
        </a:solidFill>
        <a:ln>
          <a:solidFill>
            <a:schemeClr val="bg1"/>
          </a:solidFill>
        </a:ln>
      </dgm:spPr>
      <dgm:t>
        <a:bodyPr/>
        <a:lstStyle/>
        <a:p>
          <a:r>
            <a:rPr lang="en-GB" dirty="0">
              <a:solidFill>
                <a:schemeClr val="bg1"/>
              </a:solidFill>
            </a:rPr>
            <a:t>Kanban, Scrum, Gantt chart…etc</a:t>
          </a:r>
        </a:p>
      </dgm:t>
    </dgm:pt>
    <dgm:pt modelId="{25FC02E0-EDF5-41EF-B372-C6EFB14F639B}" type="parTrans" cxnId="{A273969B-7A54-4962-B271-1C429108B2C0}">
      <dgm:prSet/>
      <dgm:spPr/>
      <dgm:t>
        <a:bodyPr/>
        <a:lstStyle/>
        <a:p>
          <a:endParaRPr lang="en-GB"/>
        </a:p>
      </dgm:t>
    </dgm:pt>
    <dgm:pt modelId="{B8679F27-072C-4BEE-A8E1-86E719D817A8}" type="sibTrans" cxnId="{A273969B-7A54-4962-B271-1C429108B2C0}">
      <dgm:prSet/>
      <dgm:spPr/>
      <dgm:t>
        <a:bodyPr/>
        <a:lstStyle/>
        <a:p>
          <a:endParaRPr lang="en-GB"/>
        </a:p>
      </dgm:t>
    </dgm:pt>
    <dgm:pt modelId="{3377243D-E7AC-4F2B-83BE-98DD559F8F5E}">
      <dgm:prSet phldrT="[Text]"/>
      <dgm:spPr>
        <a:solidFill>
          <a:srgbClr val="FFFF00"/>
        </a:solidFill>
        <a:ln>
          <a:solidFill>
            <a:schemeClr val="tx1"/>
          </a:solidFill>
        </a:ln>
      </dgm:spPr>
      <dgm:t>
        <a:bodyPr/>
        <a:lstStyle/>
        <a:p>
          <a:r>
            <a:rPr lang="en-GB" dirty="0">
              <a:solidFill>
                <a:schemeClr val="tx1"/>
              </a:solidFill>
            </a:rPr>
            <a:t>Quantitative</a:t>
          </a:r>
        </a:p>
      </dgm:t>
    </dgm:pt>
    <dgm:pt modelId="{C9B214FE-31BC-409F-87EA-629CFCC18287}" type="parTrans" cxnId="{4858A39E-357B-42C5-9035-C7457406CF50}">
      <dgm:prSet/>
      <dgm:spPr/>
      <dgm:t>
        <a:bodyPr/>
        <a:lstStyle/>
        <a:p>
          <a:endParaRPr lang="en-GB"/>
        </a:p>
      </dgm:t>
    </dgm:pt>
    <dgm:pt modelId="{084AE076-FF41-4E2C-A046-22B943A19079}" type="sibTrans" cxnId="{4858A39E-357B-42C5-9035-C7457406CF50}">
      <dgm:prSet/>
      <dgm:spPr/>
      <dgm:t>
        <a:bodyPr/>
        <a:lstStyle/>
        <a:p>
          <a:endParaRPr lang="en-GB"/>
        </a:p>
      </dgm:t>
    </dgm:pt>
    <dgm:pt modelId="{0266637F-1548-45D2-9478-DC8D1967B3DB}">
      <dgm:prSet phldrT="[Text]"/>
      <dgm:spPr/>
      <dgm:t>
        <a:bodyPr/>
        <a:lstStyle/>
        <a:p>
          <a:r>
            <a:rPr lang="en-GB" dirty="0"/>
            <a:t>Qualitative</a:t>
          </a:r>
        </a:p>
      </dgm:t>
    </dgm:pt>
    <dgm:pt modelId="{25518C61-279E-40A3-8765-E48F0C9A5175}" type="parTrans" cxnId="{BA73CB6A-F152-4000-8941-D9C8F23A2A18}">
      <dgm:prSet/>
      <dgm:spPr/>
      <dgm:t>
        <a:bodyPr/>
        <a:lstStyle/>
        <a:p>
          <a:endParaRPr lang="en-GB"/>
        </a:p>
      </dgm:t>
    </dgm:pt>
    <dgm:pt modelId="{698A849D-1D05-42E9-AF8A-A6F312B8C80B}" type="sibTrans" cxnId="{BA73CB6A-F152-4000-8941-D9C8F23A2A18}">
      <dgm:prSet/>
      <dgm:spPr/>
      <dgm:t>
        <a:bodyPr/>
        <a:lstStyle/>
        <a:p>
          <a:endParaRPr lang="en-GB"/>
        </a:p>
      </dgm:t>
    </dgm:pt>
    <dgm:pt modelId="{BA81206E-E5B7-430C-A142-4A54E39ECA5B}">
      <dgm:prSet phldrT="[Text]"/>
      <dgm:spPr>
        <a:solidFill>
          <a:srgbClr val="FFFF00"/>
        </a:solidFill>
        <a:ln>
          <a:solidFill>
            <a:schemeClr val="tx1"/>
          </a:solidFill>
        </a:ln>
      </dgm:spPr>
      <dgm:t>
        <a:bodyPr/>
        <a:lstStyle/>
        <a:p>
          <a:r>
            <a:rPr lang="en-GB" dirty="0">
              <a:solidFill>
                <a:schemeClr val="tx1"/>
              </a:solidFill>
            </a:rPr>
            <a:t>Surveys, Questionnaires, datasets…</a:t>
          </a:r>
        </a:p>
      </dgm:t>
    </dgm:pt>
    <dgm:pt modelId="{258326EF-BBFC-4D89-8763-10E9EF3BA8CC}" type="parTrans" cxnId="{BAF65294-279E-40E8-AA4B-2DECBD9FD68B}">
      <dgm:prSet/>
      <dgm:spPr/>
      <dgm:t>
        <a:bodyPr/>
        <a:lstStyle/>
        <a:p>
          <a:endParaRPr lang="en-GB"/>
        </a:p>
      </dgm:t>
    </dgm:pt>
    <dgm:pt modelId="{F1FB442E-3FF4-46BF-8FFC-951C10551CBA}" type="sibTrans" cxnId="{BAF65294-279E-40E8-AA4B-2DECBD9FD68B}">
      <dgm:prSet/>
      <dgm:spPr/>
      <dgm:t>
        <a:bodyPr/>
        <a:lstStyle/>
        <a:p>
          <a:endParaRPr lang="en-GB"/>
        </a:p>
      </dgm:t>
    </dgm:pt>
    <dgm:pt modelId="{D9BC4CFF-751C-4088-B320-3E2C58D49906}">
      <dgm:prSet phldrT="[Text]"/>
      <dgm:spPr/>
      <dgm:t>
        <a:bodyPr/>
        <a:lstStyle/>
        <a:p>
          <a:r>
            <a:rPr lang="en-GB" dirty="0"/>
            <a:t>Interviews, focus groups, Text analysis…etc</a:t>
          </a:r>
        </a:p>
      </dgm:t>
    </dgm:pt>
    <dgm:pt modelId="{C888379C-4CD6-46AE-9232-7C555A3D280B}" type="parTrans" cxnId="{65CD252E-763C-4E0F-851E-2AE11C22823C}">
      <dgm:prSet/>
      <dgm:spPr/>
      <dgm:t>
        <a:bodyPr/>
        <a:lstStyle/>
        <a:p>
          <a:endParaRPr lang="en-GB"/>
        </a:p>
      </dgm:t>
    </dgm:pt>
    <dgm:pt modelId="{9690ADC1-4A29-44B7-B549-CF20F3BAF61A}" type="sibTrans" cxnId="{65CD252E-763C-4E0F-851E-2AE11C22823C}">
      <dgm:prSet/>
      <dgm:spPr/>
      <dgm:t>
        <a:bodyPr/>
        <a:lstStyle/>
        <a:p>
          <a:endParaRPr lang="en-GB"/>
        </a:p>
      </dgm:t>
    </dgm:pt>
    <dgm:pt modelId="{9A4AB3E2-D2AC-4D3F-9645-E1283208925B}" type="pres">
      <dgm:prSet presAssocID="{157FFD21-D24A-484A-BBDC-D6900AFCBB2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AFC131CE-E583-45A9-A449-30C86865CC3A}" type="pres">
      <dgm:prSet presAssocID="{A219169B-AE2F-4F50-B6F3-6159F520190A}" presName="hierRoot1" presStyleCnt="0">
        <dgm:presLayoutVars>
          <dgm:hierBranch val="init"/>
        </dgm:presLayoutVars>
      </dgm:prSet>
      <dgm:spPr/>
    </dgm:pt>
    <dgm:pt modelId="{1AC3D6EF-24A0-4B48-8ACA-421350BDE131}" type="pres">
      <dgm:prSet presAssocID="{A219169B-AE2F-4F50-B6F3-6159F520190A}" presName="rootComposite1" presStyleCnt="0"/>
      <dgm:spPr/>
    </dgm:pt>
    <dgm:pt modelId="{ADF4F902-5E7D-4992-AD64-617D0B9D7F91}" type="pres">
      <dgm:prSet presAssocID="{A219169B-AE2F-4F50-B6F3-6159F520190A}" presName="rootText1" presStyleLbl="node0" presStyleIdx="0" presStyleCnt="1">
        <dgm:presLayoutVars>
          <dgm:chPref val="3"/>
        </dgm:presLayoutVars>
      </dgm:prSet>
      <dgm:spPr/>
    </dgm:pt>
    <dgm:pt modelId="{2AF56341-F45C-4BE8-82A5-8696654AB9C0}" type="pres">
      <dgm:prSet presAssocID="{A219169B-AE2F-4F50-B6F3-6159F520190A}" presName="rootConnector1" presStyleLbl="node1" presStyleIdx="0" presStyleCnt="0"/>
      <dgm:spPr/>
    </dgm:pt>
    <dgm:pt modelId="{00B9DFF6-7B4D-4E34-AC2B-16D7EF44CB3F}" type="pres">
      <dgm:prSet presAssocID="{A219169B-AE2F-4F50-B6F3-6159F520190A}" presName="hierChild2" presStyleCnt="0"/>
      <dgm:spPr/>
    </dgm:pt>
    <dgm:pt modelId="{C1FA120E-A23D-41E4-8B20-62D5EC8D37C2}" type="pres">
      <dgm:prSet presAssocID="{1FEAC702-2C41-4531-9B7A-91B13452BECD}" presName="Name37" presStyleLbl="parChTrans1D2" presStyleIdx="0" presStyleCnt="2"/>
      <dgm:spPr/>
    </dgm:pt>
    <dgm:pt modelId="{32FF5B19-DC9F-4516-9867-A1D27C50A792}" type="pres">
      <dgm:prSet presAssocID="{3165E16D-F80C-4943-B572-AE61ED2F25AC}" presName="hierRoot2" presStyleCnt="0">
        <dgm:presLayoutVars>
          <dgm:hierBranch val="init"/>
        </dgm:presLayoutVars>
      </dgm:prSet>
      <dgm:spPr/>
    </dgm:pt>
    <dgm:pt modelId="{53A289C1-8B10-4D15-AEF0-A1AE4A955529}" type="pres">
      <dgm:prSet presAssocID="{3165E16D-F80C-4943-B572-AE61ED2F25AC}" presName="rootComposite" presStyleCnt="0"/>
      <dgm:spPr/>
    </dgm:pt>
    <dgm:pt modelId="{D0A1F7E4-ACFF-4B5F-94E7-346B607BE87E}" type="pres">
      <dgm:prSet presAssocID="{3165E16D-F80C-4943-B572-AE61ED2F25AC}" presName="rootText" presStyleLbl="node2" presStyleIdx="0" presStyleCnt="2">
        <dgm:presLayoutVars>
          <dgm:chPref val="3"/>
        </dgm:presLayoutVars>
      </dgm:prSet>
      <dgm:spPr/>
    </dgm:pt>
    <dgm:pt modelId="{B01C2A1E-4319-46EC-9FE3-4E49BDB12708}" type="pres">
      <dgm:prSet presAssocID="{3165E16D-F80C-4943-B572-AE61ED2F25AC}" presName="rootConnector" presStyleLbl="node2" presStyleIdx="0" presStyleCnt="2"/>
      <dgm:spPr/>
    </dgm:pt>
    <dgm:pt modelId="{AC424CD9-3FA9-4073-8A06-61DEEA234F5D}" type="pres">
      <dgm:prSet presAssocID="{3165E16D-F80C-4943-B572-AE61ED2F25AC}" presName="hierChild4" presStyleCnt="0"/>
      <dgm:spPr/>
    </dgm:pt>
    <dgm:pt modelId="{D2A7DEF8-3564-415F-94AD-DD2B044081F8}" type="pres">
      <dgm:prSet presAssocID="{8284151A-C276-4668-823D-B97BB9228E41}" presName="Name37" presStyleLbl="parChTrans1D3" presStyleIdx="0" presStyleCnt="3"/>
      <dgm:spPr/>
    </dgm:pt>
    <dgm:pt modelId="{B661221E-B58D-45DE-AE21-C1474199FD12}" type="pres">
      <dgm:prSet presAssocID="{FC6DEF4B-A605-4F9B-B056-DC18CBA0F5FB}" presName="hierRoot2" presStyleCnt="0">
        <dgm:presLayoutVars>
          <dgm:hierBranch val="init"/>
        </dgm:presLayoutVars>
      </dgm:prSet>
      <dgm:spPr/>
    </dgm:pt>
    <dgm:pt modelId="{C1213D0A-83E1-4329-8089-A82AB7271258}" type="pres">
      <dgm:prSet presAssocID="{FC6DEF4B-A605-4F9B-B056-DC18CBA0F5FB}" presName="rootComposite" presStyleCnt="0"/>
      <dgm:spPr/>
    </dgm:pt>
    <dgm:pt modelId="{84A64D24-EC7E-46CB-8F0C-86DC5F97B002}" type="pres">
      <dgm:prSet presAssocID="{FC6DEF4B-A605-4F9B-B056-DC18CBA0F5FB}" presName="rootText" presStyleLbl="node3" presStyleIdx="0" presStyleCnt="3">
        <dgm:presLayoutVars>
          <dgm:chPref val="3"/>
        </dgm:presLayoutVars>
      </dgm:prSet>
      <dgm:spPr/>
    </dgm:pt>
    <dgm:pt modelId="{ACCEB5E4-F092-43AC-8ABE-932416A5C6B9}" type="pres">
      <dgm:prSet presAssocID="{FC6DEF4B-A605-4F9B-B056-DC18CBA0F5FB}" presName="rootConnector" presStyleLbl="node3" presStyleIdx="0" presStyleCnt="3"/>
      <dgm:spPr/>
    </dgm:pt>
    <dgm:pt modelId="{19EA03B1-3042-47F1-B6DC-99A9D17F1053}" type="pres">
      <dgm:prSet presAssocID="{FC6DEF4B-A605-4F9B-B056-DC18CBA0F5FB}" presName="hierChild4" presStyleCnt="0"/>
      <dgm:spPr/>
    </dgm:pt>
    <dgm:pt modelId="{DF30A3EB-8EB5-4726-8353-CE9202968261}" type="pres">
      <dgm:prSet presAssocID="{25FC02E0-EDF5-41EF-B372-C6EFB14F639B}" presName="Name37" presStyleLbl="parChTrans1D4" presStyleIdx="0" presStyleCnt="3"/>
      <dgm:spPr/>
    </dgm:pt>
    <dgm:pt modelId="{5E72AA77-3C36-4FC2-AC0C-4BC23F9D66E4}" type="pres">
      <dgm:prSet presAssocID="{CF26DF82-0C6D-4013-B702-AD2E74B94819}" presName="hierRoot2" presStyleCnt="0">
        <dgm:presLayoutVars>
          <dgm:hierBranch val="init"/>
        </dgm:presLayoutVars>
      </dgm:prSet>
      <dgm:spPr/>
    </dgm:pt>
    <dgm:pt modelId="{45D79A6E-09B0-4D36-957B-048EDBFAE168}" type="pres">
      <dgm:prSet presAssocID="{CF26DF82-0C6D-4013-B702-AD2E74B94819}" presName="rootComposite" presStyleCnt="0"/>
      <dgm:spPr/>
    </dgm:pt>
    <dgm:pt modelId="{BFC2F221-982E-429C-B115-7082062A7385}" type="pres">
      <dgm:prSet presAssocID="{CF26DF82-0C6D-4013-B702-AD2E74B94819}" presName="rootText" presStyleLbl="node4" presStyleIdx="0" presStyleCnt="3">
        <dgm:presLayoutVars>
          <dgm:chPref val="3"/>
        </dgm:presLayoutVars>
      </dgm:prSet>
      <dgm:spPr/>
    </dgm:pt>
    <dgm:pt modelId="{841CDE78-46BC-4C5A-8A89-159BD7A8DE0D}" type="pres">
      <dgm:prSet presAssocID="{CF26DF82-0C6D-4013-B702-AD2E74B94819}" presName="rootConnector" presStyleLbl="node4" presStyleIdx="0" presStyleCnt="3"/>
      <dgm:spPr/>
    </dgm:pt>
    <dgm:pt modelId="{A011B81C-C2C8-4C91-B4D8-A276DB21068B}" type="pres">
      <dgm:prSet presAssocID="{CF26DF82-0C6D-4013-B702-AD2E74B94819}" presName="hierChild4" presStyleCnt="0"/>
      <dgm:spPr/>
    </dgm:pt>
    <dgm:pt modelId="{3D518608-99E5-4DB9-94F9-53BE5067FB5A}" type="pres">
      <dgm:prSet presAssocID="{CF26DF82-0C6D-4013-B702-AD2E74B94819}" presName="hierChild5" presStyleCnt="0"/>
      <dgm:spPr/>
    </dgm:pt>
    <dgm:pt modelId="{C6C8A91B-28D4-4356-849D-A79167A859CE}" type="pres">
      <dgm:prSet presAssocID="{FC6DEF4B-A605-4F9B-B056-DC18CBA0F5FB}" presName="hierChild5" presStyleCnt="0"/>
      <dgm:spPr/>
    </dgm:pt>
    <dgm:pt modelId="{0F08A8E5-7205-4F73-9774-AB37AF04A197}" type="pres">
      <dgm:prSet presAssocID="{3165E16D-F80C-4943-B572-AE61ED2F25AC}" presName="hierChild5" presStyleCnt="0"/>
      <dgm:spPr/>
    </dgm:pt>
    <dgm:pt modelId="{CFC12954-82C3-4F36-9B43-77A1D9619277}" type="pres">
      <dgm:prSet presAssocID="{6E933F28-9932-45D8-90F5-652AF99C41AE}" presName="Name37" presStyleLbl="parChTrans1D2" presStyleIdx="1" presStyleCnt="2"/>
      <dgm:spPr/>
    </dgm:pt>
    <dgm:pt modelId="{E3AF51AA-6608-4AA1-B9C1-E4E369472EFB}" type="pres">
      <dgm:prSet presAssocID="{D261D79A-68B4-4D62-964F-7694182FA88D}" presName="hierRoot2" presStyleCnt="0">
        <dgm:presLayoutVars>
          <dgm:hierBranch val="init"/>
        </dgm:presLayoutVars>
      </dgm:prSet>
      <dgm:spPr/>
    </dgm:pt>
    <dgm:pt modelId="{307209FA-23D8-477A-BE10-A45C7FA58F94}" type="pres">
      <dgm:prSet presAssocID="{D261D79A-68B4-4D62-964F-7694182FA88D}" presName="rootComposite" presStyleCnt="0"/>
      <dgm:spPr/>
    </dgm:pt>
    <dgm:pt modelId="{3FEEEB27-225B-4420-9364-7497A6D5A381}" type="pres">
      <dgm:prSet presAssocID="{D261D79A-68B4-4D62-964F-7694182FA88D}" presName="rootText" presStyleLbl="node2" presStyleIdx="1" presStyleCnt="2">
        <dgm:presLayoutVars>
          <dgm:chPref val="3"/>
        </dgm:presLayoutVars>
      </dgm:prSet>
      <dgm:spPr/>
    </dgm:pt>
    <dgm:pt modelId="{D6F846AC-0D7F-4CD4-BEAB-3CF87D1F10A7}" type="pres">
      <dgm:prSet presAssocID="{D261D79A-68B4-4D62-964F-7694182FA88D}" presName="rootConnector" presStyleLbl="node2" presStyleIdx="1" presStyleCnt="2"/>
      <dgm:spPr/>
    </dgm:pt>
    <dgm:pt modelId="{E579E8FA-8765-4550-8FE5-724CFB2B27B9}" type="pres">
      <dgm:prSet presAssocID="{D261D79A-68B4-4D62-964F-7694182FA88D}" presName="hierChild4" presStyleCnt="0"/>
      <dgm:spPr/>
    </dgm:pt>
    <dgm:pt modelId="{095A3FB7-5A1E-439E-8589-895165EF79DA}" type="pres">
      <dgm:prSet presAssocID="{C9B214FE-31BC-409F-87EA-629CFCC18287}" presName="Name37" presStyleLbl="parChTrans1D3" presStyleIdx="1" presStyleCnt="3"/>
      <dgm:spPr/>
    </dgm:pt>
    <dgm:pt modelId="{7B4CA20E-A2AE-417C-9222-AFF99981ACA8}" type="pres">
      <dgm:prSet presAssocID="{3377243D-E7AC-4F2B-83BE-98DD559F8F5E}" presName="hierRoot2" presStyleCnt="0">
        <dgm:presLayoutVars>
          <dgm:hierBranch val="init"/>
        </dgm:presLayoutVars>
      </dgm:prSet>
      <dgm:spPr/>
    </dgm:pt>
    <dgm:pt modelId="{F310F577-D297-432C-8007-EB6FC0333EAD}" type="pres">
      <dgm:prSet presAssocID="{3377243D-E7AC-4F2B-83BE-98DD559F8F5E}" presName="rootComposite" presStyleCnt="0"/>
      <dgm:spPr/>
    </dgm:pt>
    <dgm:pt modelId="{C42B1DF0-652D-49B4-B5FD-783123678FE2}" type="pres">
      <dgm:prSet presAssocID="{3377243D-E7AC-4F2B-83BE-98DD559F8F5E}" presName="rootText" presStyleLbl="node3" presStyleIdx="1" presStyleCnt="3">
        <dgm:presLayoutVars>
          <dgm:chPref val="3"/>
        </dgm:presLayoutVars>
      </dgm:prSet>
      <dgm:spPr/>
    </dgm:pt>
    <dgm:pt modelId="{DBCAA885-AE8E-43F9-A241-6B3145AB8711}" type="pres">
      <dgm:prSet presAssocID="{3377243D-E7AC-4F2B-83BE-98DD559F8F5E}" presName="rootConnector" presStyleLbl="node3" presStyleIdx="1" presStyleCnt="3"/>
      <dgm:spPr/>
    </dgm:pt>
    <dgm:pt modelId="{5420D66C-F40D-4BD0-BACB-6E9ADE298A1B}" type="pres">
      <dgm:prSet presAssocID="{3377243D-E7AC-4F2B-83BE-98DD559F8F5E}" presName="hierChild4" presStyleCnt="0"/>
      <dgm:spPr/>
    </dgm:pt>
    <dgm:pt modelId="{C868EFC4-AD10-4924-940B-D105F3E54096}" type="pres">
      <dgm:prSet presAssocID="{258326EF-BBFC-4D89-8763-10E9EF3BA8CC}" presName="Name37" presStyleLbl="parChTrans1D4" presStyleIdx="1" presStyleCnt="3"/>
      <dgm:spPr/>
    </dgm:pt>
    <dgm:pt modelId="{86AABA14-20A8-4367-9C78-D77DBA5A8947}" type="pres">
      <dgm:prSet presAssocID="{BA81206E-E5B7-430C-A142-4A54E39ECA5B}" presName="hierRoot2" presStyleCnt="0">
        <dgm:presLayoutVars>
          <dgm:hierBranch val="init"/>
        </dgm:presLayoutVars>
      </dgm:prSet>
      <dgm:spPr/>
    </dgm:pt>
    <dgm:pt modelId="{62A94DB2-EE7C-4305-889A-1D5DE90B74C3}" type="pres">
      <dgm:prSet presAssocID="{BA81206E-E5B7-430C-A142-4A54E39ECA5B}" presName="rootComposite" presStyleCnt="0"/>
      <dgm:spPr/>
    </dgm:pt>
    <dgm:pt modelId="{7FC77439-6FB2-4AFD-BE04-10BB6F991733}" type="pres">
      <dgm:prSet presAssocID="{BA81206E-E5B7-430C-A142-4A54E39ECA5B}" presName="rootText" presStyleLbl="node4" presStyleIdx="1" presStyleCnt="3">
        <dgm:presLayoutVars>
          <dgm:chPref val="3"/>
        </dgm:presLayoutVars>
      </dgm:prSet>
      <dgm:spPr/>
    </dgm:pt>
    <dgm:pt modelId="{34C64E6A-9DFF-4F5C-AC98-B39C8CDDBB6F}" type="pres">
      <dgm:prSet presAssocID="{BA81206E-E5B7-430C-A142-4A54E39ECA5B}" presName="rootConnector" presStyleLbl="node4" presStyleIdx="1" presStyleCnt="3"/>
      <dgm:spPr/>
    </dgm:pt>
    <dgm:pt modelId="{D02B14FD-C7C5-42ED-9BA8-460969F804C5}" type="pres">
      <dgm:prSet presAssocID="{BA81206E-E5B7-430C-A142-4A54E39ECA5B}" presName="hierChild4" presStyleCnt="0"/>
      <dgm:spPr/>
    </dgm:pt>
    <dgm:pt modelId="{50D804F8-9F73-4FC3-B773-2F7C0ED03430}" type="pres">
      <dgm:prSet presAssocID="{BA81206E-E5B7-430C-A142-4A54E39ECA5B}" presName="hierChild5" presStyleCnt="0"/>
      <dgm:spPr/>
    </dgm:pt>
    <dgm:pt modelId="{70021907-CE60-4A9C-85EB-7A1639D051A5}" type="pres">
      <dgm:prSet presAssocID="{3377243D-E7AC-4F2B-83BE-98DD559F8F5E}" presName="hierChild5" presStyleCnt="0"/>
      <dgm:spPr/>
    </dgm:pt>
    <dgm:pt modelId="{45AFAB5A-FF72-4E46-AB2A-125A18E365C7}" type="pres">
      <dgm:prSet presAssocID="{25518C61-279E-40A3-8765-E48F0C9A5175}" presName="Name37" presStyleLbl="parChTrans1D3" presStyleIdx="2" presStyleCnt="3"/>
      <dgm:spPr/>
    </dgm:pt>
    <dgm:pt modelId="{933F4A8E-8DDD-4097-9EC1-81D51AE5A678}" type="pres">
      <dgm:prSet presAssocID="{0266637F-1548-45D2-9478-DC8D1967B3DB}" presName="hierRoot2" presStyleCnt="0">
        <dgm:presLayoutVars>
          <dgm:hierBranch val="init"/>
        </dgm:presLayoutVars>
      </dgm:prSet>
      <dgm:spPr/>
    </dgm:pt>
    <dgm:pt modelId="{0B473CEB-23C2-449B-BA33-30C7EED36DEC}" type="pres">
      <dgm:prSet presAssocID="{0266637F-1548-45D2-9478-DC8D1967B3DB}" presName="rootComposite" presStyleCnt="0"/>
      <dgm:spPr/>
    </dgm:pt>
    <dgm:pt modelId="{BF545ED0-21C7-4AD9-9B10-05E340044E5C}" type="pres">
      <dgm:prSet presAssocID="{0266637F-1548-45D2-9478-DC8D1967B3DB}" presName="rootText" presStyleLbl="node3" presStyleIdx="2" presStyleCnt="3">
        <dgm:presLayoutVars>
          <dgm:chPref val="3"/>
        </dgm:presLayoutVars>
      </dgm:prSet>
      <dgm:spPr/>
    </dgm:pt>
    <dgm:pt modelId="{D93396CC-AA9D-4E8C-A5FF-8EF43889977A}" type="pres">
      <dgm:prSet presAssocID="{0266637F-1548-45D2-9478-DC8D1967B3DB}" presName="rootConnector" presStyleLbl="node3" presStyleIdx="2" presStyleCnt="3"/>
      <dgm:spPr/>
    </dgm:pt>
    <dgm:pt modelId="{20C41486-939F-4809-AE60-79EC8C9CC7D4}" type="pres">
      <dgm:prSet presAssocID="{0266637F-1548-45D2-9478-DC8D1967B3DB}" presName="hierChild4" presStyleCnt="0"/>
      <dgm:spPr/>
    </dgm:pt>
    <dgm:pt modelId="{F6747693-35A5-4134-ADFD-3A763DEA8867}" type="pres">
      <dgm:prSet presAssocID="{C888379C-4CD6-46AE-9232-7C555A3D280B}" presName="Name37" presStyleLbl="parChTrans1D4" presStyleIdx="2" presStyleCnt="3"/>
      <dgm:spPr/>
    </dgm:pt>
    <dgm:pt modelId="{547C51B8-61A0-4589-A742-94AF7EFB4EE8}" type="pres">
      <dgm:prSet presAssocID="{D9BC4CFF-751C-4088-B320-3E2C58D49906}" presName="hierRoot2" presStyleCnt="0">
        <dgm:presLayoutVars>
          <dgm:hierBranch val="init"/>
        </dgm:presLayoutVars>
      </dgm:prSet>
      <dgm:spPr/>
    </dgm:pt>
    <dgm:pt modelId="{A62D6A4B-337A-41B4-BAC8-0D3A440B77E6}" type="pres">
      <dgm:prSet presAssocID="{D9BC4CFF-751C-4088-B320-3E2C58D49906}" presName="rootComposite" presStyleCnt="0"/>
      <dgm:spPr/>
    </dgm:pt>
    <dgm:pt modelId="{018C5D1A-5990-46B6-87EE-FF32FC50E919}" type="pres">
      <dgm:prSet presAssocID="{D9BC4CFF-751C-4088-B320-3E2C58D49906}" presName="rootText" presStyleLbl="node4" presStyleIdx="2" presStyleCnt="3">
        <dgm:presLayoutVars>
          <dgm:chPref val="3"/>
        </dgm:presLayoutVars>
      </dgm:prSet>
      <dgm:spPr/>
    </dgm:pt>
    <dgm:pt modelId="{6659A7A3-E832-4FCE-8514-D331C10886B2}" type="pres">
      <dgm:prSet presAssocID="{D9BC4CFF-751C-4088-B320-3E2C58D49906}" presName="rootConnector" presStyleLbl="node4" presStyleIdx="2" presStyleCnt="3"/>
      <dgm:spPr/>
    </dgm:pt>
    <dgm:pt modelId="{A210C205-5C01-49CD-9BC3-654DB2A409DB}" type="pres">
      <dgm:prSet presAssocID="{D9BC4CFF-751C-4088-B320-3E2C58D49906}" presName="hierChild4" presStyleCnt="0"/>
      <dgm:spPr/>
    </dgm:pt>
    <dgm:pt modelId="{A288CE96-F5E1-4F67-8FDE-18FD0303F747}" type="pres">
      <dgm:prSet presAssocID="{D9BC4CFF-751C-4088-B320-3E2C58D49906}" presName="hierChild5" presStyleCnt="0"/>
      <dgm:spPr/>
    </dgm:pt>
    <dgm:pt modelId="{72D95C28-13B8-4D8E-82C3-B7819C43F3DE}" type="pres">
      <dgm:prSet presAssocID="{0266637F-1548-45D2-9478-DC8D1967B3DB}" presName="hierChild5" presStyleCnt="0"/>
      <dgm:spPr/>
    </dgm:pt>
    <dgm:pt modelId="{523C9413-B253-4D9D-AFE9-30694C0D8CFB}" type="pres">
      <dgm:prSet presAssocID="{D261D79A-68B4-4D62-964F-7694182FA88D}" presName="hierChild5" presStyleCnt="0"/>
      <dgm:spPr/>
    </dgm:pt>
    <dgm:pt modelId="{215D4764-919D-436E-8114-8C147AFDD46E}" type="pres">
      <dgm:prSet presAssocID="{A219169B-AE2F-4F50-B6F3-6159F520190A}" presName="hierChild3" presStyleCnt="0"/>
      <dgm:spPr/>
    </dgm:pt>
  </dgm:ptLst>
  <dgm:cxnLst>
    <dgm:cxn modelId="{740BB705-3AF0-4BDE-9D28-AACCE84EF88F}" type="presOf" srcId="{258326EF-BBFC-4D89-8763-10E9EF3BA8CC}" destId="{C868EFC4-AD10-4924-940B-D105F3E54096}" srcOrd="0" destOrd="0" presId="urn:microsoft.com/office/officeart/2005/8/layout/orgChart1"/>
    <dgm:cxn modelId="{AC0D8B17-4A36-4B8F-8C83-04CB37A4B406}" type="presOf" srcId="{FC6DEF4B-A605-4F9B-B056-DC18CBA0F5FB}" destId="{84A64D24-EC7E-46CB-8F0C-86DC5F97B002}" srcOrd="0" destOrd="0" presId="urn:microsoft.com/office/officeart/2005/8/layout/orgChart1"/>
    <dgm:cxn modelId="{B0A21429-B4DE-47AC-8A11-1C04E56510DB}" type="presOf" srcId="{D261D79A-68B4-4D62-964F-7694182FA88D}" destId="{D6F846AC-0D7F-4CD4-BEAB-3CF87D1F10A7}" srcOrd="1" destOrd="0" presId="urn:microsoft.com/office/officeart/2005/8/layout/orgChart1"/>
    <dgm:cxn modelId="{65CD252E-763C-4E0F-851E-2AE11C22823C}" srcId="{0266637F-1548-45D2-9478-DC8D1967B3DB}" destId="{D9BC4CFF-751C-4088-B320-3E2C58D49906}" srcOrd="0" destOrd="0" parTransId="{C888379C-4CD6-46AE-9232-7C555A3D280B}" sibTransId="{9690ADC1-4A29-44B7-B549-CF20F3BAF61A}"/>
    <dgm:cxn modelId="{58347C35-56A6-4774-A1E6-99DED17AADF0}" type="presOf" srcId="{1FEAC702-2C41-4531-9B7A-91B13452BECD}" destId="{C1FA120E-A23D-41E4-8B20-62D5EC8D37C2}" srcOrd="0" destOrd="0" presId="urn:microsoft.com/office/officeart/2005/8/layout/orgChart1"/>
    <dgm:cxn modelId="{B54DB837-BAC1-4038-A149-1865ECB6AFFC}" type="presOf" srcId="{A219169B-AE2F-4F50-B6F3-6159F520190A}" destId="{2AF56341-F45C-4BE8-82A5-8696654AB9C0}" srcOrd="1" destOrd="0" presId="urn:microsoft.com/office/officeart/2005/8/layout/orgChart1"/>
    <dgm:cxn modelId="{332F5141-3CF1-42B6-8569-4B13492A3E75}" type="presOf" srcId="{0266637F-1548-45D2-9478-DC8D1967B3DB}" destId="{D93396CC-AA9D-4E8C-A5FF-8EF43889977A}" srcOrd="1" destOrd="0" presId="urn:microsoft.com/office/officeart/2005/8/layout/orgChart1"/>
    <dgm:cxn modelId="{A4333347-19BA-4BF2-B43D-412756865ADB}" srcId="{157FFD21-D24A-484A-BBDC-D6900AFCBB20}" destId="{A219169B-AE2F-4F50-B6F3-6159F520190A}" srcOrd="0" destOrd="0" parTransId="{2A98C910-5ABA-4BDB-9059-336FFF2E628B}" sibTransId="{FE81B769-D328-4F5A-BE7E-E97E1BB7EA3C}"/>
    <dgm:cxn modelId="{434E7B68-27C2-4DC9-ABFC-54E675291935}" type="presOf" srcId="{D9BC4CFF-751C-4088-B320-3E2C58D49906}" destId="{018C5D1A-5990-46B6-87EE-FF32FC50E919}" srcOrd="0" destOrd="0" presId="urn:microsoft.com/office/officeart/2005/8/layout/orgChart1"/>
    <dgm:cxn modelId="{BA73CB6A-F152-4000-8941-D9C8F23A2A18}" srcId="{D261D79A-68B4-4D62-964F-7694182FA88D}" destId="{0266637F-1548-45D2-9478-DC8D1967B3DB}" srcOrd="1" destOrd="0" parTransId="{25518C61-279E-40A3-8765-E48F0C9A5175}" sibTransId="{698A849D-1D05-42E9-AF8A-A6F312B8C80B}"/>
    <dgm:cxn modelId="{457DEE6D-2835-43E3-8343-EA9E4331E486}" type="presOf" srcId="{3165E16D-F80C-4943-B572-AE61ED2F25AC}" destId="{B01C2A1E-4319-46EC-9FE3-4E49BDB12708}" srcOrd="1" destOrd="0" presId="urn:microsoft.com/office/officeart/2005/8/layout/orgChart1"/>
    <dgm:cxn modelId="{72045E70-31CB-46E3-88A0-57033203379B}" type="presOf" srcId="{157FFD21-D24A-484A-BBDC-D6900AFCBB20}" destId="{9A4AB3E2-D2AC-4D3F-9645-E1283208925B}" srcOrd="0" destOrd="0" presId="urn:microsoft.com/office/officeart/2005/8/layout/orgChart1"/>
    <dgm:cxn modelId="{3FEB5257-AB52-4DBC-9183-E616AFFE8B44}" type="presOf" srcId="{BA81206E-E5B7-430C-A142-4A54E39ECA5B}" destId="{34C64E6A-9DFF-4F5C-AC98-B39C8CDDBB6F}" srcOrd="1" destOrd="0" presId="urn:microsoft.com/office/officeart/2005/8/layout/orgChart1"/>
    <dgm:cxn modelId="{1A8A6379-17DA-4E7F-AA54-031280537472}" type="presOf" srcId="{D9BC4CFF-751C-4088-B320-3E2C58D49906}" destId="{6659A7A3-E832-4FCE-8514-D331C10886B2}" srcOrd="1" destOrd="0" presId="urn:microsoft.com/office/officeart/2005/8/layout/orgChart1"/>
    <dgm:cxn modelId="{D9814D82-3CD6-47FA-8E1F-364D4825E765}" type="presOf" srcId="{25FC02E0-EDF5-41EF-B372-C6EFB14F639B}" destId="{DF30A3EB-8EB5-4726-8353-CE9202968261}" srcOrd="0" destOrd="0" presId="urn:microsoft.com/office/officeart/2005/8/layout/orgChart1"/>
    <dgm:cxn modelId="{83D34494-9001-4B05-98C7-8859C3CAFA6F}" type="presOf" srcId="{6E933F28-9932-45D8-90F5-652AF99C41AE}" destId="{CFC12954-82C3-4F36-9B43-77A1D9619277}" srcOrd="0" destOrd="0" presId="urn:microsoft.com/office/officeart/2005/8/layout/orgChart1"/>
    <dgm:cxn modelId="{BAF65294-279E-40E8-AA4B-2DECBD9FD68B}" srcId="{3377243D-E7AC-4F2B-83BE-98DD559F8F5E}" destId="{BA81206E-E5B7-430C-A142-4A54E39ECA5B}" srcOrd="0" destOrd="0" parTransId="{258326EF-BBFC-4D89-8763-10E9EF3BA8CC}" sibTransId="{F1FB442E-3FF4-46BF-8FFC-951C10551CBA}"/>
    <dgm:cxn modelId="{EF584498-74B5-427B-A56B-F6E00D8108A8}" type="presOf" srcId="{A219169B-AE2F-4F50-B6F3-6159F520190A}" destId="{ADF4F902-5E7D-4992-AD64-617D0B9D7F91}" srcOrd="0" destOrd="0" presId="urn:microsoft.com/office/officeart/2005/8/layout/orgChart1"/>
    <dgm:cxn modelId="{A273969B-7A54-4962-B271-1C429108B2C0}" srcId="{FC6DEF4B-A605-4F9B-B056-DC18CBA0F5FB}" destId="{CF26DF82-0C6D-4013-B702-AD2E74B94819}" srcOrd="0" destOrd="0" parTransId="{25FC02E0-EDF5-41EF-B372-C6EFB14F639B}" sibTransId="{B8679F27-072C-4BEE-A8E1-86E719D817A8}"/>
    <dgm:cxn modelId="{F44BF49D-37F7-41C8-8281-5E34687F892D}" type="presOf" srcId="{BA81206E-E5B7-430C-A142-4A54E39ECA5B}" destId="{7FC77439-6FB2-4AFD-BE04-10BB6F991733}" srcOrd="0" destOrd="0" presId="urn:microsoft.com/office/officeart/2005/8/layout/orgChart1"/>
    <dgm:cxn modelId="{4858A39E-357B-42C5-9035-C7457406CF50}" srcId="{D261D79A-68B4-4D62-964F-7694182FA88D}" destId="{3377243D-E7AC-4F2B-83BE-98DD559F8F5E}" srcOrd="0" destOrd="0" parTransId="{C9B214FE-31BC-409F-87EA-629CFCC18287}" sibTransId="{084AE076-FF41-4E2C-A046-22B943A19079}"/>
    <dgm:cxn modelId="{33197CA2-38C2-4E14-AB46-07F0896DE257}" type="presOf" srcId="{8284151A-C276-4668-823D-B97BB9228E41}" destId="{D2A7DEF8-3564-415F-94AD-DD2B044081F8}" srcOrd="0" destOrd="0" presId="urn:microsoft.com/office/officeart/2005/8/layout/orgChart1"/>
    <dgm:cxn modelId="{99C6ADA4-873A-4FE0-8715-5ADCA1865E98}" type="presOf" srcId="{D261D79A-68B4-4D62-964F-7694182FA88D}" destId="{3FEEEB27-225B-4420-9364-7497A6D5A381}" srcOrd="0" destOrd="0" presId="urn:microsoft.com/office/officeart/2005/8/layout/orgChart1"/>
    <dgm:cxn modelId="{33674FB4-DD3E-4378-989F-1F28B76BCF30}" type="presOf" srcId="{0266637F-1548-45D2-9478-DC8D1967B3DB}" destId="{BF545ED0-21C7-4AD9-9B10-05E340044E5C}" srcOrd="0" destOrd="0" presId="urn:microsoft.com/office/officeart/2005/8/layout/orgChart1"/>
    <dgm:cxn modelId="{9E98E4BD-EF24-47BA-A91C-55E85CBBA326}" type="presOf" srcId="{C888379C-4CD6-46AE-9232-7C555A3D280B}" destId="{F6747693-35A5-4134-ADFD-3A763DEA8867}" srcOrd="0" destOrd="0" presId="urn:microsoft.com/office/officeart/2005/8/layout/orgChart1"/>
    <dgm:cxn modelId="{362E4EC4-974A-4FD6-9F92-54D9FC1A04F4}" type="presOf" srcId="{3377243D-E7AC-4F2B-83BE-98DD559F8F5E}" destId="{C42B1DF0-652D-49B4-B5FD-783123678FE2}" srcOrd="0" destOrd="0" presId="urn:microsoft.com/office/officeart/2005/8/layout/orgChart1"/>
    <dgm:cxn modelId="{7DAEDACD-8E2D-4B42-ABD0-AD93C66A67E1}" srcId="{A219169B-AE2F-4F50-B6F3-6159F520190A}" destId="{D261D79A-68B4-4D62-964F-7694182FA88D}" srcOrd="1" destOrd="0" parTransId="{6E933F28-9932-45D8-90F5-652AF99C41AE}" sibTransId="{96640E5E-B00B-47B7-A905-0CB12D62FA35}"/>
    <dgm:cxn modelId="{5F8A8ED3-C583-4C67-960C-788C2F8C6272}" type="presOf" srcId="{3165E16D-F80C-4943-B572-AE61ED2F25AC}" destId="{D0A1F7E4-ACFF-4B5F-94E7-346B607BE87E}" srcOrd="0" destOrd="0" presId="urn:microsoft.com/office/officeart/2005/8/layout/orgChart1"/>
    <dgm:cxn modelId="{818784D9-4EBF-44E5-93A3-6CA9FD3B81B9}" srcId="{3165E16D-F80C-4943-B572-AE61ED2F25AC}" destId="{FC6DEF4B-A605-4F9B-B056-DC18CBA0F5FB}" srcOrd="0" destOrd="0" parTransId="{8284151A-C276-4668-823D-B97BB9228E41}" sibTransId="{C3CA9E23-8F0E-4187-B7D8-F93D91305EC6}"/>
    <dgm:cxn modelId="{A34EA7E2-2C34-478A-8F88-65EAE90853CC}" srcId="{A219169B-AE2F-4F50-B6F3-6159F520190A}" destId="{3165E16D-F80C-4943-B572-AE61ED2F25AC}" srcOrd="0" destOrd="0" parTransId="{1FEAC702-2C41-4531-9B7A-91B13452BECD}" sibTransId="{C7FD0543-2D9A-45E3-B930-C864CD49232A}"/>
    <dgm:cxn modelId="{31EC0BE5-094F-45DA-8ED4-73F93AEE8851}" type="presOf" srcId="{25518C61-279E-40A3-8765-E48F0C9A5175}" destId="{45AFAB5A-FF72-4E46-AB2A-125A18E365C7}" srcOrd="0" destOrd="0" presId="urn:microsoft.com/office/officeart/2005/8/layout/orgChart1"/>
    <dgm:cxn modelId="{C94F23E5-D65E-4372-843A-39059E48D20C}" type="presOf" srcId="{CF26DF82-0C6D-4013-B702-AD2E74B94819}" destId="{BFC2F221-982E-429C-B115-7082062A7385}" srcOrd="0" destOrd="0" presId="urn:microsoft.com/office/officeart/2005/8/layout/orgChart1"/>
    <dgm:cxn modelId="{6FCCE2E6-067D-4F0D-9A62-968F6FAFAADC}" type="presOf" srcId="{3377243D-E7AC-4F2B-83BE-98DD559F8F5E}" destId="{DBCAA885-AE8E-43F9-A241-6B3145AB8711}" srcOrd="1" destOrd="0" presId="urn:microsoft.com/office/officeart/2005/8/layout/orgChart1"/>
    <dgm:cxn modelId="{EF03E3E6-A880-4F6B-A40F-99EE91CD7E2A}" type="presOf" srcId="{FC6DEF4B-A605-4F9B-B056-DC18CBA0F5FB}" destId="{ACCEB5E4-F092-43AC-8ABE-932416A5C6B9}" srcOrd="1" destOrd="0" presId="urn:microsoft.com/office/officeart/2005/8/layout/orgChart1"/>
    <dgm:cxn modelId="{883048F2-46E8-43F9-9937-B37F2C85A211}" type="presOf" srcId="{CF26DF82-0C6D-4013-B702-AD2E74B94819}" destId="{841CDE78-46BC-4C5A-8A89-159BD7A8DE0D}" srcOrd="1" destOrd="0" presId="urn:microsoft.com/office/officeart/2005/8/layout/orgChart1"/>
    <dgm:cxn modelId="{5F5B5DF7-2B77-49A1-9F55-F53339556341}" type="presOf" srcId="{C9B214FE-31BC-409F-87EA-629CFCC18287}" destId="{095A3FB7-5A1E-439E-8589-895165EF79DA}" srcOrd="0" destOrd="0" presId="urn:microsoft.com/office/officeart/2005/8/layout/orgChart1"/>
    <dgm:cxn modelId="{01D9DC3F-3D04-4258-8E43-14AD09E7769F}" type="presParOf" srcId="{9A4AB3E2-D2AC-4D3F-9645-E1283208925B}" destId="{AFC131CE-E583-45A9-A449-30C86865CC3A}" srcOrd="0" destOrd="0" presId="urn:microsoft.com/office/officeart/2005/8/layout/orgChart1"/>
    <dgm:cxn modelId="{A22AF1D7-C749-47F3-A417-864ACB3050CA}" type="presParOf" srcId="{AFC131CE-E583-45A9-A449-30C86865CC3A}" destId="{1AC3D6EF-24A0-4B48-8ACA-421350BDE131}" srcOrd="0" destOrd="0" presId="urn:microsoft.com/office/officeart/2005/8/layout/orgChart1"/>
    <dgm:cxn modelId="{5E677749-BB24-4759-9512-A7CED5E1B03A}" type="presParOf" srcId="{1AC3D6EF-24A0-4B48-8ACA-421350BDE131}" destId="{ADF4F902-5E7D-4992-AD64-617D0B9D7F91}" srcOrd="0" destOrd="0" presId="urn:microsoft.com/office/officeart/2005/8/layout/orgChart1"/>
    <dgm:cxn modelId="{58DC2F44-4A36-43A2-AA32-FCE56D6D7574}" type="presParOf" srcId="{1AC3D6EF-24A0-4B48-8ACA-421350BDE131}" destId="{2AF56341-F45C-4BE8-82A5-8696654AB9C0}" srcOrd="1" destOrd="0" presId="urn:microsoft.com/office/officeart/2005/8/layout/orgChart1"/>
    <dgm:cxn modelId="{A3C4E99D-F7C2-498C-A68F-E17262AF3999}" type="presParOf" srcId="{AFC131CE-E583-45A9-A449-30C86865CC3A}" destId="{00B9DFF6-7B4D-4E34-AC2B-16D7EF44CB3F}" srcOrd="1" destOrd="0" presId="urn:microsoft.com/office/officeart/2005/8/layout/orgChart1"/>
    <dgm:cxn modelId="{94288F77-D6AA-4B35-9141-0BBDAD2C7D10}" type="presParOf" srcId="{00B9DFF6-7B4D-4E34-AC2B-16D7EF44CB3F}" destId="{C1FA120E-A23D-41E4-8B20-62D5EC8D37C2}" srcOrd="0" destOrd="0" presId="urn:microsoft.com/office/officeart/2005/8/layout/orgChart1"/>
    <dgm:cxn modelId="{F251B268-AB2E-4F1E-A182-DF15872B2CE2}" type="presParOf" srcId="{00B9DFF6-7B4D-4E34-AC2B-16D7EF44CB3F}" destId="{32FF5B19-DC9F-4516-9867-A1D27C50A792}" srcOrd="1" destOrd="0" presId="urn:microsoft.com/office/officeart/2005/8/layout/orgChart1"/>
    <dgm:cxn modelId="{E3297AC2-2AA2-4B6A-924E-5EC17564862F}" type="presParOf" srcId="{32FF5B19-DC9F-4516-9867-A1D27C50A792}" destId="{53A289C1-8B10-4D15-AEF0-A1AE4A955529}" srcOrd="0" destOrd="0" presId="urn:microsoft.com/office/officeart/2005/8/layout/orgChart1"/>
    <dgm:cxn modelId="{9EB04F6D-B415-4DEF-AEF0-7CE7D8C44FD1}" type="presParOf" srcId="{53A289C1-8B10-4D15-AEF0-A1AE4A955529}" destId="{D0A1F7E4-ACFF-4B5F-94E7-346B607BE87E}" srcOrd="0" destOrd="0" presId="urn:microsoft.com/office/officeart/2005/8/layout/orgChart1"/>
    <dgm:cxn modelId="{81CEF854-4E26-43FB-AF47-800C8C0CE5FA}" type="presParOf" srcId="{53A289C1-8B10-4D15-AEF0-A1AE4A955529}" destId="{B01C2A1E-4319-46EC-9FE3-4E49BDB12708}" srcOrd="1" destOrd="0" presId="urn:microsoft.com/office/officeart/2005/8/layout/orgChart1"/>
    <dgm:cxn modelId="{93F7E88F-1E39-482D-8E9E-21B43DED850C}" type="presParOf" srcId="{32FF5B19-DC9F-4516-9867-A1D27C50A792}" destId="{AC424CD9-3FA9-4073-8A06-61DEEA234F5D}" srcOrd="1" destOrd="0" presId="urn:microsoft.com/office/officeart/2005/8/layout/orgChart1"/>
    <dgm:cxn modelId="{CA0DE77E-8A86-4151-A721-9A433B94DB0A}" type="presParOf" srcId="{AC424CD9-3FA9-4073-8A06-61DEEA234F5D}" destId="{D2A7DEF8-3564-415F-94AD-DD2B044081F8}" srcOrd="0" destOrd="0" presId="urn:microsoft.com/office/officeart/2005/8/layout/orgChart1"/>
    <dgm:cxn modelId="{3C724C05-CAB6-488F-925D-39A1288F0533}" type="presParOf" srcId="{AC424CD9-3FA9-4073-8A06-61DEEA234F5D}" destId="{B661221E-B58D-45DE-AE21-C1474199FD12}" srcOrd="1" destOrd="0" presId="urn:microsoft.com/office/officeart/2005/8/layout/orgChart1"/>
    <dgm:cxn modelId="{C57863F9-7C8A-462B-8590-2CB4BCE805B2}" type="presParOf" srcId="{B661221E-B58D-45DE-AE21-C1474199FD12}" destId="{C1213D0A-83E1-4329-8089-A82AB7271258}" srcOrd="0" destOrd="0" presId="urn:microsoft.com/office/officeart/2005/8/layout/orgChart1"/>
    <dgm:cxn modelId="{3B86C2D6-9A8F-4A45-8724-A861AE396A7B}" type="presParOf" srcId="{C1213D0A-83E1-4329-8089-A82AB7271258}" destId="{84A64D24-EC7E-46CB-8F0C-86DC5F97B002}" srcOrd="0" destOrd="0" presId="urn:microsoft.com/office/officeart/2005/8/layout/orgChart1"/>
    <dgm:cxn modelId="{C81709F9-E11D-4DC6-AFF2-13A6336DA122}" type="presParOf" srcId="{C1213D0A-83E1-4329-8089-A82AB7271258}" destId="{ACCEB5E4-F092-43AC-8ABE-932416A5C6B9}" srcOrd="1" destOrd="0" presId="urn:microsoft.com/office/officeart/2005/8/layout/orgChart1"/>
    <dgm:cxn modelId="{F8D58CAA-9F91-4E5E-975B-A6F1E05C5639}" type="presParOf" srcId="{B661221E-B58D-45DE-AE21-C1474199FD12}" destId="{19EA03B1-3042-47F1-B6DC-99A9D17F1053}" srcOrd="1" destOrd="0" presId="urn:microsoft.com/office/officeart/2005/8/layout/orgChart1"/>
    <dgm:cxn modelId="{80B35F1B-B86A-4772-B93D-3AC7FCC0ABD9}" type="presParOf" srcId="{19EA03B1-3042-47F1-B6DC-99A9D17F1053}" destId="{DF30A3EB-8EB5-4726-8353-CE9202968261}" srcOrd="0" destOrd="0" presId="urn:microsoft.com/office/officeart/2005/8/layout/orgChart1"/>
    <dgm:cxn modelId="{EF4FDEE8-4760-4A30-BD79-00476CE708BB}" type="presParOf" srcId="{19EA03B1-3042-47F1-B6DC-99A9D17F1053}" destId="{5E72AA77-3C36-4FC2-AC0C-4BC23F9D66E4}" srcOrd="1" destOrd="0" presId="urn:microsoft.com/office/officeart/2005/8/layout/orgChart1"/>
    <dgm:cxn modelId="{3B66FCA9-BBFD-4C1F-A0CD-2EF8676B0CF6}" type="presParOf" srcId="{5E72AA77-3C36-4FC2-AC0C-4BC23F9D66E4}" destId="{45D79A6E-09B0-4D36-957B-048EDBFAE168}" srcOrd="0" destOrd="0" presId="urn:microsoft.com/office/officeart/2005/8/layout/orgChart1"/>
    <dgm:cxn modelId="{C7BD5A52-5AE4-4FDF-BED0-FD8D7749C0DC}" type="presParOf" srcId="{45D79A6E-09B0-4D36-957B-048EDBFAE168}" destId="{BFC2F221-982E-429C-B115-7082062A7385}" srcOrd="0" destOrd="0" presId="urn:microsoft.com/office/officeart/2005/8/layout/orgChart1"/>
    <dgm:cxn modelId="{29933423-D455-4D9B-99E9-BE3AE7A897B7}" type="presParOf" srcId="{45D79A6E-09B0-4D36-957B-048EDBFAE168}" destId="{841CDE78-46BC-4C5A-8A89-159BD7A8DE0D}" srcOrd="1" destOrd="0" presId="urn:microsoft.com/office/officeart/2005/8/layout/orgChart1"/>
    <dgm:cxn modelId="{A7E0CC71-F2D0-437F-BB7A-3DFD5E90E995}" type="presParOf" srcId="{5E72AA77-3C36-4FC2-AC0C-4BC23F9D66E4}" destId="{A011B81C-C2C8-4C91-B4D8-A276DB21068B}" srcOrd="1" destOrd="0" presId="urn:microsoft.com/office/officeart/2005/8/layout/orgChart1"/>
    <dgm:cxn modelId="{753A037F-CB54-43E5-8119-A688B61FF68C}" type="presParOf" srcId="{5E72AA77-3C36-4FC2-AC0C-4BC23F9D66E4}" destId="{3D518608-99E5-4DB9-94F9-53BE5067FB5A}" srcOrd="2" destOrd="0" presId="urn:microsoft.com/office/officeart/2005/8/layout/orgChart1"/>
    <dgm:cxn modelId="{E3DF522C-2522-470A-88D5-159834E05332}" type="presParOf" srcId="{B661221E-B58D-45DE-AE21-C1474199FD12}" destId="{C6C8A91B-28D4-4356-849D-A79167A859CE}" srcOrd="2" destOrd="0" presId="urn:microsoft.com/office/officeart/2005/8/layout/orgChart1"/>
    <dgm:cxn modelId="{31F99021-8263-452A-B97F-06388337E591}" type="presParOf" srcId="{32FF5B19-DC9F-4516-9867-A1D27C50A792}" destId="{0F08A8E5-7205-4F73-9774-AB37AF04A197}" srcOrd="2" destOrd="0" presId="urn:microsoft.com/office/officeart/2005/8/layout/orgChart1"/>
    <dgm:cxn modelId="{06FA5609-E7C7-464B-849A-11737AE170DB}" type="presParOf" srcId="{00B9DFF6-7B4D-4E34-AC2B-16D7EF44CB3F}" destId="{CFC12954-82C3-4F36-9B43-77A1D9619277}" srcOrd="2" destOrd="0" presId="urn:microsoft.com/office/officeart/2005/8/layout/orgChart1"/>
    <dgm:cxn modelId="{4F4522FB-FFA4-4DC5-A5E1-DC8789502C14}" type="presParOf" srcId="{00B9DFF6-7B4D-4E34-AC2B-16D7EF44CB3F}" destId="{E3AF51AA-6608-4AA1-B9C1-E4E369472EFB}" srcOrd="3" destOrd="0" presId="urn:microsoft.com/office/officeart/2005/8/layout/orgChart1"/>
    <dgm:cxn modelId="{B0FC91B3-4AB1-4488-B836-547549B91FBC}" type="presParOf" srcId="{E3AF51AA-6608-4AA1-B9C1-E4E369472EFB}" destId="{307209FA-23D8-477A-BE10-A45C7FA58F94}" srcOrd="0" destOrd="0" presId="urn:microsoft.com/office/officeart/2005/8/layout/orgChart1"/>
    <dgm:cxn modelId="{6DD31890-EB66-48C4-ADFD-9B11289CC1A8}" type="presParOf" srcId="{307209FA-23D8-477A-BE10-A45C7FA58F94}" destId="{3FEEEB27-225B-4420-9364-7497A6D5A381}" srcOrd="0" destOrd="0" presId="urn:microsoft.com/office/officeart/2005/8/layout/orgChart1"/>
    <dgm:cxn modelId="{AD4BBE82-4300-472C-A11F-B06C0623DC52}" type="presParOf" srcId="{307209FA-23D8-477A-BE10-A45C7FA58F94}" destId="{D6F846AC-0D7F-4CD4-BEAB-3CF87D1F10A7}" srcOrd="1" destOrd="0" presId="urn:microsoft.com/office/officeart/2005/8/layout/orgChart1"/>
    <dgm:cxn modelId="{C5197320-53E1-494C-9826-87A9B0D3ECD3}" type="presParOf" srcId="{E3AF51AA-6608-4AA1-B9C1-E4E369472EFB}" destId="{E579E8FA-8765-4550-8FE5-724CFB2B27B9}" srcOrd="1" destOrd="0" presId="urn:microsoft.com/office/officeart/2005/8/layout/orgChart1"/>
    <dgm:cxn modelId="{70BFC748-926B-4F4D-8053-0F2FD5F2986A}" type="presParOf" srcId="{E579E8FA-8765-4550-8FE5-724CFB2B27B9}" destId="{095A3FB7-5A1E-439E-8589-895165EF79DA}" srcOrd="0" destOrd="0" presId="urn:microsoft.com/office/officeart/2005/8/layout/orgChart1"/>
    <dgm:cxn modelId="{2EEFB6A8-F471-4837-AF10-1BFDF66E4E52}" type="presParOf" srcId="{E579E8FA-8765-4550-8FE5-724CFB2B27B9}" destId="{7B4CA20E-A2AE-417C-9222-AFF99981ACA8}" srcOrd="1" destOrd="0" presId="urn:microsoft.com/office/officeart/2005/8/layout/orgChart1"/>
    <dgm:cxn modelId="{009A7CB7-CDFC-4AED-8B26-6DC81067F426}" type="presParOf" srcId="{7B4CA20E-A2AE-417C-9222-AFF99981ACA8}" destId="{F310F577-D297-432C-8007-EB6FC0333EAD}" srcOrd="0" destOrd="0" presId="urn:microsoft.com/office/officeart/2005/8/layout/orgChart1"/>
    <dgm:cxn modelId="{08E809E1-949C-4F2F-A8B2-178F99024703}" type="presParOf" srcId="{F310F577-D297-432C-8007-EB6FC0333EAD}" destId="{C42B1DF0-652D-49B4-B5FD-783123678FE2}" srcOrd="0" destOrd="0" presId="urn:microsoft.com/office/officeart/2005/8/layout/orgChart1"/>
    <dgm:cxn modelId="{43DF0584-965E-48C1-8D90-A670CCCCA591}" type="presParOf" srcId="{F310F577-D297-432C-8007-EB6FC0333EAD}" destId="{DBCAA885-AE8E-43F9-A241-6B3145AB8711}" srcOrd="1" destOrd="0" presId="urn:microsoft.com/office/officeart/2005/8/layout/orgChart1"/>
    <dgm:cxn modelId="{F2FEA66A-33FA-4C44-A167-63ABE2BA229D}" type="presParOf" srcId="{7B4CA20E-A2AE-417C-9222-AFF99981ACA8}" destId="{5420D66C-F40D-4BD0-BACB-6E9ADE298A1B}" srcOrd="1" destOrd="0" presId="urn:microsoft.com/office/officeart/2005/8/layout/orgChart1"/>
    <dgm:cxn modelId="{3F624CC4-43E7-46F8-87A2-AD61101F7DDD}" type="presParOf" srcId="{5420D66C-F40D-4BD0-BACB-6E9ADE298A1B}" destId="{C868EFC4-AD10-4924-940B-D105F3E54096}" srcOrd="0" destOrd="0" presId="urn:microsoft.com/office/officeart/2005/8/layout/orgChart1"/>
    <dgm:cxn modelId="{FE0248E7-5DE6-4DBA-A0A0-1A8D023398BB}" type="presParOf" srcId="{5420D66C-F40D-4BD0-BACB-6E9ADE298A1B}" destId="{86AABA14-20A8-4367-9C78-D77DBA5A8947}" srcOrd="1" destOrd="0" presId="urn:microsoft.com/office/officeart/2005/8/layout/orgChart1"/>
    <dgm:cxn modelId="{37C87E46-433C-441C-9689-FF869C2CB4EC}" type="presParOf" srcId="{86AABA14-20A8-4367-9C78-D77DBA5A8947}" destId="{62A94DB2-EE7C-4305-889A-1D5DE90B74C3}" srcOrd="0" destOrd="0" presId="urn:microsoft.com/office/officeart/2005/8/layout/orgChart1"/>
    <dgm:cxn modelId="{E4C66B90-4232-4C24-BC50-758B0C011453}" type="presParOf" srcId="{62A94DB2-EE7C-4305-889A-1D5DE90B74C3}" destId="{7FC77439-6FB2-4AFD-BE04-10BB6F991733}" srcOrd="0" destOrd="0" presId="urn:microsoft.com/office/officeart/2005/8/layout/orgChart1"/>
    <dgm:cxn modelId="{C7565399-E944-4364-A719-DFBAB2447DE5}" type="presParOf" srcId="{62A94DB2-EE7C-4305-889A-1D5DE90B74C3}" destId="{34C64E6A-9DFF-4F5C-AC98-B39C8CDDBB6F}" srcOrd="1" destOrd="0" presId="urn:microsoft.com/office/officeart/2005/8/layout/orgChart1"/>
    <dgm:cxn modelId="{C48AC692-FA12-4655-91C3-C3A288CF6F3A}" type="presParOf" srcId="{86AABA14-20A8-4367-9C78-D77DBA5A8947}" destId="{D02B14FD-C7C5-42ED-9BA8-460969F804C5}" srcOrd="1" destOrd="0" presId="urn:microsoft.com/office/officeart/2005/8/layout/orgChart1"/>
    <dgm:cxn modelId="{497C653B-DE51-4C8A-A3DD-08663682A9BF}" type="presParOf" srcId="{86AABA14-20A8-4367-9C78-D77DBA5A8947}" destId="{50D804F8-9F73-4FC3-B773-2F7C0ED03430}" srcOrd="2" destOrd="0" presId="urn:microsoft.com/office/officeart/2005/8/layout/orgChart1"/>
    <dgm:cxn modelId="{9C169963-3DC1-4E65-8A6E-728EF92CF3BC}" type="presParOf" srcId="{7B4CA20E-A2AE-417C-9222-AFF99981ACA8}" destId="{70021907-CE60-4A9C-85EB-7A1639D051A5}" srcOrd="2" destOrd="0" presId="urn:microsoft.com/office/officeart/2005/8/layout/orgChart1"/>
    <dgm:cxn modelId="{0D1FC9A1-F67F-4E63-A9F6-5EDE7145F608}" type="presParOf" srcId="{E579E8FA-8765-4550-8FE5-724CFB2B27B9}" destId="{45AFAB5A-FF72-4E46-AB2A-125A18E365C7}" srcOrd="2" destOrd="0" presId="urn:microsoft.com/office/officeart/2005/8/layout/orgChart1"/>
    <dgm:cxn modelId="{8DC879A9-3AF3-48B0-A1DE-4C59410CFDC5}" type="presParOf" srcId="{E579E8FA-8765-4550-8FE5-724CFB2B27B9}" destId="{933F4A8E-8DDD-4097-9EC1-81D51AE5A678}" srcOrd="3" destOrd="0" presId="urn:microsoft.com/office/officeart/2005/8/layout/orgChart1"/>
    <dgm:cxn modelId="{F18601A1-D716-40A5-9808-FD03B308A71F}" type="presParOf" srcId="{933F4A8E-8DDD-4097-9EC1-81D51AE5A678}" destId="{0B473CEB-23C2-449B-BA33-30C7EED36DEC}" srcOrd="0" destOrd="0" presId="urn:microsoft.com/office/officeart/2005/8/layout/orgChart1"/>
    <dgm:cxn modelId="{FB45E61B-89A7-4A25-8C81-3D114B38555B}" type="presParOf" srcId="{0B473CEB-23C2-449B-BA33-30C7EED36DEC}" destId="{BF545ED0-21C7-4AD9-9B10-05E340044E5C}" srcOrd="0" destOrd="0" presId="urn:microsoft.com/office/officeart/2005/8/layout/orgChart1"/>
    <dgm:cxn modelId="{6403E7A1-4E19-4608-9129-510B913D677C}" type="presParOf" srcId="{0B473CEB-23C2-449B-BA33-30C7EED36DEC}" destId="{D93396CC-AA9D-4E8C-A5FF-8EF43889977A}" srcOrd="1" destOrd="0" presId="urn:microsoft.com/office/officeart/2005/8/layout/orgChart1"/>
    <dgm:cxn modelId="{FA4C958F-90BA-46A7-AB66-42DA1902B845}" type="presParOf" srcId="{933F4A8E-8DDD-4097-9EC1-81D51AE5A678}" destId="{20C41486-939F-4809-AE60-79EC8C9CC7D4}" srcOrd="1" destOrd="0" presId="urn:microsoft.com/office/officeart/2005/8/layout/orgChart1"/>
    <dgm:cxn modelId="{5072F790-02C3-4761-AAE5-B8A6B1BD8ABB}" type="presParOf" srcId="{20C41486-939F-4809-AE60-79EC8C9CC7D4}" destId="{F6747693-35A5-4134-ADFD-3A763DEA8867}" srcOrd="0" destOrd="0" presId="urn:microsoft.com/office/officeart/2005/8/layout/orgChart1"/>
    <dgm:cxn modelId="{FF286CC9-8545-4C53-97AD-B37CFA6E116B}" type="presParOf" srcId="{20C41486-939F-4809-AE60-79EC8C9CC7D4}" destId="{547C51B8-61A0-4589-A742-94AF7EFB4EE8}" srcOrd="1" destOrd="0" presId="urn:microsoft.com/office/officeart/2005/8/layout/orgChart1"/>
    <dgm:cxn modelId="{02235C31-37EB-4A34-8813-3E176F118A0C}" type="presParOf" srcId="{547C51B8-61A0-4589-A742-94AF7EFB4EE8}" destId="{A62D6A4B-337A-41B4-BAC8-0D3A440B77E6}" srcOrd="0" destOrd="0" presId="urn:microsoft.com/office/officeart/2005/8/layout/orgChart1"/>
    <dgm:cxn modelId="{F00A89FE-AA45-4B49-827F-CEA17B9B6B87}" type="presParOf" srcId="{A62D6A4B-337A-41B4-BAC8-0D3A440B77E6}" destId="{018C5D1A-5990-46B6-87EE-FF32FC50E919}" srcOrd="0" destOrd="0" presId="urn:microsoft.com/office/officeart/2005/8/layout/orgChart1"/>
    <dgm:cxn modelId="{522CBE2A-7604-47F2-A0A9-B00FE03B8B0D}" type="presParOf" srcId="{A62D6A4B-337A-41B4-BAC8-0D3A440B77E6}" destId="{6659A7A3-E832-4FCE-8514-D331C10886B2}" srcOrd="1" destOrd="0" presId="urn:microsoft.com/office/officeart/2005/8/layout/orgChart1"/>
    <dgm:cxn modelId="{4EB666C4-21FF-4C95-91FD-E059B0828EBE}" type="presParOf" srcId="{547C51B8-61A0-4589-A742-94AF7EFB4EE8}" destId="{A210C205-5C01-49CD-9BC3-654DB2A409DB}" srcOrd="1" destOrd="0" presId="urn:microsoft.com/office/officeart/2005/8/layout/orgChart1"/>
    <dgm:cxn modelId="{492E6E02-A968-40F9-9F77-D6D52C07444C}" type="presParOf" srcId="{547C51B8-61A0-4589-A742-94AF7EFB4EE8}" destId="{A288CE96-F5E1-4F67-8FDE-18FD0303F747}" srcOrd="2" destOrd="0" presId="urn:microsoft.com/office/officeart/2005/8/layout/orgChart1"/>
    <dgm:cxn modelId="{90D7D3A7-FC9E-4963-8931-19E1E7C05801}" type="presParOf" srcId="{933F4A8E-8DDD-4097-9EC1-81D51AE5A678}" destId="{72D95C28-13B8-4D8E-82C3-B7819C43F3DE}" srcOrd="2" destOrd="0" presId="urn:microsoft.com/office/officeart/2005/8/layout/orgChart1"/>
    <dgm:cxn modelId="{10DA6ABB-04F0-4330-B7D3-02572EE45C64}" type="presParOf" srcId="{E3AF51AA-6608-4AA1-B9C1-E4E369472EFB}" destId="{523C9413-B253-4D9D-AFE9-30694C0D8CFB}" srcOrd="2" destOrd="0" presId="urn:microsoft.com/office/officeart/2005/8/layout/orgChart1"/>
    <dgm:cxn modelId="{0ED5F48E-AFD6-40B7-8B22-895991FAE3F2}" type="presParOf" srcId="{AFC131CE-E583-45A9-A449-30C86865CC3A}" destId="{215D4764-919D-436E-8114-8C147AFDD46E}" srcOrd="2" destOrd="0" presId="urn:microsoft.com/office/officeart/2005/8/layout/orgChart1"/>
  </dgm:cxnLst>
  <dgm:bg>
    <a:solidFill>
      <a:schemeClr val="bg1"/>
    </a:solidFill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157FFD21-D24A-484A-BBDC-D6900AFCBB20}" type="doc">
      <dgm:prSet loTypeId="urn:microsoft.com/office/officeart/2005/8/layout/orgChart1" loCatId="hierarchy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GB"/>
        </a:p>
      </dgm:t>
    </dgm:pt>
    <dgm:pt modelId="{A219169B-AE2F-4F50-B6F3-6159F520190A}">
      <dgm:prSet phldrT="[Text]" custT="1"/>
      <dgm:spPr/>
      <dgm:t>
        <a:bodyPr/>
        <a:lstStyle/>
        <a:p>
          <a:r>
            <a:rPr lang="en-GB" sz="1800" b="1" dirty="0"/>
            <a:t>Your Project Approach</a:t>
          </a:r>
        </a:p>
      </dgm:t>
    </dgm:pt>
    <dgm:pt modelId="{2A98C910-5ABA-4BDB-9059-336FFF2E628B}" type="parTrans" cxnId="{A4333347-19BA-4BF2-B43D-412756865ADB}">
      <dgm:prSet/>
      <dgm:spPr/>
      <dgm:t>
        <a:bodyPr/>
        <a:lstStyle/>
        <a:p>
          <a:endParaRPr lang="en-GB"/>
        </a:p>
      </dgm:t>
    </dgm:pt>
    <dgm:pt modelId="{FE81B769-D328-4F5A-BE7E-E97E1BB7EA3C}" type="sibTrans" cxnId="{A4333347-19BA-4BF2-B43D-412756865ADB}">
      <dgm:prSet/>
      <dgm:spPr/>
      <dgm:t>
        <a:bodyPr/>
        <a:lstStyle/>
        <a:p>
          <a:endParaRPr lang="en-GB"/>
        </a:p>
      </dgm:t>
    </dgm:pt>
    <dgm:pt modelId="{3165E16D-F80C-4943-B572-AE61ED2F25AC}">
      <dgm:prSet phldrT="[Text]"/>
      <dgm:spPr>
        <a:solidFill>
          <a:schemeClr val="accent4"/>
        </a:solidFill>
        <a:ln>
          <a:solidFill>
            <a:schemeClr val="bg1"/>
          </a:solidFill>
        </a:ln>
      </dgm:spPr>
      <dgm:t>
        <a:bodyPr/>
        <a:lstStyle/>
        <a:p>
          <a:r>
            <a:rPr lang="en-GB" dirty="0">
              <a:solidFill>
                <a:schemeClr val="bg1"/>
              </a:solidFill>
            </a:rPr>
            <a:t>SDLC Approach</a:t>
          </a:r>
        </a:p>
      </dgm:t>
    </dgm:pt>
    <dgm:pt modelId="{1FEAC702-2C41-4531-9B7A-91B13452BECD}" type="parTrans" cxnId="{A34EA7E2-2C34-478A-8F88-65EAE90853CC}">
      <dgm:prSet/>
      <dgm:spPr/>
      <dgm:t>
        <a:bodyPr/>
        <a:lstStyle/>
        <a:p>
          <a:endParaRPr lang="en-GB"/>
        </a:p>
      </dgm:t>
    </dgm:pt>
    <dgm:pt modelId="{C7FD0543-2D9A-45E3-B930-C864CD49232A}" type="sibTrans" cxnId="{A34EA7E2-2C34-478A-8F88-65EAE90853CC}">
      <dgm:prSet/>
      <dgm:spPr/>
      <dgm:t>
        <a:bodyPr/>
        <a:lstStyle/>
        <a:p>
          <a:endParaRPr lang="en-GB"/>
        </a:p>
      </dgm:t>
    </dgm:pt>
    <dgm:pt modelId="{D261D79A-68B4-4D62-964F-7694182FA88D}">
      <dgm:prSet phldrT="[Text]"/>
      <dgm:spPr>
        <a:solidFill>
          <a:srgbClr val="FFFF00"/>
        </a:solidFill>
        <a:ln>
          <a:solidFill>
            <a:schemeClr val="tx1"/>
          </a:solidFill>
        </a:ln>
      </dgm:spPr>
      <dgm:t>
        <a:bodyPr/>
        <a:lstStyle/>
        <a:p>
          <a:r>
            <a:rPr lang="en-GB" dirty="0">
              <a:solidFill>
                <a:schemeClr val="tx1"/>
              </a:solidFill>
            </a:rPr>
            <a:t>Field Research</a:t>
          </a:r>
        </a:p>
      </dgm:t>
    </dgm:pt>
    <dgm:pt modelId="{6E933F28-9932-45D8-90F5-652AF99C41AE}" type="parTrans" cxnId="{7DAEDACD-8E2D-4B42-ABD0-AD93C66A67E1}">
      <dgm:prSet/>
      <dgm:spPr/>
      <dgm:t>
        <a:bodyPr/>
        <a:lstStyle/>
        <a:p>
          <a:endParaRPr lang="en-GB"/>
        </a:p>
      </dgm:t>
    </dgm:pt>
    <dgm:pt modelId="{96640E5E-B00B-47B7-A905-0CB12D62FA35}" type="sibTrans" cxnId="{7DAEDACD-8E2D-4B42-ABD0-AD93C66A67E1}">
      <dgm:prSet/>
      <dgm:spPr/>
      <dgm:t>
        <a:bodyPr/>
        <a:lstStyle/>
        <a:p>
          <a:endParaRPr lang="en-GB"/>
        </a:p>
      </dgm:t>
    </dgm:pt>
    <dgm:pt modelId="{FC6DEF4B-A605-4F9B-B056-DC18CBA0F5FB}">
      <dgm:prSet phldrT="[Text]"/>
      <dgm:spPr>
        <a:solidFill>
          <a:schemeClr val="accent4"/>
        </a:solidFill>
        <a:ln>
          <a:solidFill>
            <a:schemeClr val="bg1"/>
          </a:solidFill>
        </a:ln>
      </dgm:spPr>
      <dgm:t>
        <a:bodyPr/>
        <a:lstStyle/>
        <a:p>
          <a:r>
            <a:rPr lang="en-GB" dirty="0">
              <a:solidFill>
                <a:schemeClr val="bg1"/>
              </a:solidFill>
            </a:rPr>
            <a:t>SSADM, Agile, Waterfall…etc</a:t>
          </a:r>
        </a:p>
      </dgm:t>
    </dgm:pt>
    <dgm:pt modelId="{8284151A-C276-4668-823D-B97BB9228E41}" type="parTrans" cxnId="{818784D9-4EBF-44E5-93A3-6CA9FD3B81B9}">
      <dgm:prSet/>
      <dgm:spPr/>
      <dgm:t>
        <a:bodyPr/>
        <a:lstStyle/>
        <a:p>
          <a:endParaRPr lang="en-GB"/>
        </a:p>
      </dgm:t>
    </dgm:pt>
    <dgm:pt modelId="{C3CA9E23-8F0E-4187-B7D8-F93D91305EC6}" type="sibTrans" cxnId="{818784D9-4EBF-44E5-93A3-6CA9FD3B81B9}">
      <dgm:prSet/>
      <dgm:spPr/>
      <dgm:t>
        <a:bodyPr/>
        <a:lstStyle/>
        <a:p>
          <a:endParaRPr lang="en-GB"/>
        </a:p>
      </dgm:t>
    </dgm:pt>
    <dgm:pt modelId="{CF26DF82-0C6D-4013-B702-AD2E74B94819}">
      <dgm:prSet phldrT="[Text]"/>
      <dgm:spPr>
        <a:solidFill>
          <a:schemeClr val="accent6"/>
        </a:solidFill>
        <a:ln>
          <a:solidFill>
            <a:schemeClr val="bg1"/>
          </a:solidFill>
        </a:ln>
      </dgm:spPr>
      <dgm:t>
        <a:bodyPr/>
        <a:lstStyle/>
        <a:p>
          <a:r>
            <a:rPr lang="en-GB" dirty="0">
              <a:solidFill>
                <a:schemeClr val="bg1"/>
              </a:solidFill>
            </a:rPr>
            <a:t>Kanban, Scrum, Gantt chart…etc</a:t>
          </a:r>
        </a:p>
      </dgm:t>
    </dgm:pt>
    <dgm:pt modelId="{25FC02E0-EDF5-41EF-B372-C6EFB14F639B}" type="parTrans" cxnId="{A273969B-7A54-4962-B271-1C429108B2C0}">
      <dgm:prSet/>
      <dgm:spPr/>
      <dgm:t>
        <a:bodyPr/>
        <a:lstStyle/>
        <a:p>
          <a:endParaRPr lang="en-GB"/>
        </a:p>
      </dgm:t>
    </dgm:pt>
    <dgm:pt modelId="{B8679F27-072C-4BEE-A8E1-86E719D817A8}" type="sibTrans" cxnId="{A273969B-7A54-4962-B271-1C429108B2C0}">
      <dgm:prSet/>
      <dgm:spPr/>
      <dgm:t>
        <a:bodyPr/>
        <a:lstStyle/>
        <a:p>
          <a:endParaRPr lang="en-GB"/>
        </a:p>
      </dgm:t>
    </dgm:pt>
    <dgm:pt modelId="{3377243D-E7AC-4F2B-83BE-98DD559F8F5E}">
      <dgm:prSet phldrT="[Text]"/>
      <dgm:spPr>
        <a:solidFill>
          <a:srgbClr val="FFFF00"/>
        </a:solidFill>
        <a:ln>
          <a:solidFill>
            <a:schemeClr val="tx1"/>
          </a:solidFill>
        </a:ln>
      </dgm:spPr>
      <dgm:t>
        <a:bodyPr/>
        <a:lstStyle/>
        <a:p>
          <a:r>
            <a:rPr lang="en-GB" dirty="0">
              <a:solidFill>
                <a:schemeClr val="tx1"/>
              </a:solidFill>
            </a:rPr>
            <a:t>Quantitative</a:t>
          </a:r>
        </a:p>
      </dgm:t>
    </dgm:pt>
    <dgm:pt modelId="{C9B214FE-31BC-409F-87EA-629CFCC18287}" type="parTrans" cxnId="{4858A39E-357B-42C5-9035-C7457406CF50}">
      <dgm:prSet/>
      <dgm:spPr/>
      <dgm:t>
        <a:bodyPr/>
        <a:lstStyle/>
        <a:p>
          <a:endParaRPr lang="en-GB"/>
        </a:p>
      </dgm:t>
    </dgm:pt>
    <dgm:pt modelId="{084AE076-FF41-4E2C-A046-22B943A19079}" type="sibTrans" cxnId="{4858A39E-357B-42C5-9035-C7457406CF50}">
      <dgm:prSet/>
      <dgm:spPr/>
      <dgm:t>
        <a:bodyPr/>
        <a:lstStyle/>
        <a:p>
          <a:endParaRPr lang="en-GB"/>
        </a:p>
      </dgm:t>
    </dgm:pt>
    <dgm:pt modelId="{0266637F-1548-45D2-9478-DC8D1967B3DB}">
      <dgm:prSet phldrT="[Text]"/>
      <dgm:spPr/>
      <dgm:t>
        <a:bodyPr/>
        <a:lstStyle/>
        <a:p>
          <a:r>
            <a:rPr lang="en-GB" dirty="0"/>
            <a:t>Qualitative</a:t>
          </a:r>
        </a:p>
      </dgm:t>
    </dgm:pt>
    <dgm:pt modelId="{25518C61-279E-40A3-8765-E48F0C9A5175}" type="parTrans" cxnId="{BA73CB6A-F152-4000-8941-D9C8F23A2A18}">
      <dgm:prSet/>
      <dgm:spPr/>
      <dgm:t>
        <a:bodyPr/>
        <a:lstStyle/>
        <a:p>
          <a:endParaRPr lang="en-GB"/>
        </a:p>
      </dgm:t>
    </dgm:pt>
    <dgm:pt modelId="{698A849D-1D05-42E9-AF8A-A6F312B8C80B}" type="sibTrans" cxnId="{BA73CB6A-F152-4000-8941-D9C8F23A2A18}">
      <dgm:prSet/>
      <dgm:spPr/>
      <dgm:t>
        <a:bodyPr/>
        <a:lstStyle/>
        <a:p>
          <a:endParaRPr lang="en-GB"/>
        </a:p>
      </dgm:t>
    </dgm:pt>
    <dgm:pt modelId="{BA81206E-E5B7-430C-A142-4A54E39ECA5B}">
      <dgm:prSet phldrT="[Text]"/>
      <dgm:spPr>
        <a:solidFill>
          <a:srgbClr val="FFFF00"/>
        </a:solidFill>
        <a:ln>
          <a:solidFill>
            <a:schemeClr val="tx1"/>
          </a:solidFill>
        </a:ln>
      </dgm:spPr>
      <dgm:t>
        <a:bodyPr/>
        <a:lstStyle/>
        <a:p>
          <a:r>
            <a:rPr lang="en-GB" dirty="0">
              <a:solidFill>
                <a:schemeClr val="tx1"/>
              </a:solidFill>
            </a:rPr>
            <a:t>Surveys, Questionnaires, datasets…</a:t>
          </a:r>
        </a:p>
      </dgm:t>
    </dgm:pt>
    <dgm:pt modelId="{258326EF-BBFC-4D89-8763-10E9EF3BA8CC}" type="parTrans" cxnId="{BAF65294-279E-40E8-AA4B-2DECBD9FD68B}">
      <dgm:prSet/>
      <dgm:spPr/>
      <dgm:t>
        <a:bodyPr/>
        <a:lstStyle/>
        <a:p>
          <a:endParaRPr lang="en-GB"/>
        </a:p>
      </dgm:t>
    </dgm:pt>
    <dgm:pt modelId="{F1FB442E-3FF4-46BF-8FFC-951C10551CBA}" type="sibTrans" cxnId="{BAF65294-279E-40E8-AA4B-2DECBD9FD68B}">
      <dgm:prSet/>
      <dgm:spPr/>
      <dgm:t>
        <a:bodyPr/>
        <a:lstStyle/>
        <a:p>
          <a:endParaRPr lang="en-GB"/>
        </a:p>
      </dgm:t>
    </dgm:pt>
    <dgm:pt modelId="{D9BC4CFF-751C-4088-B320-3E2C58D49906}">
      <dgm:prSet phldrT="[Text]"/>
      <dgm:spPr/>
      <dgm:t>
        <a:bodyPr/>
        <a:lstStyle/>
        <a:p>
          <a:r>
            <a:rPr lang="en-GB" dirty="0"/>
            <a:t>Interviews, focus groups, Text analysis…etc</a:t>
          </a:r>
        </a:p>
      </dgm:t>
    </dgm:pt>
    <dgm:pt modelId="{C888379C-4CD6-46AE-9232-7C555A3D280B}" type="parTrans" cxnId="{65CD252E-763C-4E0F-851E-2AE11C22823C}">
      <dgm:prSet/>
      <dgm:spPr/>
      <dgm:t>
        <a:bodyPr/>
        <a:lstStyle/>
        <a:p>
          <a:endParaRPr lang="en-GB"/>
        </a:p>
      </dgm:t>
    </dgm:pt>
    <dgm:pt modelId="{9690ADC1-4A29-44B7-B549-CF20F3BAF61A}" type="sibTrans" cxnId="{65CD252E-763C-4E0F-851E-2AE11C22823C}">
      <dgm:prSet/>
      <dgm:spPr/>
      <dgm:t>
        <a:bodyPr/>
        <a:lstStyle/>
        <a:p>
          <a:endParaRPr lang="en-GB"/>
        </a:p>
      </dgm:t>
    </dgm:pt>
    <dgm:pt modelId="{9A4AB3E2-D2AC-4D3F-9645-E1283208925B}" type="pres">
      <dgm:prSet presAssocID="{157FFD21-D24A-484A-BBDC-D6900AFCBB2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AFC131CE-E583-45A9-A449-30C86865CC3A}" type="pres">
      <dgm:prSet presAssocID="{A219169B-AE2F-4F50-B6F3-6159F520190A}" presName="hierRoot1" presStyleCnt="0">
        <dgm:presLayoutVars>
          <dgm:hierBranch val="init"/>
        </dgm:presLayoutVars>
      </dgm:prSet>
      <dgm:spPr/>
    </dgm:pt>
    <dgm:pt modelId="{1AC3D6EF-24A0-4B48-8ACA-421350BDE131}" type="pres">
      <dgm:prSet presAssocID="{A219169B-AE2F-4F50-B6F3-6159F520190A}" presName="rootComposite1" presStyleCnt="0"/>
      <dgm:spPr/>
    </dgm:pt>
    <dgm:pt modelId="{ADF4F902-5E7D-4992-AD64-617D0B9D7F91}" type="pres">
      <dgm:prSet presAssocID="{A219169B-AE2F-4F50-B6F3-6159F520190A}" presName="rootText1" presStyleLbl="node0" presStyleIdx="0" presStyleCnt="1">
        <dgm:presLayoutVars>
          <dgm:chPref val="3"/>
        </dgm:presLayoutVars>
      </dgm:prSet>
      <dgm:spPr/>
    </dgm:pt>
    <dgm:pt modelId="{2AF56341-F45C-4BE8-82A5-8696654AB9C0}" type="pres">
      <dgm:prSet presAssocID="{A219169B-AE2F-4F50-B6F3-6159F520190A}" presName="rootConnector1" presStyleLbl="node1" presStyleIdx="0" presStyleCnt="0"/>
      <dgm:spPr/>
    </dgm:pt>
    <dgm:pt modelId="{00B9DFF6-7B4D-4E34-AC2B-16D7EF44CB3F}" type="pres">
      <dgm:prSet presAssocID="{A219169B-AE2F-4F50-B6F3-6159F520190A}" presName="hierChild2" presStyleCnt="0"/>
      <dgm:spPr/>
    </dgm:pt>
    <dgm:pt modelId="{C1FA120E-A23D-41E4-8B20-62D5EC8D37C2}" type="pres">
      <dgm:prSet presAssocID="{1FEAC702-2C41-4531-9B7A-91B13452BECD}" presName="Name37" presStyleLbl="parChTrans1D2" presStyleIdx="0" presStyleCnt="2"/>
      <dgm:spPr/>
    </dgm:pt>
    <dgm:pt modelId="{32FF5B19-DC9F-4516-9867-A1D27C50A792}" type="pres">
      <dgm:prSet presAssocID="{3165E16D-F80C-4943-B572-AE61ED2F25AC}" presName="hierRoot2" presStyleCnt="0">
        <dgm:presLayoutVars>
          <dgm:hierBranch val="init"/>
        </dgm:presLayoutVars>
      </dgm:prSet>
      <dgm:spPr/>
    </dgm:pt>
    <dgm:pt modelId="{53A289C1-8B10-4D15-AEF0-A1AE4A955529}" type="pres">
      <dgm:prSet presAssocID="{3165E16D-F80C-4943-B572-AE61ED2F25AC}" presName="rootComposite" presStyleCnt="0"/>
      <dgm:spPr/>
    </dgm:pt>
    <dgm:pt modelId="{D0A1F7E4-ACFF-4B5F-94E7-346B607BE87E}" type="pres">
      <dgm:prSet presAssocID="{3165E16D-F80C-4943-B572-AE61ED2F25AC}" presName="rootText" presStyleLbl="node2" presStyleIdx="0" presStyleCnt="2">
        <dgm:presLayoutVars>
          <dgm:chPref val="3"/>
        </dgm:presLayoutVars>
      </dgm:prSet>
      <dgm:spPr/>
    </dgm:pt>
    <dgm:pt modelId="{B01C2A1E-4319-46EC-9FE3-4E49BDB12708}" type="pres">
      <dgm:prSet presAssocID="{3165E16D-F80C-4943-B572-AE61ED2F25AC}" presName="rootConnector" presStyleLbl="node2" presStyleIdx="0" presStyleCnt="2"/>
      <dgm:spPr/>
    </dgm:pt>
    <dgm:pt modelId="{AC424CD9-3FA9-4073-8A06-61DEEA234F5D}" type="pres">
      <dgm:prSet presAssocID="{3165E16D-F80C-4943-B572-AE61ED2F25AC}" presName="hierChild4" presStyleCnt="0"/>
      <dgm:spPr/>
    </dgm:pt>
    <dgm:pt modelId="{D2A7DEF8-3564-415F-94AD-DD2B044081F8}" type="pres">
      <dgm:prSet presAssocID="{8284151A-C276-4668-823D-B97BB9228E41}" presName="Name37" presStyleLbl="parChTrans1D3" presStyleIdx="0" presStyleCnt="3"/>
      <dgm:spPr/>
    </dgm:pt>
    <dgm:pt modelId="{B661221E-B58D-45DE-AE21-C1474199FD12}" type="pres">
      <dgm:prSet presAssocID="{FC6DEF4B-A605-4F9B-B056-DC18CBA0F5FB}" presName="hierRoot2" presStyleCnt="0">
        <dgm:presLayoutVars>
          <dgm:hierBranch val="init"/>
        </dgm:presLayoutVars>
      </dgm:prSet>
      <dgm:spPr/>
    </dgm:pt>
    <dgm:pt modelId="{C1213D0A-83E1-4329-8089-A82AB7271258}" type="pres">
      <dgm:prSet presAssocID="{FC6DEF4B-A605-4F9B-B056-DC18CBA0F5FB}" presName="rootComposite" presStyleCnt="0"/>
      <dgm:spPr/>
    </dgm:pt>
    <dgm:pt modelId="{84A64D24-EC7E-46CB-8F0C-86DC5F97B002}" type="pres">
      <dgm:prSet presAssocID="{FC6DEF4B-A605-4F9B-B056-DC18CBA0F5FB}" presName="rootText" presStyleLbl="node3" presStyleIdx="0" presStyleCnt="3">
        <dgm:presLayoutVars>
          <dgm:chPref val="3"/>
        </dgm:presLayoutVars>
      </dgm:prSet>
      <dgm:spPr/>
    </dgm:pt>
    <dgm:pt modelId="{ACCEB5E4-F092-43AC-8ABE-932416A5C6B9}" type="pres">
      <dgm:prSet presAssocID="{FC6DEF4B-A605-4F9B-B056-DC18CBA0F5FB}" presName="rootConnector" presStyleLbl="node3" presStyleIdx="0" presStyleCnt="3"/>
      <dgm:spPr/>
    </dgm:pt>
    <dgm:pt modelId="{19EA03B1-3042-47F1-B6DC-99A9D17F1053}" type="pres">
      <dgm:prSet presAssocID="{FC6DEF4B-A605-4F9B-B056-DC18CBA0F5FB}" presName="hierChild4" presStyleCnt="0"/>
      <dgm:spPr/>
    </dgm:pt>
    <dgm:pt modelId="{DF30A3EB-8EB5-4726-8353-CE9202968261}" type="pres">
      <dgm:prSet presAssocID="{25FC02E0-EDF5-41EF-B372-C6EFB14F639B}" presName="Name37" presStyleLbl="parChTrans1D4" presStyleIdx="0" presStyleCnt="3"/>
      <dgm:spPr/>
    </dgm:pt>
    <dgm:pt modelId="{5E72AA77-3C36-4FC2-AC0C-4BC23F9D66E4}" type="pres">
      <dgm:prSet presAssocID="{CF26DF82-0C6D-4013-B702-AD2E74B94819}" presName="hierRoot2" presStyleCnt="0">
        <dgm:presLayoutVars>
          <dgm:hierBranch val="init"/>
        </dgm:presLayoutVars>
      </dgm:prSet>
      <dgm:spPr/>
    </dgm:pt>
    <dgm:pt modelId="{45D79A6E-09B0-4D36-957B-048EDBFAE168}" type="pres">
      <dgm:prSet presAssocID="{CF26DF82-0C6D-4013-B702-AD2E74B94819}" presName="rootComposite" presStyleCnt="0"/>
      <dgm:spPr/>
    </dgm:pt>
    <dgm:pt modelId="{BFC2F221-982E-429C-B115-7082062A7385}" type="pres">
      <dgm:prSet presAssocID="{CF26DF82-0C6D-4013-B702-AD2E74B94819}" presName="rootText" presStyleLbl="node4" presStyleIdx="0" presStyleCnt="3">
        <dgm:presLayoutVars>
          <dgm:chPref val="3"/>
        </dgm:presLayoutVars>
      </dgm:prSet>
      <dgm:spPr/>
    </dgm:pt>
    <dgm:pt modelId="{841CDE78-46BC-4C5A-8A89-159BD7A8DE0D}" type="pres">
      <dgm:prSet presAssocID="{CF26DF82-0C6D-4013-B702-AD2E74B94819}" presName="rootConnector" presStyleLbl="node4" presStyleIdx="0" presStyleCnt="3"/>
      <dgm:spPr/>
    </dgm:pt>
    <dgm:pt modelId="{A011B81C-C2C8-4C91-B4D8-A276DB21068B}" type="pres">
      <dgm:prSet presAssocID="{CF26DF82-0C6D-4013-B702-AD2E74B94819}" presName="hierChild4" presStyleCnt="0"/>
      <dgm:spPr/>
    </dgm:pt>
    <dgm:pt modelId="{3D518608-99E5-4DB9-94F9-53BE5067FB5A}" type="pres">
      <dgm:prSet presAssocID="{CF26DF82-0C6D-4013-B702-AD2E74B94819}" presName="hierChild5" presStyleCnt="0"/>
      <dgm:spPr/>
    </dgm:pt>
    <dgm:pt modelId="{C6C8A91B-28D4-4356-849D-A79167A859CE}" type="pres">
      <dgm:prSet presAssocID="{FC6DEF4B-A605-4F9B-B056-DC18CBA0F5FB}" presName="hierChild5" presStyleCnt="0"/>
      <dgm:spPr/>
    </dgm:pt>
    <dgm:pt modelId="{0F08A8E5-7205-4F73-9774-AB37AF04A197}" type="pres">
      <dgm:prSet presAssocID="{3165E16D-F80C-4943-B572-AE61ED2F25AC}" presName="hierChild5" presStyleCnt="0"/>
      <dgm:spPr/>
    </dgm:pt>
    <dgm:pt modelId="{CFC12954-82C3-4F36-9B43-77A1D9619277}" type="pres">
      <dgm:prSet presAssocID="{6E933F28-9932-45D8-90F5-652AF99C41AE}" presName="Name37" presStyleLbl="parChTrans1D2" presStyleIdx="1" presStyleCnt="2"/>
      <dgm:spPr/>
    </dgm:pt>
    <dgm:pt modelId="{E3AF51AA-6608-4AA1-B9C1-E4E369472EFB}" type="pres">
      <dgm:prSet presAssocID="{D261D79A-68B4-4D62-964F-7694182FA88D}" presName="hierRoot2" presStyleCnt="0">
        <dgm:presLayoutVars>
          <dgm:hierBranch val="init"/>
        </dgm:presLayoutVars>
      </dgm:prSet>
      <dgm:spPr/>
    </dgm:pt>
    <dgm:pt modelId="{307209FA-23D8-477A-BE10-A45C7FA58F94}" type="pres">
      <dgm:prSet presAssocID="{D261D79A-68B4-4D62-964F-7694182FA88D}" presName="rootComposite" presStyleCnt="0"/>
      <dgm:spPr/>
    </dgm:pt>
    <dgm:pt modelId="{3FEEEB27-225B-4420-9364-7497A6D5A381}" type="pres">
      <dgm:prSet presAssocID="{D261D79A-68B4-4D62-964F-7694182FA88D}" presName="rootText" presStyleLbl="node2" presStyleIdx="1" presStyleCnt="2">
        <dgm:presLayoutVars>
          <dgm:chPref val="3"/>
        </dgm:presLayoutVars>
      </dgm:prSet>
      <dgm:spPr/>
    </dgm:pt>
    <dgm:pt modelId="{D6F846AC-0D7F-4CD4-BEAB-3CF87D1F10A7}" type="pres">
      <dgm:prSet presAssocID="{D261D79A-68B4-4D62-964F-7694182FA88D}" presName="rootConnector" presStyleLbl="node2" presStyleIdx="1" presStyleCnt="2"/>
      <dgm:spPr/>
    </dgm:pt>
    <dgm:pt modelId="{E579E8FA-8765-4550-8FE5-724CFB2B27B9}" type="pres">
      <dgm:prSet presAssocID="{D261D79A-68B4-4D62-964F-7694182FA88D}" presName="hierChild4" presStyleCnt="0"/>
      <dgm:spPr/>
    </dgm:pt>
    <dgm:pt modelId="{095A3FB7-5A1E-439E-8589-895165EF79DA}" type="pres">
      <dgm:prSet presAssocID="{C9B214FE-31BC-409F-87EA-629CFCC18287}" presName="Name37" presStyleLbl="parChTrans1D3" presStyleIdx="1" presStyleCnt="3"/>
      <dgm:spPr/>
    </dgm:pt>
    <dgm:pt modelId="{7B4CA20E-A2AE-417C-9222-AFF99981ACA8}" type="pres">
      <dgm:prSet presAssocID="{3377243D-E7AC-4F2B-83BE-98DD559F8F5E}" presName="hierRoot2" presStyleCnt="0">
        <dgm:presLayoutVars>
          <dgm:hierBranch val="init"/>
        </dgm:presLayoutVars>
      </dgm:prSet>
      <dgm:spPr/>
    </dgm:pt>
    <dgm:pt modelId="{F310F577-D297-432C-8007-EB6FC0333EAD}" type="pres">
      <dgm:prSet presAssocID="{3377243D-E7AC-4F2B-83BE-98DD559F8F5E}" presName="rootComposite" presStyleCnt="0"/>
      <dgm:spPr/>
    </dgm:pt>
    <dgm:pt modelId="{C42B1DF0-652D-49B4-B5FD-783123678FE2}" type="pres">
      <dgm:prSet presAssocID="{3377243D-E7AC-4F2B-83BE-98DD559F8F5E}" presName="rootText" presStyleLbl="node3" presStyleIdx="1" presStyleCnt="3">
        <dgm:presLayoutVars>
          <dgm:chPref val="3"/>
        </dgm:presLayoutVars>
      </dgm:prSet>
      <dgm:spPr/>
    </dgm:pt>
    <dgm:pt modelId="{DBCAA885-AE8E-43F9-A241-6B3145AB8711}" type="pres">
      <dgm:prSet presAssocID="{3377243D-E7AC-4F2B-83BE-98DD559F8F5E}" presName="rootConnector" presStyleLbl="node3" presStyleIdx="1" presStyleCnt="3"/>
      <dgm:spPr/>
    </dgm:pt>
    <dgm:pt modelId="{5420D66C-F40D-4BD0-BACB-6E9ADE298A1B}" type="pres">
      <dgm:prSet presAssocID="{3377243D-E7AC-4F2B-83BE-98DD559F8F5E}" presName="hierChild4" presStyleCnt="0"/>
      <dgm:spPr/>
    </dgm:pt>
    <dgm:pt modelId="{C868EFC4-AD10-4924-940B-D105F3E54096}" type="pres">
      <dgm:prSet presAssocID="{258326EF-BBFC-4D89-8763-10E9EF3BA8CC}" presName="Name37" presStyleLbl="parChTrans1D4" presStyleIdx="1" presStyleCnt="3"/>
      <dgm:spPr/>
    </dgm:pt>
    <dgm:pt modelId="{86AABA14-20A8-4367-9C78-D77DBA5A8947}" type="pres">
      <dgm:prSet presAssocID="{BA81206E-E5B7-430C-A142-4A54E39ECA5B}" presName="hierRoot2" presStyleCnt="0">
        <dgm:presLayoutVars>
          <dgm:hierBranch val="init"/>
        </dgm:presLayoutVars>
      </dgm:prSet>
      <dgm:spPr/>
    </dgm:pt>
    <dgm:pt modelId="{62A94DB2-EE7C-4305-889A-1D5DE90B74C3}" type="pres">
      <dgm:prSet presAssocID="{BA81206E-E5B7-430C-A142-4A54E39ECA5B}" presName="rootComposite" presStyleCnt="0"/>
      <dgm:spPr/>
    </dgm:pt>
    <dgm:pt modelId="{7FC77439-6FB2-4AFD-BE04-10BB6F991733}" type="pres">
      <dgm:prSet presAssocID="{BA81206E-E5B7-430C-A142-4A54E39ECA5B}" presName="rootText" presStyleLbl="node4" presStyleIdx="1" presStyleCnt="3">
        <dgm:presLayoutVars>
          <dgm:chPref val="3"/>
        </dgm:presLayoutVars>
      </dgm:prSet>
      <dgm:spPr/>
    </dgm:pt>
    <dgm:pt modelId="{34C64E6A-9DFF-4F5C-AC98-B39C8CDDBB6F}" type="pres">
      <dgm:prSet presAssocID="{BA81206E-E5B7-430C-A142-4A54E39ECA5B}" presName="rootConnector" presStyleLbl="node4" presStyleIdx="1" presStyleCnt="3"/>
      <dgm:spPr/>
    </dgm:pt>
    <dgm:pt modelId="{D02B14FD-C7C5-42ED-9BA8-460969F804C5}" type="pres">
      <dgm:prSet presAssocID="{BA81206E-E5B7-430C-A142-4A54E39ECA5B}" presName="hierChild4" presStyleCnt="0"/>
      <dgm:spPr/>
    </dgm:pt>
    <dgm:pt modelId="{50D804F8-9F73-4FC3-B773-2F7C0ED03430}" type="pres">
      <dgm:prSet presAssocID="{BA81206E-E5B7-430C-A142-4A54E39ECA5B}" presName="hierChild5" presStyleCnt="0"/>
      <dgm:spPr/>
    </dgm:pt>
    <dgm:pt modelId="{70021907-CE60-4A9C-85EB-7A1639D051A5}" type="pres">
      <dgm:prSet presAssocID="{3377243D-E7AC-4F2B-83BE-98DD559F8F5E}" presName="hierChild5" presStyleCnt="0"/>
      <dgm:spPr/>
    </dgm:pt>
    <dgm:pt modelId="{45AFAB5A-FF72-4E46-AB2A-125A18E365C7}" type="pres">
      <dgm:prSet presAssocID="{25518C61-279E-40A3-8765-E48F0C9A5175}" presName="Name37" presStyleLbl="parChTrans1D3" presStyleIdx="2" presStyleCnt="3"/>
      <dgm:spPr/>
    </dgm:pt>
    <dgm:pt modelId="{933F4A8E-8DDD-4097-9EC1-81D51AE5A678}" type="pres">
      <dgm:prSet presAssocID="{0266637F-1548-45D2-9478-DC8D1967B3DB}" presName="hierRoot2" presStyleCnt="0">
        <dgm:presLayoutVars>
          <dgm:hierBranch val="init"/>
        </dgm:presLayoutVars>
      </dgm:prSet>
      <dgm:spPr/>
    </dgm:pt>
    <dgm:pt modelId="{0B473CEB-23C2-449B-BA33-30C7EED36DEC}" type="pres">
      <dgm:prSet presAssocID="{0266637F-1548-45D2-9478-DC8D1967B3DB}" presName="rootComposite" presStyleCnt="0"/>
      <dgm:spPr/>
    </dgm:pt>
    <dgm:pt modelId="{BF545ED0-21C7-4AD9-9B10-05E340044E5C}" type="pres">
      <dgm:prSet presAssocID="{0266637F-1548-45D2-9478-DC8D1967B3DB}" presName="rootText" presStyleLbl="node3" presStyleIdx="2" presStyleCnt="3">
        <dgm:presLayoutVars>
          <dgm:chPref val="3"/>
        </dgm:presLayoutVars>
      </dgm:prSet>
      <dgm:spPr/>
    </dgm:pt>
    <dgm:pt modelId="{D93396CC-AA9D-4E8C-A5FF-8EF43889977A}" type="pres">
      <dgm:prSet presAssocID="{0266637F-1548-45D2-9478-DC8D1967B3DB}" presName="rootConnector" presStyleLbl="node3" presStyleIdx="2" presStyleCnt="3"/>
      <dgm:spPr/>
    </dgm:pt>
    <dgm:pt modelId="{20C41486-939F-4809-AE60-79EC8C9CC7D4}" type="pres">
      <dgm:prSet presAssocID="{0266637F-1548-45D2-9478-DC8D1967B3DB}" presName="hierChild4" presStyleCnt="0"/>
      <dgm:spPr/>
    </dgm:pt>
    <dgm:pt modelId="{F6747693-35A5-4134-ADFD-3A763DEA8867}" type="pres">
      <dgm:prSet presAssocID="{C888379C-4CD6-46AE-9232-7C555A3D280B}" presName="Name37" presStyleLbl="parChTrans1D4" presStyleIdx="2" presStyleCnt="3"/>
      <dgm:spPr/>
    </dgm:pt>
    <dgm:pt modelId="{547C51B8-61A0-4589-A742-94AF7EFB4EE8}" type="pres">
      <dgm:prSet presAssocID="{D9BC4CFF-751C-4088-B320-3E2C58D49906}" presName="hierRoot2" presStyleCnt="0">
        <dgm:presLayoutVars>
          <dgm:hierBranch val="init"/>
        </dgm:presLayoutVars>
      </dgm:prSet>
      <dgm:spPr/>
    </dgm:pt>
    <dgm:pt modelId="{A62D6A4B-337A-41B4-BAC8-0D3A440B77E6}" type="pres">
      <dgm:prSet presAssocID="{D9BC4CFF-751C-4088-B320-3E2C58D49906}" presName="rootComposite" presStyleCnt="0"/>
      <dgm:spPr/>
    </dgm:pt>
    <dgm:pt modelId="{018C5D1A-5990-46B6-87EE-FF32FC50E919}" type="pres">
      <dgm:prSet presAssocID="{D9BC4CFF-751C-4088-B320-3E2C58D49906}" presName="rootText" presStyleLbl="node4" presStyleIdx="2" presStyleCnt="3">
        <dgm:presLayoutVars>
          <dgm:chPref val="3"/>
        </dgm:presLayoutVars>
      </dgm:prSet>
      <dgm:spPr/>
    </dgm:pt>
    <dgm:pt modelId="{6659A7A3-E832-4FCE-8514-D331C10886B2}" type="pres">
      <dgm:prSet presAssocID="{D9BC4CFF-751C-4088-B320-3E2C58D49906}" presName="rootConnector" presStyleLbl="node4" presStyleIdx="2" presStyleCnt="3"/>
      <dgm:spPr/>
    </dgm:pt>
    <dgm:pt modelId="{A210C205-5C01-49CD-9BC3-654DB2A409DB}" type="pres">
      <dgm:prSet presAssocID="{D9BC4CFF-751C-4088-B320-3E2C58D49906}" presName="hierChild4" presStyleCnt="0"/>
      <dgm:spPr/>
    </dgm:pt>
    <dgm:pt modelId="{A288CE96-F5E1-4F67-8FDE-18FD0303F747}" type="pres">
      <dgm:prSet presAssocID="{D9BC4CFF-751C-4088-B320-3E2C58D49906}" presName="hierChild5" presStyleCnt="0"/>
      <dgm:spPr/>
    </dgm:pt>
    <dgm:pt modelId="{72D95C28-13B8-4D8E-82C3-B7819C43F3DE}" type="pres">
      <dgm:prSet presAssocID="{0266637F-1548-45D2-9478-DC8D1967B3DB}" presName="hierChild5" presStyleCnt="0"/>
      <dgm:spPr/>
    </dgm:pt>
    <dgm:pt modelId="{523C9413-B253-4D9D-AFE9-30694C0D8CFB}" type="pres">
      <dgm:prSet presAssocID="{D261D79A-68B4-4D62-964F-7694182FA88D}" presName="hierChild5" presStyleCnt="0"/>
      <dgm:spPr/>
    </dgm:pt>
    <dgm:pt modelId="{215D4764-919D-436E-8114-8C147AFDD46E}" type="pres">
      <dgm:prSet presAssocID="{A219169B-AE2F-4F50-B6F3-6159F520190A}" presName="hierChild3" presStyleCnt="0"/>
      <dgm:spPr/>
    </dgm:pt>
  </dgm:ptLst>
  <dgm:cxnLst>
    <dgm:cxn modelId="{740BB705-3AF0-4BDE-9D28-AACCE84EF88F}" type="presOf" srcId="{258326EF-BBFC-4D89-8763-10E9EF3BA8CC}" destId="{C868EFC4-AD10-4924-940B-D105F3E54096}" srcOrd="0" destOrd="0" presId="urn:microsoft.com/office/officeart/2005/8/layout/orgChart1"/>
    <dgm:cxn modelId="{AC0D8B17-4A36-4B8F-8C83-04CB37A4B406}" type="presOf" srcId="{FC6DEF4B-A605-4F9B-B056-DC18CBA0F5FB}" destId="{84A64D24-EC7E-46CB-8F0C-86DC5F97B002}" srcOrd="0" destOrd="0" presId="urn:microsoft.com/office/officeart/2005/8/layout/orgChart1"/>
    <dgm:cxn modelId="{B0A21429-B4DE-47AC-8A11-1C04E56510DB}" type="presOf" srcId="{D261D79A-68B4-4D62-964F-7694182FA88D}" destId="{D6F846AC-0D7F-4CD4-BEAB-3CF87D1F10A7}" srcOrd="1" destOrd="0" presId="urn:microsoft.com/office/officeart/2005/8/layout/orgChart1"/>
    <dgm:cxn modelId="{65CD252E-763C-4E0F-851E-2AE11C22823C}" srcId="{0266637F-1548-45D2-9478-DC8D1967B3DB}" destId="{D9BC4CFF-751C-4088-B320-3E2C58D49906}" srcOrd="0" destOrd="0" parTransId="{C888379C-4CD6-46AE-9232-7C555A3D280B}" sibTransId="{9690ADC1-4A29-44B7-B549-CF20F3BAF61A}"/>
    <dgm:cxn modelId="{58347C35-56A6-4774-A1E6-99DED17AADF0}" type="presOf" srcId="{1FEAC702-2C41-4531-9B7A-91B13452BECD}" destId="{C1FA120E-A23D-41E4-8B20-62D5EC8D37C2}" srcOrd="0" destOrd="0" presId="urn:microsoft.com/office/officeart/2005/8/layout/orgChart1"/>
    <dgm:cxn modelId="{B54DB837-BAC1-4038-A149-1865ECB6AFFC}" type="presOf" srcId="{A219169B-AE2F-4F50-B6F3-6159F520190A}" destId="{2AF56341-F45C-4BE8-82A5-8696654AB9C0}" srcOrd="1" destOrd="0" presId="urn:microsoft.com/office/officeart/2005/8/layout/orgChart1"/>
    <dgm:cxn modelId="{332F5141-3CF1-42B6-8569-4B13492A3E75}" type="presOf" srcId="{0266637F-1548-45D2-9478-DC8D1967B3DB}" destId="{D93396CC-AA9D-4E8C-A5FF-8EF43889977A}" srcOrd="1" destOrd="0" presId="urn:microsoft.com/office/officeart/2005/8/layout/orgChart1"/>
    <dgm:cxn modelId="{A4333347-19BA-4BF2-B43D-412756865ADB}" srcId="{157FFD21-D24A-484A-BBDC-D6900AFCBB20}" destId="{A219169B-AE2F-4F50-B6F3-6159F520190A}" srcOrd="0" destOrd="0" parTransId="{2A98C910-5ABA-4BDB-9059-336FFF2E628B}" sibTransId="{FE81B769-D328-4F5A-BE7E-E97E1BB7EA3C}"/>
    <dgm:cxn modelId="{434E7B68-27C2-4DC9-ABFC-54E675291935}" type="presOf" srcId="{D9BC4CFF-751C-4088-B320-3E2C58D49906}" destId="{018C5D1A-5990-46B6-87EE-FF32FC50E919}" srcOrd="0" destOrd="0" presId="urn:microsoft.com/office/officeart/2005/8/layout/orgChart1"/>
    <dgm:cxn modelId="{BA73CB6A-F152-4000-8941-D9C8F23A2A18}" srcId="{D261D79A-68B4-4D62-964F-7694182FA88D}" destId="{0266637F-1548-45D2-9478-DC8D1967B3DB}" srcOrd="1" destOrd="0" parTransId="{25518C61-279E-40A3-8765-E48F0C9A5175}" sibTransId="{698A849D-1D05-42E9-AF8A-A6F312B8C80B}"/>
    <dgm:cxn modelId="{457DEE6D-2835-43E3-8343-EA9E4331E486}" type="presOf" srcId="{3165E16D-F80C-4943-B572-AE61ED2F25AC}" destId="{B01C2A1E-4319-46EC-9FE3-4E49BDB12708}" srcOrd="1" destOrd="0" presId="urn:microsoft.com/office/officeart/2005/8/layout/orgChart1"/>
    <dgm:cxn modelId="{72045E70-31CB-46E3-88A0-57033203379B}" type="presOf" srcId="{157FFD21-D24A-484A-BBDC-D6900AFCBB20}" destId="{9A4AB3E2-D2AC-4D3F-9645-E1283208925B}" srcOrd="0" destOrd="0" presId="urn:microsoft.com/office/officeart/2005/8/layout/orgChart1"/>
    <dgm:cxn modelId="{3FEB5257-AB52-4DBC-9183-E616AFFE8B44}" type="presOf" srcId="{BA81206E-E5B7-430C-A142-4A54E39ECA5B}" destId="{34C64E6A-9DFF-4F5C-AC98-B39C8CDDBB6F}" srcOrd="1" destOrd="0" presId="urn:microsoft.com/office/officeart/2005/8/layout/orgChart1"/>
    <dgm:cxn modelId="{1A8A6379-17DA-4E7F-AA54-031280537472}" type="presOf" srcId="{D9BC4CFF-751C-4088-B320-3E2C58D49906}" destId="{6659A7A3-E832-4FCE-8514-D331C10886B2}" srcOrd="1" destOrd="0" presId="urn:microsoft.com/office/officeart/2005/8/layout/orgChart1"/>
    <dgm:cxn modelId="{D9814D82-3CD6-47FA-8E1F-364D4825E765}" type="presOf" srcId="{25FC02E0-EDF5-41EF-B372-C6EFB14F639B}" destId="{DF30A3EB-8EB5-4726-8353-CE9202968261}" srcOrd="0" destOrd="0" presId="urn:microsoft.com/office/officeart/2005/8/layout/orgChart1"/>
    <dgm:cxn modelId="{83D34494-9001-4B05-98C7-8859C3CAFA6F}" type="presOf" srcId="{6E933F28-9932-45D8-90F5-652AF99C41AE}" destId="{CFC12954-82C3-4F36-9B43-77A1D9619277}" srcOrd="0" destOrd="0" presId="urn:microsoft.com/office/officeart/2005/8/layout/orgChart1"/>
    <dgm:cxn modelId="{BAF65294-279E-40E8-AA4B-2DECBD9FD68B}" srcId="{3377243D-E7AC-4F2B-83BE-98DD559F8F5E}" destId="{BA81206E-E5B7-430C-A142-4A54E39ECA5B}" srcOrd="0" destOrd="0" parTransId="{258326EF-BBFC-4D89-8763-10E9EF3BA8CC}" sibTransId="{F1FB442E-3FF4-46BF-8FFC-951C10551CBA}"/>
    <dgm:cxn modelId="{EF584498-74B5-427B-A56B-F6E00D8108A8}" type="presOf" srcId="{A219169B-AE2F-4F50-B6F3-6159F520190A}" destId="{ADF4F902-5E7D-4992-AD64-617D0B9D7F91}" srcOrd="0" destOrd="0" presId="urn:microsoft.com/office/officeart/2005/8/layout/orgChart1"/>
    <dgm:cxn modelId="{A273969B-7A54-4962-B271-1C429108B2C0}" srcId="{FC6DEF4B-A605-4F9B-B056-DC18CBA0F5FB}" destId="{CF26DF82-0C6D-4013-B702-AD2E74B94819}" srcOrd="0" destOrd="0" parTransId="{25FC02E0-EDF5-41EF-B372-C6EFB14F639B}" sibTransId="{B8679F27-072C-4BEE-A8E1-86E719D817A8}"/>
    <dgm:cxn modelId="{F44BF49D-37F7-41C8-8281-5E34687F892D}" type="presOf" srcId="{BA81206E-E5B7-430C-A142-4A54E39ECA5B}" destId="{7FC77439-6FB2-4AFD-BE04-10BB6F991733}" srcOrd="0" destOrd="0" presId="urn:microsoft.com/office/officeart/2005/8/layout/orgChart1"/>
    <dgm:cxn modelId="{4858A39E-357B-42C5-9035-C7457406CF50}" srcId="{D261D79A-68B4-4D62-964F-7694182FA88D}" destId="{3377243D-E7AC-4F2B-83BE-98DD559F8F5E}" srcOrd="0" destOrd="0" parTransId="{C9B214FE-31BC-409F-87EA-629CFCC18287}" sibTransId="{084AE076-FF41-4E2C-A046-22B943A19079}"/>
    <dgm:cxn modelId="{33197CA2-38C2-4E14-AB46-07F0896DE257}" type="presOf" srcId="{8284151A-C276-4668-823D-B97BB9228E41}" destId="{D2A7DEF8-3564-415F-94AD-DD2B044081F8}" srcOrd="0" destOrd="0" presId="urn:microsoft.com/office/officeart/2005/8/layout/orgChart1"/>
    <dgm:cxn modelId="{99C6ADA4-873A-4FE0-8715-5ADCA1865E98}" type="presOf" srcId="{D261D79A-68B4-4D62-964F-7694182FA88D}" destId="{3FEEEB27-225B-4420-9364-7497A6D5A381}" srcOrd="0" destOrd="0" presId="urn:microsoft.com/office/officeart/2005/8/layout/orgChart1"/>
    <dgm:cxn modelId="{33674FB4-DD3E-4378-989F-1F28B76BCF30}" type="presOf" srcId="{0266637F-1548-45D2-9478-DC8D1967B3DB}" destId="{BF545ED0-21C7-4AD9-9B10-05E340044E5C}" srcOrd="0" destOrd="0" presId="urn:microsoft.com/office/officeart/2005/8/layout/orgChart1"/>
    <dgm:cxn modelId="{9E98E4BD-EF24-47BA-A91C-55E85CBBA326}" type="presOf" srcId="{C888379C-4CD6-46AE-9232-7C555A3D280B}" destId="{F6747693-35A5-4134-ADFD-3A763DEA8867}" srcOrd="0" destOrd="0" presId="urn:microsoft.com/office/officeart/2005/8/layout/orgChart1"/>
    <dgm:cxn modelId="{362E4EC4-974A-4FD6-9F92-54D9FC1A04F4}" type="presOf" srcId="{3377243D-E7AC-4F2B-83BE-98DD559F8F5E}" destId="{C42B1DF0-652D-49B4-B5FD-783123678FE2}" srcOrd="0" destOrd="0" presId="urn:microsoft.com/office/officeart/2005/8/layout/orgChart1"/>
    <dgm:cxn modelId="{7DAEDACD-8E2D-4B42-ABD0-AD93C66A67E1}" srcId="{A219169B-AE2F-4F50-B6F3-6159F520190A}" destId="{D261D79A-68B4-4D62-964F-7694182FA88D}" srcOrd="1" destOrd="0" parTransId="{6E933F28-9932-45D8-90F5-652AF99C41AE}" sibTransId="{96640E5E-B00B-47B7-A905-0CB12D62FA35}"/>
    <dgm:cxn modelId="{5F8A8ED3-C583-4C67-960C-788C2F8C6272}" type="presOf" srcId="{3165E16D-F80C-4943-B572-AE61ED2F25AC}" destId="{D0A1F7E4-ACFF-4B5F-94E7-346B607BE87E}" srcOrd="0" destOrd="0" presId="urn:microsoft.com/office/officeart/2005/8/layout/orgChart1"/>
    <dgm:cxn modelId="{818784D9-4EBF-44E5-93A3-6CA9FD3B81B9}" srcId="{3165E16D-F80C-4943-B572-AE61ED2F25AC}" destId="{FC6DEF4B-A605-4F9B-B056-DC18CBA0F5FB}" srcOrd="0" destOrd="0" parTransId="{8284151A-C276-4668-823D-B97BB9228E41}" sibTransId="{C3CA9E23-8F0E-4187-B7D8-F93D91305EC6}"/>
    <dgm:cxn modelId="{A34EA7E2-2C34-478A-8F88-65EAE90853CC}" srcId="{A219169B-AE2F-4F50-B6F3-6159F520190A}" destId="{3165E16D-F80C-4943-B572-AE61ED2F25AC}" srcOrd="0" destOrd="0" parTransId="{1FEAC702-2C41-4531-9B7A-91B13452BECD}" sibTransId="{C7FD0543-2D9A-45E3-B930-C864CD49232A}"/>
    <dgm:cxn modelId="{31EC0BE5-094F-45DA-8ED4-73F93AEE8851}" type="presOf" srcId="{25518C61-279E-40A3-8765-E48F0C9A5175}" destId="{45AFAB5A-FF72-4E46-AB2A-125A18E365C7}" srcOrd="0" destOrd="0" presId="urn:microsoft.com/office/officeart/2005/8/layout/orgChart1"/>
    <dgm:cxn modelId="{C94F23E5-D65E-4372-843A-39059E48D20C}" type="presOf" srcId="{CF26DF82-0C6D-4013-B702-AD2E74B94819}" destId="{BFC2F221-982E-429C-B115-7082062A7385}" srcOrd="0" destOrd="0" presId="urn:microsoft.com/office/officeart/2005/8/layout/orgChart1"/>
    <dgm:cxn modelId="{6FCCE2E6-067D-4F0D-9A62-968F6FAFAADC}" type="presOf" srcId="{3377243D-E7AC-4F2B-83BE-98DD559F8F5E}" destId="{DBCAA885-AE8E-43F9-A241-6B3145AB8711}" srcOrd="1" destOrd="0" presId="urn:microsoft.com/office/officeart/2005/8/layout/orgChart1"/>
    <dgm:cxn modelId="{EF03E3E6-A880-4F6B-A40F-99EE91CD7E2A}" type="presOf" srcId="{FC6DEF4B-A605-4F9B-B056-DC18CBA0F5FB}" destId="{ACCEB5E4-F092-43AC-8ABE-932416A5C6B9}" srcOrd="1" destOrd="0" presId="urn:microsoft.com/office/officeart/2005/8/layout/orgChart1"/>
    <dgm:cxn modelId="{883048F2-46E8-43F9-9937-B37F2C85A211}" type="presOf" srcId="{CF26DF82-0C6D-4013-B702-AD2E74B94819}" destId="{841CDE78-46BC-4C5A-8A89-159BD7A8DE0D}" srcOrd="1" destOrd="0" presId="urn:microsoft.com/office/officeart/2005/8/layout/orgChart1"/>
    <dgm:cxn modelId="{5F5B5DF7-2B77-49A1-9F55-F53339556341}" type="presOf" srcId="{C9B214FE-31BC-409F-87EA-629CFCC18287}" destId="{095A3FB7-5A1E-439E-8589-895165EF79DA}" srcOrd="0" destOrd="0" presId="urn:microsoft.com/office/officeart/2005/8/layout/orgChart1"/>
    <dgm:cxn modelId="{01D9DC3F-3D04-4258-8E43-14AD09E7769F}" type="presParOf" srcId="{9A4AB3E2-D2AC-4D3F-9645-E1283208925B}" destId="{AFC131CE-E583-45A9-A449-30C86865CC3A}" srcOrd="0" destOrd="0" presId="urn:microsoft.com/office/officeart/2005/8/layout/orgChart1"/>
    <dgm:cxn modelId="{A22AF1D7-C749-47F3-A417-864ACB3050CA}" type="presParOf" srcId="{AFC131CE-E583-45A9-A449-30C86865CC3A}" destId="{1AC3D6EF-24A0-4B48-8ACA-421350BDE131}" srcOrd="0" destOrd="0" presId="urn:microsoft.com/office/officeart/2005/8/layout/orgChart1"/>
    <dgm:cxn modelId="{5E677749-BB24-4759-9512-A7CED5E1B03A}" type="presParOf" srcId="{1AC3D6EF-24A0-4B48-8ACA-421350BDE131}" destId="{ADF4F902-5E7D-4992-AD64-617D0B9D7F91}" srcOrd="0" destOrd="0" presId="urn:microsoft.com/office/officeart/2005/8/layout/orgChart1"/>
    <dgm:cxn modelId="{58DC2F44-4A36-43A2-AA32-FCE56D6D7574}" type="presParOf" srcId="{1AC3D6EF-24A0-4B48-8ACA-421350BDE131}" destId="{2AF56341-F45C-4BE8-82A5-8696654AB9C0}" srcOrd="1" destOrd="0" presId="urn:microsoft.com/office/officeart/2005/8/layout/orgChart1"/>
    <dgm:cxn modelId="{A3C4E99D-F7C2-498C-A68F-E17262AF3999}" type="presParOf" srcId="{AFC131CE-E583-45A9-A449-30C86865CC3A}" destId="{00B9DFF6-7B4D-4E34-AC2B-16D7EF44CB3F}" srcOrd="1" destOrd="0" presId="urn:microsoft.com/office/officeart/2005/8/layout/orgChart1"/>
    <dgm:cxn modelId="{94288F77-D6AA-4B35-9141-0BBDAD2C7D10}" type="presParOf" srcId="{00B9DFF6-7B4D-4E34-AC2B-16D7EF44CB3F}" destId="{C1FA120E-A23D-41E4-8B20-62D5EC8D37C2}" srcOrd="0" destOrd="0" presId="urn:microsoft.com/office/officeart/2005/8/layout/orgChart1"/>
    <dgm:cxn modelId="{F251B268-AB2E-4F1E-A182-DF15872B2CE2}" type="presParOf" srcId="{00B9DFF6-7B4D-4E34-AC2B-16D7EF44CB3F}" destId="{32FF5B19-DC9F-4516-9867-A1D27C50A792}" srcOrd="1" destOrd="0" presId="urn:microsoft.com/office/officeart/2005/8/layout/orgChart1"/>
    <dgm:cxn modelId="{E3297AC2-2AA2-4B6A-924E-5EC17564862F}" type="presParOf" srcId="{32FF5B19-DC9F-4516-9867-A1D27C50A792}" destId="{53A289C1-8B10-4D15-AEF0-A1AE4A955529}" srcOrd="0" destOrd="0" presId="urn:microsoft.com/office/officeart/2005/8/layout/orgChart1"/>
    <dgm:cxn modelId="{9EB04F6D-B415-4DEF-AEF0-7CE7D8C44FD1}" type="presParOf" srcId="{53A289C1-8B10-4D15-AEF0-A1AE4A955529}" destId="{D0A1F7E4-ACFF-4B5F-94E7-346B607BE87E}" srcOrd="0" destOrd="0" presId="urn:microsoft.com/office/officeart/2005/8/layout/orgChart1"/>
    <dgm:cxn modelId="{81CEF854-4E26-43FB-AF47-800C8C0CE5FA}" type="presParOf" srcId="{53A289C1-8B10-4D15-AEF0-A1AE4A955529}" destId="{B01C2A1E-4319-46EC-9FE3-4E49BDB12708}" srcOrd="1" destOrd="0" presId="urn:microsoft.com/office/officeart/2005/8/layout/orgChart1"/>
    <dgm:cxn modelId="{93F7E88F-1E39-482D-8E9E-21B43DED850C}" type="presParOf" srcId="{32FF5B19-DC9F-4516-9867-A1D27C50A792}" destId="{AC424CD9-3FA9-4073-8A06-61DEEA234F5D}" srcOrd="1" destOrd="0" presId="urn:microsoft.com/office/officeart/2005/8/layout/orgChart1"/>
    <dgm:cxn modelId="{CA0DE77E-8A86-4151-A721-9A433B94DB0A}" type="presParOf" srcId="{AC424CD9-3FA9-4073-8A06-61DEEA234F5D}" destId="{D2A7DEF8-3564-415F-94AD-DD2B044081F8}" srcOrd="0" destOrd="0" presId="urn:microsoft.com/office/officeart/2005/8/layout/orgChart1"/>
    <dgm:cxn modelId="{3C724C05-CAB6-488F-925D-39A1288F0533}" type="presParOf" srcId="{AC424CD9-3FA9-4073-8A06-61DEEA234F5D}" destId="{B661221E-B58D-45DE-AE21-C1474199FD12}" srcOrd="1" destOrd="0" presId="urn:microsoft.com/office/officeart/2005/8/layout/orgChart1"/>
    <dgm:cxn modelId="{C57863F9-7C8A-462B-8590-2CB4BCE805B2}" type="presParOf" srcId="{B661221E-B58D-45DE-AE21-C1474199FD12}" destId="{C1213D0A-83E1-4329-8089-A82AB7271258}" srcOrd="0" destOrd="0" presId="urn:microsoft.com/office/officeart/2005/8/layout/orgChart1"/>
    <dgm:cxn modelId="{3B86C2D6-9A8F-4A45-8724-A861AE396A7B}" type="presParOf" srcId="{C1213D0A-83E1-4329-8089-A82AB7271258}" destId="{84A64D24-EC7E-46CB-8F0C-86DC5F97B002}" srcOrd="0" destOrd="0" presId="urn:microsoft.com/office/officeart/2005/8/layout/orgChart1"/>
    <dgm:cxn modelId="{C81709F9-E11D-4DC6-AFF2-13A6336DA122}" type="presParOf" srcId="{C1213D0A-83E1-4329-8089-A82AB7271258}" destId="{ACCEB5E4-F092-43AC-8ABE-932416A5C6B9}" srcOrd="1" destOrd="0" presId="urn:microsoft.com/office/officeart/2005/8/layout/orgChart1"/>
    <dgm:cxn modelId="{F8D58CAA-9F91-4E5E-975B-A6F1E05C5639}" type="presParOf" srcId="{B661221E-B58D-45DE-AE21-C1474199FD12}" destId="{19EA03B1-3042-47F1-B6DC-99A9D17F1053}" srcOrd="1" destOrd="0" presId="urn:microsoft.com/office/officeart/2005/8/layout/orgChart1"/>
    <dgm:cxn modelId="{80B35F1B-B86A-4772-B93D-3AC7FCC0ABD9}" type="presParOf" srcId="{19EA03B1-3042-47F1-B6DC-99A9D17F1053}" destId="{DF30A3EB-8EB5-4726-8353-CE9202968261}" srcOrd="0" destOrd="0" presId="urn:microsoft.com/office/officeart/2005/8/layout/orgChart1"/>
    <dgm:cxn modelId="{EF4FDEE8-4760-4A30-BD79-00476CE708BB}" type="presParOf" srcId="{19EA03B1-3042-47F1-B6DC-99A9D17F1053}" destId="{5E72AA77-3C36-4FC2-AC0C-4BC23F9D66E4}" srcOrd="1" destOrd="0" presId="urn:microsoft.com/office/officeart/2005/8/layout/orgChart1"/>
    <dgm:cxn modelId="{3B66FCA9-BBFD-4C1F-A0CD-2EF8676B0CF6}" type="presParOf" srcId="{5E72AA77-3C36-4FC2-AC0C-4BC23F9D66E4}" destId="{45D79A6E-09B0-4D36-957B-048EDBFAE168}" srcOrd="0" destOrd="0" presId="urn:microsoft.com/office/officeart/2005/8/layout/orgChart1"/>
    <dgm:cxn modelId="{C7BD5A52-5AE4-4FDF-BED0-FD8D7749C0DC}" type="presParOf" srcId="{45D79A6E-09B0-4D36-957B-048EDBFAE168}" destId="{BFC2F221-982E-429C-B115-7082062A7385}" srcOrd="0" destOrd="0" presId="urn:microsoft.com/office/officeart/2005/8/layout/orgChart1"/>
    <dgm:cxn modelId="{29933423-D455-4D9B-99E9-BE3AE7A897B7}" type="presParOf" srcId="{45D79A6E-09B0-4D36-957B-048EDBFAE168}" destId="{841CDE78-46BC-4C5A-8A89-159BD7A8DE0D}" srcOrd="1" destOrd="0" presId="urn:microsoft.com/office/officeart/2005/8/layout/orgChart1"/>
    <dgm:cxn modelId="{A7E0CC71-F2D0-437F-BB7A-3DFD5E90E995}" type="presParOf" srcId="{5E72AA77-3C36-4FC2-AC0C-4BC23F9D66E4}" destId="{A011B81C-C2C8-4C91-B4D8-A276DB21068B}" srcOrd="1" destOrd="0" presId="urn:microsoft.com/office/officeart/2005/8/layout/orgChart1"/>
    <dgm:cxn modelId="{753A037F-CB54-43E5-8119-A688B61FF68C}" type="presParOf" srcId="{5E72AA77-3C36-4FC2-AC0C-4BC23F9D66E4}" destId="{3D518608-99E5-4DB9-94F9-53BE5067FB5A}" srcOrd="2" destOrd="0" presId="urn:microsoft.com/office/officeart/2005/8/layout/orgChart1"/>
    <dgm:cxn modelId="{E3DF522C-2522-470A-88D5-159834E05332}" type="presParOf" srcId="{B661221E-B58D-45DE-AE21-C1474199FD12}" destId="{C6C8A91B-28D4-4356-849D-A79167A859CE}" srcOrd="2" destOrd="0" presId="urn:microsoft.com/office/officeart/2005/8/layout/orgChart1"/>
    <dgm:cxn modelId="{31F99021-8263-452A-B97F-06388337E591}" type="presParOf" srcId="{32FF5B19-DC9F-4516-9867-A1D27C50A792}" destId="{0F08A8E5-7205-4F73-9774-AB37AF04A197}" srcOrd="2" destOrd="0" presId="urn:microsoft.com/office/officeart/2005/8/layout/orgChart1"/>
    <dgm:cxn modelId="{06FA5609-E7C7-464B-849A-11737AE170DB}" type="presParOf" srcId="{00B9DFF6-7B4D-4E34-AC2B-16D7EF44CB3F}" destId="{CFC12954-82C3-4F36-9B43-77A1D9619277}" srcOrd="2" destOrd="0" presId="urn:microsoft.com/office/officeart/2005/8/layout/orgChart1"/>
    <dgm:cxn modelId="{4F4522FB-FFA4-4DC5-A5E1-DC8789502C14}" type="presParOf" srcId="{00B9DFF6-7B4D-4E34-AC2B-16D7EF44CB3F}" destId="{E3AF51AA-6608-4AA1-B9C1-E4E369472EFB}" srcOrd="3" destOrd="0" presId="urn:microsoft.com/office/officeart/2005/8/layout/orgChart1"/>
    <dgm:cxn modelId="{B0FC91B3-4AB1-4488-B836-547549B91FBC}" type="presParOf" srcId="{E3AF51AA-6608-4AA1-B9C1-E4E369472EFB}" destId="{307209FA-23D8-477A-BE10-A45C7FA58F94}" srcOrd="0" destOrd="0" presId="urn:microsoft.com/office/officeart/2005/8/layout/orgChart1"/>
    <dgm:cxn modelId="{6DD31890-EB66-48C4-ADFD-9B11289CC1A8}" type="presParOf" srcId="{307209FA-23D8-477A-BE10-A45C7FA58F94}" destId="{3FEEEB27-225B-4420-9364-7497A6D5A381}" srcOrd="0" destOrd="0" presId="urn:microsoft.com/office/officeart/2005/8/layout/orgChart1"/>
    <dgm:cxn modelId="{AD4BBE82-4300-472C-A11F-B06C0623DC52}" type="presParOf" srcId="{307209FA-23D8-477A-BE10-A45C7FA58F94}" destId="{D6F846AC-0D7F-4CD4-BEAB-3CF87D1F10A7}" srcOrd="1" destOrd="0" presId="urn:microsoft.com/office/officeart/2005/8/layout/orgChart1"/>
    <dgm:cxn modelId="{C5197320-53E1-494C-9826-87A9B0D3ECD3}" type="presParOf" srcId="{E3AF51AA-6608-4AA1-B9C1-E4E369472EFB}" destId="{E579E8FA-8765-4550-8FE5-724CFB2B27B9}" srcOrd="1" destOrd="0" presId="urn:microsoft.com/office/officeart/2005/8/layout/orgChart1"/>
    <dgm:cxn modelId="{70BFC748-926B-4F4D-8053-0F2FD5F2986A}" type="presParOf" srcId="{E579E8FA-8765-4550-8FE5-724CFB2B27B9}" destId="{095A3FB7-5A1E-439E-8589-895165EF79DA}" srcOrd="0" destOrd="0" presId="urn:microsoft.com/office/officeart/2005/8/layout/orgChart1"/>
    <dgm:cxn modelId="{2EEFB6A8-F471-4837-AF10-1BFDF66E4E52}" type="presParOf" srcId="{E579E8FA-8765-4550-8FE5-724CFB2B27B9}" destId="{7B4CA20E-A2AE-417C-9222-AFF99981ACA8}" srcOrd="1" destOrd="0" presId="urn:microsoft.com/office/officeart/2005/8/layout/orgChart1"/>
    <dgm:cxn modelId="{009A7CB7-CDFC-4AED-8B26-6DC81067F426}" type="presParOf" srcId="{7B4CA20E-A2AE-417C-9222-AFF99981ACA8}" destId="{F310F577-D297-432C-8007-EB6FC0333EAD}" srcOrd="0" destOrd="0" presId="urn:microsoft.com/office/officeart/2005/8/layout/orgChart1"/>
    <dgm:cxn modelId="{08E809E1-949C-4F2F-A8B2-178F99024703}" type="presParOf" srcId="{F310F577-D297-432C-8007-EB6FC0333EAD}" destId="{C42B1DF0-652D-49B4-B5FD-783123678FE2}" srcOrd="0" destOrd="0" presId="urn:microsoft.com/office/officeart/2005/8/layout/orgChart1"/>
    <dgm:cxn modelId="{43DF0584-965E-48C1-8D90-A670CCCCA591}" type="presParOf" srcId="{F310F577-D297-432C-8007-EB6FC0333EAD}" destId="{DBCAA885-AE8E-43F9-A241-6B3145AB8711}" srcOrd="1" destOrd="0" presId="urn:microsoft.com/office/officeart/2005/8/layout/orgChart1"/>
    <dgm:cxn modelId="{F2FEA66A-33FA-4C44-A167-63ABE2BA229D}" type="presParOf" srcId="{7B4CA20E-A2AE-417C-9222-AFF99981ACA8}" destId="{5420D66C-F40D-4BD0-BACB-6E9ADE298A1B}" srcOrd="1" destOrd="0" presId="urn:microsoft.com/office/officeart/2005/8/layout/orgChart1"/>
    <dgm:cxn modelId="{3F624CC4-43E7-46F8-87A2-AD61101F7DDD}" type="presParOf" srcId="{5420D66C-F40D-4BD0-BACB-6E9ADE298A1B}" destId="{C868EFC4-AD10-4924-940B-D105F3E54096}" srcOrd="0" destOrd="0" presId="urn:microsoft.com/office/officeart/2005/8/layout/orgChart1"/>
    <dgm:cxn modelId="{FE0248E7-5DE6-4DBA-A0A0-1A8D023398BB}" type="presParOf" srcId="{5420D66C-F40D-4BD0-BACB-6E9ADE298A1B}" destId="{86AABA14-20A8-4367-9C78-D77DBA5A8947}" srcOrd="1" destOrd="0" presId="urn:microsoft.com/office/officeart/2005/8/layout/orgChart1"/>
    <dgm:cxn modelId="{37C87E46-433C-441C-9689-FF869C2CB4EC}" type="presParOf" srcId="{86AABA14-20A8-4367-9C78-D77DBA5A8947}" destId="{62A94DB2-EE7C-4305-889A-1D5DE90B74C3}" srcOrd="0" destOrd="0" presId="urn:microsoft.com/office/officeart/2005/8/layout/orgChart1"/>
    <dgm:cxn modelId="{E4C66B90-4232-4C24-BC50-758B0C011453}" type="presParOf" srcId="{62A94DB2-EE7C-4305-889A-1D5DE90B74C3}" destId="{7FC77439-6FB2-4AFD-BE04-10BB6F991733}" srcOrd="0" destOrd="0" presId="urn:microsoft.com/office/officeart/2005/8/layout/orgChart1"/>
    <dgm:cxn modelId="{C7565399-E944-4364-A719-DFBAB2447DE5}" type="presParOf" srcId="{62A94DB2-EE7C-4305-889A-1D5DE90B74C3}" destId="{34C64E6A-9DFF-4F5C-AC98-B39C8CDDBB6F}" srcOrd="1" destOrd="0" presId="urn:microsoft.com/office/officeart/2005/8/layout/orgChart1"/>
    <dgm:cxn modelId="{C48AC692-FA12-4655-91C3-C3A288CF6F3A}" type="presParOf" srcId="{86AABA14-20A8-4367-9C78-D77DBA5A8947}" destId="{D02B14FD-C7C5-42ED-9BA8-460969F804C5}" srcOrd="1" destOrd="0" presId="urn:microsoft.com/office/officeart/2005/8/layout/orgChart1"/>
    <dgm:cxn modelId="{497C653B-DE51-4C8A-A3DD-08663682A9BF}" type="presParOf" srcId="{86AABA14-20A8-4367-9C78-D77DBA5A8947}" destId="{50D804F8-9F73-4FC3-B773-2F7C0ED03430}" srcOrd="2" destOrd="0" presId="urn:microsoft.com/office/officeart/2005/8/layout/orgChart1"/>
    <dgm:cxn modelId="{9C169963-3DC1-4E65-8A6E-728EF92CF3BC}" type="presParOf" srcId="{7B4CA20E-A2AE-417C-9222-AFF99981ACA8}" destId="{70021907-CE60-4A9C-85EB-7A1639D051A5}" srcOrd="2" destOrd="0" presId="urn:microsoft.com/office/officeart/2005/8/layout/orgChart1"/>
    <dgm:cxn modelId="{0D1FC9A1-F67F-4E63-A9F6-5EDE7145F608}" type="presParOf" srcId="{E579E8FA-8765-4550-8FE5-724CFB2B27B9}" destId="{45AFAB5A-FF72-4E46-AB2A-125A18E365C7}" srcOrd="2" destOrd="0" presId="urn:microsoft.com/office/officeart/2005/8/layout/orgChart1"/>
    <dgm:cxn modelId="{8DC879A9-3AF3-48B0-A1DE-4C59410CFDC5}" type="presParOf" srcId="{E579E8FA-8765-4550-8FE5-724CFB2B27B9}" destId="{933F4A8E-8DDD-4097-9EC1-81D51AE5A678}" srcOrd="3" destOrd="0" presId="urn:microsoft.com/office/officeart/2005/8/layout/orgChart1"/>
    <dgm:cxn modelId="{F18601A1-D716-40A5-9808-FD03B308A71F}" type="presParOf" srcId="{933F4A8E-8DDD-4097-9EC1-81D51AE5A678}" destId="{0B473CEB-23C2-449B-BA33-30C7EED36DEC}" srcOrd="0" destOrd="0" presId="urn:microsoft.com/office/officeart/2005/8/layout/orgChart1"/>
    <dgm:cxn modelId="{FB45E61B-89A7-4A25-8C81-3D114B38555B}" type="presParOf" srcId="{0B473CEB-23C2-449B-BA33-30C7EED36DEC}" destId="{BF545ED0-21C7-4AD9-9B10-05E340044E5C}" srcOrd="0" destOrd="0" presId="urn:microsoft.com/office/officeart/2005/8/layout/orgChart1"/>
    <dgm:cxn modelId="{6403E7A1-4E19-4608-9129-510B913D677C}" type="presParOf" srcId="{0B473CEB-23C2-449B-BA33-30C7EED36DEC}" destId="{D93396CC-AA9D-4E8C-A5FF-8EF43889977A}" srcOrd="1" destOrd="0" presId="urn:microsoft.com/office/officeart/2005/8/layout/orgChart1"/>
    <dgm:cxn modelId="{FA4C958F-90BA-46A7-AB66-42DA1902B845}" type="presParOf" srcId="{933F4A8E-8DDD-4097-9EC1-81D51AE5A678}" destId="{20C41486-939F-4809-AE60-79EC8C9CC7D4}" srcOrd="1" destOrd="0" presId="urn:microsoft.com/office/officeart/2005/8/layout/orgChart1"/>
    <dgm:cxn modelId="{5072F790-02C3-4761-AAE5-B8A6B1BD8ABB}" type="presParOf" srcId="{20C41486-939F-4809-AE60-79EC8C9CC7D4}" destId="{F6747693-35A5-4134-ADFD-3A763DEA8867}" srcOrd="0" destOrd="0" presId="urn:microsoft.com/office/officeart/2005/8/layout/orgChart1"/>
    <dgm:cxn modelId="{FF286CC9-8545-4C53-97AD-B37CFA6E116B}" type="presParOf" srcId="{20C41486-939F-4809-AE60-79EC8C9CC7D4}" destId="{547C51B8-61A0-4589-A742-94AF7EFB4EE8}" srcOrd="1" destOrd="0" presId="urn:microsoft.com/office/officeart/2005/8/layout/orgChart1"/>
    <dgm:cxn modelId="{02235C31-37EB-4A34-8813-3E176F118A0C}" type="presParOf" srcId="{547C51B8-61A0-4589-A742-94AF7EFB4EE8}" destId="{A62D6A4B-337A-41B4-BAC8-0D3A440B77E6}" srcOrd="0" destOrd="0" presId="urn:microsoft.com/office/officeart/2005/8/layout/orgChart1"/>
    <dgm:cxn modelId="{F00A89FE-AA45-4B49-827F-CEA17B9B6B87}" type="presParOf" srcId="{A62D6A4B-337A-41B4-BAC8-0D3A440B77E6}" destId="{018C5D1A-5990-46B6-87EE-FF32FC50E919}" srcOrd="0" destOrd="0" presId="urn:microsoft.com/office/officeart/2005/8/layout/orgChart1"/>
    <dgm:cxn modelId="{522CBE2A-7604-47F2-A0A9-B00FE03B8B0D}" type="presParOf" srcId="{A62D6A4B-337A-41B4-BAC8-0D3A440B77E6}" destId="{6659A7A3-E832-4FCE-8514-D331C10886B2}" srcOrd="1" destOrd="0" presId="urn:microsoft.com/office/officeart/2005/8/layout/orgChart1"/>
    <dgm:cxn modelId="{4EB666C4-21FF-4C95-91FD-E059B0828EBE}" type="presParOf" srcId="{547C51B8-61A0-4589-A742-94AF7EFB4EE8}" destId="{A210C205-5C01-49CD-9BC3-654DB2A409DB}" srcOrd="1" destOrd="0" presId="urn:microsoft.com/office/officeart/2005/8/layout/orgChart1"/>
    <dgm:cxn modelId="{492E6E02-A968-40F9-9F77-D6D52C07444C}" type="presParOf" srcId="{547C51B8-61A0-4589-A742-94AF7EFB4EE8}" destId="{A288CE96-F5E1-4F67-8FDE-18FD0303F747}" srcOrd="2" destOrd="0" presId="urn:microsoft.com/office/officeart/2005/8/layout/orgChart1"/>
    <dgm:cxn modelId="{90D7D3A7-FC9E-4963-8931-19E1E7C05801}" type="presParOf" srcId="{933F4A8E-8DDD-4097-9EC1-81D51AE5A678}" destId="{72D95C28-13B8-4D8E-82C3-B7819C43F3DE}" srcOrd="2" destOrd="0" presId="urn:microsoft.com/office/officeart/2005/8/layout/orgChart1"/>
    <dgm:cxn modelId="{10DA6ABB-04F0-4330-B7D3-02572EE45C64}" type="presParOf" srcId="{E3AF51AA-6608-4AA1-B9C1-E4E369472EFB}" destId="{523C9413-B253-4D9D-AFE9-30694C0D8CFB}" srcOrd="2" destOrd="0" presId="urn:microsoft.com/office/officeart/2005/8/layout/orgChart1"/>
    <dgm:cxn modelId="{0ED5F48E-AFD6-40B7-8B22-895991FAE3F2}" type="presParOf" srcId="{AFC131CE-E583-45A9-A449-30C86865CC3A}" destId="{215D4764-919D-436E-8114-8C147AFDD46E}" srcOrd="2" destOrd="0" presId="urn:microsoft.com/office/officeart/2005/8/layout/orgChart1"/>
  </dgm:cxnLst>
  <dgm:bg>
    <a:solidFill>
      <a:schemeClr val="bg1"/>
    </a:solidFill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57FFD21-D24A-484A-BBDC-D6900AFCBB20}" type="doc">
      <dgm:prSet loTypeId="urn:microsoft.com/office/officeart/2005/8/layout/orgChart1" loCatId="hierarchy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GB"/>
        </a:p>
      </dgm:t>
    </dgm:pt>
    <dgm:pt modelId="{A219169B-AE2F-4F50-B6F3-6159F520190A}">
      <dgm:prSet phldrT="[Text]" custT="1"/>
      <dgm:spPr/>
      <dgm:t>
        <a:bodyPr/>
        <a:lstStyle/>
        <a:p>
          <a:r>
            <a:rPr lang="en-GB" sz="4800" b="1" dirty="0"/>
            <a:t>Your Project Approach</a:t>
          </a:r>
        </a:p>
      </dgm:t>
    </dgm:pt>
    <dgm:pt modelId="{2A98C910-5ABA-4BDB-9059-336FFF2E628B}" type="parTrans" cxnId="{A4333347-19BA-4BF2-B43D-412756865ADB}">
      <dgm:prSet/>
      <dgm:spPr/>
      <dgm:t>
        <a:bodyPr/>
        <a:lstStyle/>
        <a:p>
          <a:endParaRPr lang="en-GB" sz="1400"/>
        </a:p>
      </dgm:t>
    </dgm:pt>
    <dgm:pt modelId="{FE81B769-D328-4F5A-BE7E-E97E1BB7EA3C}" type="sibTrans" cxnId="{A4333347-19BA-4BF2-B43D-412756865ADB}">
      <dgm:prSet/>
      <dgm:spPr/>
      <dgm:t>
        <a:bodyPr/>
        <a:lstStyle/>
        <a:p>
          <a:endParaRPr lang="en-GB" sz="1400"/>
        </a:p>
      </dgm:t>
    </dgm:pt>
    <dgm:pt modelId="{3165E16D-F80C-4943-B572-AE61ED2F25AC}">
      <dgm:prSet phldrT="[Text]" custT="1"/>
      <dgm:spPr/>
      <dgm:t>
        <a:bodyPr/>
        <a:lstStyle/>
        <a:p>
          <a:r>
            <a:rPr lang="en-GB" sz="2800" dirty="0"/>
            <a:t>SDLC Approach</a:t>
          </a:r>
        </a:p>
      </dgm:t>
    </dgm:pt>
    <dgm:pt modelId="{1FEAC702-2C41-4531-9B7A-91B13452BECD}" type="parTrans" cxnId="{A34EA7E2-2C34-478A-8F88-65EAE90853CC}">
      <dgm:prSet/>
      <dgm:spPr/>
      <dgm:t>
        <a:bodyPr/>
        <a:lstStyle/>
        <a:p>
          <a:endParaRPr lang="en-GB" sz="1400"/>
        </a:p>
      </dgm:t>
    </dgm:pt>
    <dgm:pt modelId="{C7FD0543-2D9A-45E3-B930-C864CD49232A}" type="sibTrans" cxnId="{A34EA7E2-2C34-478A-8F88-65EAE90853CC}">
      <dgm:prSet/>
      <dgm:spPr/>
      <dgm:t>
        <a:bodyPr/>
        <a:lstStyle/>
        <a:p>
          <a:endParaRPr lang="en-GB" sz="1400"/>
        </a:p>
      </dgm:t>
    </dgm:pt>
    <dgm:pt modelId="{D261D79A-68B4-4D62-964F-7694182FA88D}">
      <dgm:prSet phldrT="[Text]" custT="1"/>
      <dgm:spPr/>
      <dgm:t>
        <a:bodyPr/>
        <a:lstStyle/>
        <a:p>
          <a:r>
            <a:rPr lang="en-GB" sz="2800" dirty="0"/>
            <a:t>Field Research</a:t>
          </a:r>
        </a:p>
      </dgm:t>
    </dgm:pt>
    <dgm:pt modelId="{6E933F28-9932-45D8-90F5-652AF99C41AE}" type="parTrans" cxnId="{7DAEDACD-8E2D-4B42-ABD0-AD93C66A67E1}">
      <dgm:prSet/>
      <dgm:spPr/>
      <dgm:t>
        <a:bodyPr/>
        <a:lstStyle/>
        <a:p>
          <a:endParaRPr lang="en-GB" sz="1400"/>
        </a:p>
      </dgm:t>
    </dgm:pt>
    <dgm:pt modelId="{96640E5E-B00B-47B7-A905-0CB12D62FA35}" type="sibTrans" cxnId="{7DAEDACD-8E2D-4B42-ABD0-AD93C66A67E1}">
      <dgm:prSet/>
      <dgm:spPr/>
      <dgm:t>
        <a:bodyPr/>
        <a:lstStyle/>
        <a:p>
          <a:endParaRPr lang="en-GB" sz="1400"/>
        </a:p>
      </dgm:t>
    </dgm:pt>
    <dgm:pt modelId="{FC6DEF4B-A605-4F9B-B056-DC18CBA0F5FB}">
      <dgm:prSet phldrT="[Text]" custT="1"/>
      <dgm:spPr/>
      <dgm:t>
        <a:bodyPr/>
        <a:lstStyle/>
        <a:p>
          <a:r>
            <a:rPr lang="en-GB" sz="2800" dirty="0"/>
            <a:t>SSADM, Agile, Waterfall…etc</a:t>
          </a:r>
        </a:p>
      </dgm:t>
    </dgm:pt>
    <dgm:pt modelId="{8284151A-C276-4668-823D-B97BB9228E41}" type="parTrans" cxnId="{818784D9-4EBF-44E5-93A3-6CA9FD3B81B9}">
      <dgm:prSet/>
      <dgm:spPr/>
      <dgm:t>
        <a:bodyPr/>
        <a:lstStyle/>
        <a:p>
          <a:endParaRPr lang="en-GB" sz="1400"/>
        </a:p>
      </dgm:t>
    </dgm:pt>
    <dgm:pt modelId="{C3CA9E23-8F0E-4187-B7D8-F93D91305EC6}" type="sibTrans" cxnId="{818784D9-4EBF-44E5-93A3-6CA9FD3B81B9}">
      <dgm:prSet/>
      <dgm:spPr/>
      <dgm:t>
        <a:bodyPr/>
        <a:lstStyle/>
        <a:p>
          <a:endParaRPr lang="en-GB" sz="1400"/>
        </a:p>
      </dgm:t>
    </dgm:pt>
    <dgm:pt modelId="{CF26DF82-0C6D-4013-B702-AD2E74B94819}">
      <dgm:prSet phldrT="[Text]" custT="1"/>
      <dgm:spPr/>
      <dgm:t>
        <a:bodyPr/>
        <a:lstStyle/>
        <a:p>
          <a:r>
            <a:rPr lang="en-GB" sz="2800" dirty="0"/>
            <a:t>Kanban, Scrum, Gantt chart…etc</a:t>
          </a:r>
        </a:p>
      </dgm:t>
    </dgm:pt>
    <dgm:pt modelId="{25FC02E0-EDF5-41EF-B372-C6EFB14F639B}" type="parTrans" cxnId="{A273969B-7A54-4962-B271-1C429108B2C0}">
      <dgm:prSet/>
      <dgm:spPr/>
      <dgm:t>
        <a:bodyPr/>
        <a:lstStyle/>
        <a:p>
          <a:endParaRPr lang="en-GB" sz="1400"/>
        </a:p>
      </dgm:t>
    </dgm:pt>
    <dgm:pt modelId="{B8679F27-072C-4BEE-A8E1-86E719D817A8}" type="sibTrans" cxnId="{A273969B-7A54-4962-B271-1C429108B2C0}">
      <dgm:prSet/>
      <dgm:spPr/>
      <dgm:t>
        <a:bodyPr/>
        <a:lstStyle/>
        <a:p>
          <a:endParaRPr lang="en-GB" sz="1400"/>
        </a:p>
      </dgm:t>
    </dgm:pt>
    <dgm:pt modelId="{3377243D-E7AC-4F2B-83BE-98DD559F8F5E}">
      <dgm:prSet phldrT="[Text]" custT="1"/>
      <dgm:spPr/>
      <dgm:t>
        <a:bodyPr/>
        <a:lstStyle/>
        <a:p>
          <a:r>
            <a:rPr lang="en-GB" sz="2800" dirty="0"/>
            <a:t>Quantitative</a:t>
          </a:r>
        </a:p>
      </dgm:t>
    </dgm:pt>
    <dgm:pt modelId="{C9B214FE-31BC-409F-87EA-629CFCC18287}" type="parTrans" cxnId="{4858A39E-357B-42C5-9035-C7457406CF50}">
      <dgm:prSet/>
      <dgm:spPr/>
      <dgm:t>
        <a:bodyPr/>
        <a:lstStyle/>
        <a:p>
          <a:endParaRPr lang="en-GB" sz="1400"/>
        </a:p>
      </dgm:t>
    </dgm:pt>
    <dgm:pt modelId="{084AE076-FF41-4E2C-A046-22B943A19079}" type="sibTrans" cxnId="{4858A39E-357B-42C5-9035-C7457406CF50}">
      <dgm:prSet/>
      <dgm:spPr/>
      <dgm:t>
        <a:bodyPr/>
        <a:lstStyle/>
        <a:p>
          <a:endParaRPr lang="en-GB" sz="1400"/>
        </a:p>
      </dgm:t>
    </dgm:pt>
    <dgm:pt modelId="{0266637F-1548-45D2-9478-DC8D1967B3DB}">
      <dgm:prSet phldrT="[Text]" custT="1"/>
      <dgm:spPr/>
      <dgm:t>
        <a:bodyPr/>
        <a:lstStyle/>
        <a:p>
          <a:r>
            <a:rPr lang="en-GB" sz="2800" dirty="0"/>
            <a:t>Qualitative</a:t>
          </a:r>
        </a:p>
      </dgm:t>
    </dgm:pt>
    <dgm:pt modelId="{25518C61-279E-40A3-8765-E48F0C9A5175}" type="parTrans" cxnId="{BA73CB6A-F152-4000-8941-D9C8F23A2A18}">
      <dgm:prSet/>
      <dgm:spPr/>
      <dgm:t>
        <a:bodyPr/>
        <a:lstStyle/>
        <a:p>
          <a:endParaRPr lang="en-GB" sz="1400"/>
        </a:p>
      </dgm:t>
    </dgm:pt>
    <dgm:pt modelId="{698A849D-1D05-42E9-AF8A-A6F312B8C80B}" type="sibTrans" cxnId="{BA73CB6A-F152-4000-8941-D9C8F23A2A18}">
      <dgm:prSet/>
      <dgm:spPr/>
      <dgm:t>
        <a:bodyPr/>
        <a:lstStyle/>
        <a:p>
          <a:endParaRPr lang="en-GB" sz="1400"/>
        </a:p>
      </dgm:t>
    </dgm:pt>
    <dgm:pt modelId="{BA81206E-E5B7-430C-A142-4A54E39ECA5B}">
      <dgm:prSet phldrT="[Text]" custT="1"/>
      <dgm:spPr/>
      <dgm:t>
        <a:bodyPr/>
        <a:lstStyle/>
        <a:p>
          <a:r>
            <a:rPr lang="en-GB" sz="2800" dirty="0"/>
            <a:t>Surveys, Questionnaires, datasets…</a:t>
          </a:r>
        </a:p>
      </dgm:t>
    </dgm:pt>
    <dgm:pt modelId="{258326EF-BBFC-4D89-8763-10E9EF3BA8CC}" type="parTrans" cxnId="{BAF65294-279E-40E8-AA4B-2DECBD9FD68B}">
      <dgm:prSet/>
      <dgm:spPr/>
      <dgm:t>
        <a:bodyPr/>
        <a:lstStyle/>
        <a:p>
          <a:endParaRPr lang="en-GB" sz="1400"/>
        </a:p>
      </dgm:t>
    </dgm:pt>
    <dgm:pt modelId="{F1FB442E-3FF4-46BF-8FFC-951C10551CBA}" type="sibTrans" cxnId="{BAF65294-279E-40E8-AA4B-2DECBD9FD68B}">
      <dgm:prSet/>
      <dgm:spPr/>
      <dgm:t>
        <a:bodyPr/>
        <a:lstStyle/>
        <a:p>
          <a:endParaRPr lang="en-GB" sz="1400"/>
        </a:p>
      </dgm:t>
    </dgm:pt>
    <dgm:pt modelId="{D9BC4CFF-751C-4088-B320-3E2C58D49906}">
      <dgm:prSet phldrT="[Text]" custT="1"/>
      <dgm:spPr/>
      <dgm:t>
        <a:bodyPr/>
        <a:lstStyle/>
        <a:p>
          <a:r>
            <a:rPr lang="en-GB" sz="2800" dirty="0"/>
            <a:t>Interviews, focus groups, Text analysis…etc</a:t>
          </a:r>
        </a:p>
      </dgm:t>
    </dgm:pt>
    <dgm:pt modelId="{C888379C-4CD6-46AE-9232-7C555A3D280B}" type="parTrans" cxnId="{65CD252E-763C-4E0F-851E-2AE11C22823C}">
      <dgm:prSet/>
      <dgm:spPr/>
      <dgm:t>
        <a:bodyPr/>
        <a:lstStyle/>
        <a:p>
          <a:endParaRPr lang="en-GB" sz="1400"/>
        </a:p>
      </dgm:t>
    </dgm:pt>
    <dgm:pt modelId="{9690ADC1-4A29-44B7-B549-CF20F3BAF61A}" type="sibTrans" cxnId="{65CD252E-763C-4E0F-851E-2AE11C22823C}">
      <dgm:prSet/>
      <dgm:spPr/>
      <dgm:t>
        <a:bodyPr/>
        <a:lstStyle/>
        <a:p>
          <a:endParaRPr lang="en-GB" sz="1400"/>
        </a:p>
      </dgm:t>
    </dgm:pt>
    <dgm:pt modelId="{9A4AB3E2-D2AC-4D3F-9645-E1283208925B}" type="pres">
      <dgm:prSet presAssocID="{157FFD21-D24A-484A-BBDC-D6900AFCBB2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AFC131CE-E583-45A9-A449-30C86865CC3A}" type="pres">
      <dgm:prSet presAssocID="{A219169B-AE2F-4F50-B6F3-6159F520190A}" presName="hierRoot1" presStyleCnt="0">
        <dgm:presLayoutVars>
          <dgm:hierBranch val="init"/>
        </dgm:presLayoutVars>
      </dgm:prSet>
      <dgm:spPr/>
    </dgm:pt>
    <dgm:pt modelId="{1AC3D6EF-24A0-4B48-8ACA-421350BDE131}" type="pres">
      <dgm:prSet presAssocID="{A219169B-AE2F-4F50-B6F3-6159F520190A}" presName="rootComposite1" presStyleCnt="0"/>
      <dgm:spPr/>
    </dgm:pt>
    <dgm:pt modelId="{ADF4F902-5E7D-4992-AD64-617D0B9D7F91}" type="pres">
      <dgm:prSet presAssocID="{A219169B-AE2F-4F50-B6F3-6159F520190A}" presName="rootText1" presStyleLbl="node0" presStyleIdx="0" presStyleCnt="1">
        <dgm:presLayoutVars>
          <dgm:chPref val="3"/>
        </dgm:presLayoutVars>
      </dgm:prSet>
      <dgm:spPr/>
    </dgm:pt>
    <dgm:pt modelId="{2AF56341-F45C-4BE8-82A5-8696654AB9C0}" type="pres">
      <dgm:prSet presAssocID="{A219169B-AE2F-4F50-B6F3-6159F520190A}" presName="rootConnector1" presStyleLbl="node1" presStyleIdx="0" presStyleCnt="0"/>
      <dgm:spPr/>
    </dgm:pt>
    <dgm:pt modelId="{00B9DFF6-7B4D-4E34-AC2B-16D7EF44CB3F}" type="pres">
      <dgm:prSet presAssocID="{A219169B-AE2F-4F50-B6F3-6159F520190A}" presName="hierChild2" presStyleCnt="0"/>
      <dgm:spPr/>
    </dgm:pt>
    <dgm:pt modelId="{C1FA120E-A23D-41E4-8B20-62D5EC8D37C2}" type="pres">
      <dgm:prSet presAssocID="{1FEAC702-2C41-4531-9B7A-91B13452BECD}" presName="Name37" presStyleLbl="parChTrans1D2" presStyleIdx="0" presStyleCnt="2"/>
      <dgm:spPr/>
    </dgm:pt>
    <dgm:pt modelId="{32FF5B19-DC9F-4516-9867-A1D27C50A792}" type="pres">
      <dgm:prSet presAssocID="{3165E16D-F80C-4943-B572-AE61ED2F25AC}" presName="hierRoot2" presStyleCnt="0">
        <dgm:presLayoutVars>
          <dgm:hierBranch val="init"/>
        </dgm:presLayoutVars>
      </dgm:prSet>
      <dgm:spPr/>
    </dgm:pt>
    <dgm:pt modelId="{53A289C1-8B10-4D15-AEF0-A1AE4A955529}" type="pres">
      <dgm:prSet presAssocID="{3165E16D-F80C-4943-B572-AE61ED2F25AC}" presName="rootComposite" presStyleCnt="0"/>
      <dgm:spPr/>
    </dgm:pt>
    <dgm:pt modelId="{D0A1F7E4-ACFF-4B5F-94E7-346B607BE87E}" type="pres">
      <dgm:prSet presAssocID="{3165E16D-F80C-4943-B572-AE61ED2F25AC}" presName="rootText" presStyleLbl="node2" presStyleIdx="0" presStyleCnt="2">
        <dgm:presLayoutVars>
          <dgm:chPref val="3"/>
        </dgm:presLayoutVars>
      </dgm:prSet>
      <dgm:spPr/>
    </dgm:pt>
    <dgm:pt modelId="{B01C2A1E-4319-46EC-9FE3-4E49BDB12708}" type="pres">
      <dgm:prSet presAssocID="{3165E16D-F80C-4943-B572-AE61ED2F25AC}" presName="rootConnector" presStyleLbl="node2" presStyleIdx="0" presStyleCnt="2"/>
      <dgm:spPr/>
    </dgm:pt>
    <dgm:pt modelId="{AC424CD9-3FA9-4073-8A06-61DEEA234F5D}" type="pres">
      <dgm:prSet presAssocID="{3165E16D-F80C-4943-B572-AE61ED2F25AC}" presName="hierChild4" presStyleCnt="0"/>
      <dgm:spPr/>
    </dgm:pt>
    <dgm:pt modelId="{D2A7DEF8-3564-415F-94AD-DD2B044081F8}" type="pres">
      <dgm:prSet presAssocID="{8284151A-C276-4668-823D-B97BB9228E41}" presName="Name37" presStyleLbl="parChTrans1D3" presStyleIdx="0" presStyleCnt="3"/>
      <dgm:spPr/>
    </dgm:pt>
    <dgm:pt modelId="{B661221E-B58D-45DE-AE21-C1474199FD12}" type="pres">
      <dgm:prSet presAssocID="{FC6DEF4B-A605-4F9B-B056-DC18CBA0F5FB}" presName="hierRoot2" presStyleCnt="0">
        <dgm:presLayoutVars>
          <dgm:hierBranch val="init"/>
        </dgm:presLayoutVars>
      </dgm:prSet>
      <dgm:spPr/>
    </dgm:pt>
    <dgm:pt modelId="{C1213D0A-83E1-4329-8089-A82AB7271258}" type="pres">
      <dgm:prSet presAssocID="{FC6DEF4B-A605-4F9B-B056-DC18CBA0F5FB}" presName="rootComposite" presStyleCnt="0"/>
      <dgm:spPr/>
    </dgm:pt>
    <dgm:pt modelId="{84A64D24-EC7E-46CB-8F0C-86DC5F97B002}" type="pres">
      <dgm:prSet presAssocID="{FC6DEF4B-A605-4F9B-B056-DC18CBA0F5FB}" presName="rootText" presStyleLbl="node3" presStyleIdx="0" presStyleCnt="3">
        <dgm:presLayoutVars>
          <dgm:chPref val="3"/>
        </dgm:presLayoutVars>
      </dgm:prSet>
      <dgm:spPr/>
    </dgm:pt>
    <dgm:pt modelId="{ACCEB5E4-F092-43AC-8ABE-932416A5C6B9}" type="pres">
      <dgm:prSet presAssocID="{FC6DEF4B-A605-4F9B-B056-DC18CBA0F5FB}" presName="rootConnector" presStyleLbl="node3" presStyleIdx="0" presStyleCnt="3"/>
      <dgm:spPr/>
    </dgm:pt>
    <dgm:pt modelId="{19EA03B1-3042-47F1-B6DC-99A9D17F1053}" type="pres">
      <dgm:prSet presAssocID="{FC6DEF4B-A605-4F9B-B056-DC18CBA0F5FB}" presName="hierChild4" presStyleCnt="0"/>
      <dgm:spPr/>
    </dgm:pt>
    <dgm:pt modelId="{DF30A3EB-8EB5-4726-8353-CE9202968261}" type="pres">
      <dgm:prSet presAssocID="{25FC02E0-EDF5-41EF-B372-C6EFB14F639B}" presName="Name37" presStyleLbl="parChTrans1D4" presStyleIdx="0" presStyleCnt="3"/>
      <dgm:spPr/>
    </dgm:pt>
    <dgm:pt modelId="{5E72AA77-3C36-4FC2-AC0C-4BC23F9D66E4}" type="pres">
      <dgm:prSet presAssocID="{CF26DF82-0C6D-4013-B702-AD2E74B94819}" presName="hierRoot2" presStyleCnt="0">
        <dgm:presLayoutVars>
          <dgm:hierBranch val="init"/>
        </dgm:presLayoutVars>
      </dgm:prSet>
      <dgm:spPr/>
    </dgm:pt>
    <dgm:pt modelId="{45D79A6E-09B0-4D36-957B-048EDBFAE168}" type="pres">
      <dgm:prSet presAssocID="{CF26DF82-0C6D-4013-B702-AD2E74B94819}" presName="rootComposite" presStyleCnt="0"/>
      <dgm:spPr/>
    </dgm:pt>
    <dgm:pt modelId="{BFC2F221-982E-429C-B115-7082062A7385}" type="pres">
      <dgm:prSet presAssocID="{CF26DF82-0C6D-4013-B702-AD2E74B94819}" presName="rootText" presStyleLbl="node4" presStyleIdx="0" presStyleCnt="3">
        <dgm:presLayoutVars>
          <dgm:chPref val="3"/>
        </dgm:presLayoutVars>
      </dgm:prSet>
      <dgm:spPr/>
    </dgm:pt>
    <dgm:pt modelId="{841CDE78-46BC-4C5A-8A89-159BD7A8DE0D}" type="pres">
      <dgm:prSet presAssocID="{CF26DF82-0C6D-4013-B702-AD2E74B94819}" presName="rootConnector" presStyleLbl="node4" presStyleIdx="0" presStyleCnt="3"/>
      <dgm:spPr/>
    </dgm:pt>
    <dgm:pt modelId="{A011B81C-C2C8-4C91-B4D8-A276DB21068B}" type="pres">
      <dgm:prSet presAssocID="{CF26DF82-0C6D-4013-B702-AD2E74B94819}" presName="hierChild4" presStyleCnt="0"/>
      <dgm:spPr/>
    </dgm:pt>
    <dgm:pt modelId="{3D518608-99E5-4DB9-94F9-53BE5067FB5A}" type="pres">
      <dgm:prSet presAssocID="{CF26DF82-0C6D-4013-B702-AD2E74B94819}" presName="hierChild5" presStyleCnt="0"/>
      <dgm:spPr/>
    </dgm:pt>
    <dgm:pt modelId="{C6C8A91B-28D4-4356-849D-A79167A859CE}" type="pres">
      <dgm:prSet presAssocID="{FC6DEF4B-A605-4F9B-B056-DC18CBA0F5FB}" presName="hierChild5" presStyleCnt="0"/>
      <dgm:spPr/>
    </dgm:pt>
    <dgm:pt modelId="{0F08A8E5-7205-4F73-9774-AB37AF04A197}" type="pres">
      <dgm:prSet presAssocID="{3165E16D-F80C-4943-B572-AE61ED2F25AC}" presName="hierChild5" presStyleCnt="0"/>
      <dgm:spPr/>
    </dgm:pt>
    <dgm:pt modelId="{CFC12954-82C3-4F36-9B43-77A1D9619277}" type="pres">
      <dgm:prSet presAssocID="{6E933F28-9932-45D8-90F5-652AF99C41AE}" presName="Name37" presStyleLbl="parChTrans1D2" presStyleIdx="1" presStyleCnt="2"/>
      <dgm:spPr/>
    </dgm:pt>
    <dgm:pt modelId="{E3AF51AA-6608-4AA1-B9C1-E4E369472EFB}" type="pres">
      <dgm:prSet presAssocID="{D261D79A-68B4-4D62-964F-7694182FA88D}" presName="hierRoot2" presStyleCnt="0">
        <dgm:presLayoutVars>
          <dgm:hierBranch val="init"/>
        </dgm:presLayoutVars>
      </dgm:prSet>
      <dgm:spPr/>
    </dgm:pt>
    <dgm:pt modelId="{307209FA-23D8-477A-BE10-A45C7FA58F94}" type="pres">
      <dgm:prSet presAssocID="{D261D79A-68B4-4D62-964F-7694182FA88D}" presName="rootComposite" presStyleCnt="0"/>
      <dgm:spPr/>
    </dgm:pt>
    <dgm:pt modelId="{3FEEEB27-225B-4420-9364-7497A6D5A381}" type="pres">
      <dgm:prSet presAssocID="{D261D79A-68B4-4D62-964F-7694182FA88D}" presName="rootText" presStyleLbl="node2" presStyleIdx="1" presStyleCnt="2">
        <dgm:presLayoutVars>
          <dgm:chPref val="3"/>
        </dgm:presLayoutVars>
      </dgm:prSet>
      <dgm:spPr/>
    </dgm:pt>
    <dgm:pt modelId="{D6F846AC-0D7F-4CD4-BEAB-3CF87D1F10A7}" type="pres">
      <dgm:prSet presAssocID="{D261D79A-68B4-4D62-964F-7694182FA88D}" presName="rootConnector" presStyleLbl="node2" presStyleIdx="1" presStyleCnt="2"/>
      <dgm:spPr/>
    </dgm:pt>
    <dgm:pt modelId="{E579E8FA-8765-4550-8FE5-724CFB2B27B9}" type="pres">
      <dgm:prSet presAssocID="{D261D79A-68B4-4D62-964F-7694182FA88D}" presName="hierChild4" presStyleCnt="0"/>
      <dgm:spPr/>
    </dgm:pt>
    <dgm:pt modelId="{095A3FB7-5A1E-439E-8589-895165EF79DA}" type="pres">
      <dgm:prSet presAssocID="{C9B214FE-31BC-409F-87EA-629CFCC18287}" presName="Name37" presStyleLbl="parChTrans1D3" presStyleIdx="1" presStyleCnt="3"/>
      <dgm:spPr/>
    </dgm:pt>
    <dgm:pt modelId="{7B4CA20E-A2AE-417C-9222-AFF99981ACA8}" type="pres">
      <dgm:prSet presAssocID="{3377243D-E7AC-4F2B-83BE-98DD559F8F5E}" presName="hierRoot2" presStyleCnt="0">
        <dgm:presLayoutVars>
          <dgm:hierBranch val="init"/>
        </dgm:presLayoutVars>
      </dgm:prSet>
      <dgm:spPr/>
    </dgm:pt>
    <dgm:pt modelId="{F310F577-D297-432C-8007-EB6FC0333EAD}" type="pres">
      <dgm:prSet presAssocID="{3377243D-E7AC-4F2B-83BE-98DD559F8F5E}" presName="rootComposite" presStyleCnt="0"/>
      <dgm:spPr/>
    </dgm:pt>
    <dgm:pt modelId="{C42B1DF0-652D-49B4-B5FD-783123678FE2}" type="pres">
      <dgm:prSet presAssocID="{3377243D-E7AC-4F2B-83BE-98DD559F8F5E}" presName="rootText" presStyleLbl="node3" presStyleIdx="1" presStyleCnt="3">
        <dgm:presLayoutVars>
          <dgm:chPref val="3"/>
        </dgm:presLayoutVars>
      </dgm:prSet>
      <dgm:spPr/>
    </dgm:pt>
    <dgm:pt modelId="{DBCAA885-AE8E-43F9-A241-6B3145AB8711}" type="pres">
      <dgm:prSet presAssocID="{3377243D-E7AC-4F2B-83BE-98DD559F8F5E}" presName="rootConnector" presStyleLbl="node3" presStyleIdx="1" presStyleCnt="3"/>
      <dgm:spPr/>
    </dgm:pt>
    <dgm:pt modelId="{5420D66C-F40D-4BD0-BACB-6E9ADE298A1B}" type="pres">
      <dgm:prSet presAssocID="{3377243D-E7AC-4F2B-83BE-98DD559F8F5E}" presName="hierChild4" presStyleCnt="0"/>
      <dgm:spPr/>
    </dgm:pt>
    <dgm:pt modelId="{C868EFC4-AD10-4924-940B-D105F3E54096}" type="pres">
      <dgm:prSet presAssocID="{258326EF-BBFC-4D89-8763-10E9EF3BA8CC}" presName="Name37" presStyleLbl="parChTrans1D4" presStyleIdx="1" presStyleCnt="3"/>
      <dgm:spPr/>
    </dgm:pt>
    <dgm:pt modelId="{86AABA14-20A8-4367-9C78-D77DBA5A8947}" type="pres">
      <dgm:prSet presAssocID="{BA81206E-E5B7-430C-A142-4A54E39ECA5B}" presName="hierRoot2" presStyleCnt="0">
        <dgm:presLayoutVars>
          <dgm:hierBranch val="init"/>
        </dgm:presLayoutVars>
      </dgm:prSet>
      <dgm:spPr/>
    </dgm:pt>
    <dgm:pt modelId="{62A94DB2-EE7C-4305-889A-1D5DE90B74C3}" type="pres">
      <dgm:prSet presAssocID="{BA81206E-E5B7-430C-A142-4A54E39ECA5B}" presName="rootComposite" presStyleCnt="0"/>
      <dgm:spPr/>
    </dgm:pt>
    <dgm:pt modelId="{7FC77439-6FB2-4AFD-BE04-10BB6F991733}" type="pres">
      <dgm:prSet presAssocID="{BA81206E-E5B7-430C-A142-4A54E39ECA5B}" presName="rootText" presStyleLbl="node4" presStyleIdx="1" presStyleCnt="3">
        <dgm:presLayoutVars>
          <dgm:chPref val="3"/>
        </dgm:presLayoutVars>
      </dgm:prSet>
      <dgm:spPr/>
    </dgm:pt>
    <dgm:pt modelId="{34C64E6A-9DFF-4F5C-AC98-B39C8CDDBB6F}" type="pres">
      <dgm:prSet presAssocID="{BA81206E-E5B7-430C-A142-4A54E39ECA5B}" presName="rootConnector" presStyleLbl="node4" presStyleIdx="1" presStyleCnt="3"/>
      <dgm:spPr/>
    </dgm:pt>
    <dgm:pt modelId="{D02B14FD-C7C5-42ED-9BA8-460969F804C5}" type="pres">
      <dgm:prSet presAssocID="{BA81206E-E5B7-430C-A142-4A54E39ECA5B}" presName="hierChild4" presStyleCnt="0"/>
      <dgm:spPr/>
    </dgm:pt>
    <dgm:pt modelId="{50D804F8-9F73-4FC3-B773-2F7C0ED03430}" type="pres">
      <dgm:prSet presAssocID="{BA81206E-E5B7-430C-A142-4A54E39ECA5B}" presName="hierChild5" presStyleCnt="0"/>
      <dgm:spPr/>
    </dgm:pt>
    <dgm:pt modelId="{70021907-CE60-4A9C-85EB-7A1639D051A5}" type="pres">
      <dgm:prSet presAssocID="{3377243D-E7AC-4F2B-83BE-98DD559F8F5E}" presName="hierChild5" presStyleCnt="0"/>
      <dgm:spPr/>
    </dgm:pt>
    <dgm:pt modelId="{45AFAB5A-FF72-4E46-AB2A-125A18E365C7}" type="pres">
      <dgm:prSet presAssocID="{25518C61-279E-40A3-8765-E48F0C9A5175}" presName="Name37" presStyleLbl="parChTrans1D3" presStyleIdx="2" presStyleCnt="3"/>
      <dgm:spPr/>
    </dgm:pt>
    <dgm:pt modelId="{933F4A8E-8DDD-4097-9EC1-81D51AE5A678}" type="pres">
      <dgm:prSet presAssocID="{0266637F-1548-45D2-9478-DC8D1967B3DB}" presName="hierRoot2" presStyleCnt="0">
        <dgm:presLayoutVars>
          <dgm:hierBranch val="init"/>
        </dgm:presLayoutVars>
      </dgm:prSet>
      <dgm:spPr/>
    </dgm:pt>
    <dgm:pt modelId="{0B473CEB-23C2-449B-BA33-30C7EED36DEC}" type="pres">
      <dgm:prSet presAssocID="{0266637F-1548-45D2-9478-DC8D1967B3DB}" presName="rootComposite" presStyleCnt="0"/>
      <dgm:spPr/>
    </dgm:pt>
    <dgm:pt modelId="{BF545ED0-21C7-4AD9-9B10-05E340044E5C}" type="pres">
      <dgm:prSet presAssocID="{0266637F-1548-45D2-9478-DC8D1967B3DB}" presName="rootText" presStyleLbl="node3" presStyleIdx="2" presStyleCnt="3">
        <dgm:presLayoutVars>
          <dgm:chPref val="3"/>
        </dgm:presLayoutVars>
      </dgm:prSet>
      <dgm:spPr/>
    </dgm:pt>
    <dgm:pt modelId="{D93396CC-AA9D-4E8C-A5FF-8EF43889977A}" type="pres">
      <dgm:prSet presAssocID="{0266637F-1548-45D2-9478-DC8D1967B3DB}" presName="rootConnector" presStyleLbl="node3" presStyleIdx="2" presStyleCnt="3"/>
      <dgm:spPr/>
    </dgm:pt>
    <dgm:pt modelId="{20C41486-939F-4809-AE60-79EC8C9CC7D4}" type="pres">
      <dgm:prSet presAssocID="{0266637F-1548-45D2-9478-DC8D1967B3DB}" presName="hierChild4" presStyleCnt="0"/>
      <dgm:spPr/>
    </dgm:pt>
    <dgm:pt modelId="{F6747693-35A5-4134-ADFD-3A763DEA8867}" type="pres">
      <dgm:prSet presAssocID="{C888379C-4CD6-46AE-9232-7C555A3D280B}" presName="Name37" presStyleLbl="parChTrans1D4" presStyleIdx="2" presStyleCnt="3"/>
      <dgm:spPr/>
    </dgm:pt>
    <dgm:pt modelId="{547C51B8-61A0-4589-A742-94AF7EFB4EE8}" type="pres">
      <dgm:prSet presAssocID="{D9BC4CFF-751C-4088-B320-3E2C58D49906}" presName="hierRoot2" presStyleCnt="0">
        <dgm:presLayoutVars>
          <dgm:hierBranch val="init"/>
        </dgm:presLayoutVars>
      </dgm:prSet>
      <dgm:spPr/>
    </dgm:pt>
    <dgm:pt modelId="{A62D6A4B-337A-41B4-BAC8-0D3A440B77E6}" type="pres">
      <dgm:prSet presAssocID="{D9BC4CFF-751C-4088-B320-3E2C58D49906}" presName="rootComposite" presStyleCnt="0"/>
      <dgm:spPr/>
    </dgm:pt>
    <dgm:pt modelId="{018C5D1A-5990-46B6-87EE-FF32FC50E919}" type="pres">
      <dgm:prSet presAssocID="{D9BC4CFF-751C-4088-B320-3E2C58D49906}" presName="rootText" presStyleLbl="node4" presStyleIdx="2" presStyleCnt="3">
        <dgm:presLayoutVars>
          <dgm:chPref val="3"/>
        </dgm:presLayoutVars>
      </dgm:prSet>
      <dgm:spPr/>
    </dgm:pt>
    <dgm:pt modelId="{6659A7A3-E832-4FCE-8514-D331C10886B2}" type="pres">
      <dgm:prSet presAssocID="{D9BC4CFF-751C-4088-B320-3E2C58D49906}" presName="rootConnector" presStyleLbl="node4" presStyleIdx="2" presStyleCnt="3"/>
      <dgm:spPr/>
    </dgm:pt>
    <dgm:pt modelId="{A210C205-5C01-49CD-9BC3-654DB2A409DB}" type="pres">
      <dgm:prSet presAssocID="{D9BC4CFF-751C-4088-B320-3E2C58D49906}" presName="hierChild4" presStyleCnt="0"/>
      <dgm:spPr/>
    </dgm:pt>
    <dgm:pt modelId="{A288CE96-F5E1-4F67-8FDE-18FD0303F747}" type="pres">
      <dgm:prSet presAssocID="{D9BC4CFF-751C-4088-B320-3E2C58D49906}" presName="hierChild5" presStyleCnt="0"/>
      <dgm:spPr/>
    </dgm:pt>
    <dgm:pt modelId="{72D95C28-13B8-4D8E-82C3-B7819C43F3DE}" type="pres">
      <dgm:prSet presAssocID="{0266637F-1548-45D2-9478-DC8D1967B3DB}" presName="hierChild5" presStyleCnt="0"/>
      <dgm:spPr/>
    </dgm:pt>
    <dgm:pt modelId="{523C9413-B253-4D9D-AFE9-30694C0D8CFB}" type="pres">
      <dgm:prSet presAssocID="{D261D79A-68B4-4D62-964F-7694182FA88D}" presName="hierChild5" presStyleCnt="0"/>
      <dgm:spPr/>
    </dgm:pt>
    <dgm:pt modelId="{215D4764-919D-436E-8114-8C147AFDD46E}" type="pres">
      <dgm:prSet presAssocID="{A219169B-AE2F-4F50-B6F3-6159F520190A}" presName="hierChild3" presStyleCnt="0"/>
      <dgm:spPr/>
    </dgm:pt>
  </dgm:ptLst>
  <dgm:cxnLst>
    <dgm:cxn modelId="{740BB705-3AF0-4BDE-9D28-AACCE84EF88F}" type="presOf" srcId="{258326EF-BBFC-4D89-8763-10E9EF3BA8CC}" destId="{C868EFC4-AD10-4924-940B-D105F3E54096}" srcOrd="0" destOrd="0" presId="urn:microsoft.com/office/officeart/2005/8/layout/orgChart1"/>
    <dgm:cxn modelId="{AC0D8B17-4A36-4B8F-8C83-04CB37A4B406}" type="presOf" srcId="{FC6DEF4B-A605-4F9B-B056-DC18CBA0F5FB}" destId="{84A64D24-EC7E-46CB-8F0C-86DC5F97B002}" srcOrd="0" destOrd="0" presId="urn:microsoft.com/office/officeart/2005/8/layout/orgChart1"/>
    <dgm:cxn modelId="{B0A21429-B4DE-47AC-8A11-1C04E56510DB}" type="presOf" srcId="{D261D79A-68B4-4D62-964F-7694182FA88D}" destId="{D6F846AC-0D7F-4CD4-BEAB-3CF87D1F10A7}" srcOrd="1" destOrd="0" presId="urn:microsoft.com/office/officeart/2005/8/layout/orgChart1"/>
    <dgm:cxn modelId="{65CD252E-763C-4E0F-851E-2AE11C22823C}" srcId="{0266637F-1548-45D2-9478-DC8D1967B3DB}" destId="{D9BC4CFF-751C-4088-B320-3E2C58D49906}" srcOrd="0" destOrd="0" parTransId="{C888379C-4CD6-46AE-9232-7C555A3D280B}" sibTransId="{9690ADC1-4A29-44B7-B549-CF20F3BAF61A}"/>
    <dgm:cxn modelId="{58347C35-56A6-4774-A1E6-99DED17AADF0}" type="presOf" srcId="{1FEAC702-2C41-4531-9B7A-91B13452BECD}" destId="{C1FA120E-A23D-41E4-8B20-62D5EC8D37C2}" srcOrd="0" destOrd="0" presId="urn:microsoft.com/office/officeart/2005/8/layout/orgChart1"/>
    <dgm:cxn modelId="{B54DB837-BAC1-4038-A149-1865ECB6AFFC}" type="presOf" srcId="{A219169B-AE2F-4F50-B6F3-6159F520190A}" destId="{2AF56341-F45C-4BE8-82A5-8696654AB9C0}" srcOrd="1" destOrd="0" presId="urn:microsoft.com/office/officeart/2005/8/layout/orgChart1"/>
    <dgm:cxn modelId="{332F5141-3CF1-42B6-8569-4B13492A3E75}" type="presOf" srcId="{0266637F-1548-45D2-9478-DC8D1967B3DB}" destId="{D93396CC-AA9D-4E8C-A5FF-8EF43889977A}" srcOrd="1" destOrd="0" presId="urn:microsoft.com/office/officeart/2005/8/layout/orgChart1"/>
    <dgm:cxn modelId="{A4333347-19BA-4BF2-B43D-412756865ADB}" srcId="{157FFD21-D24A-484A-BBDC-D6900AFCBB20}" destId="{A219169B-AE2F-4F50-B6F3-6159F520190A}" srcOrd="0" destOrd="0" parTransId="{2A98C910-5ABA-4BDB-9059-336FFF2E628B}" sibTransId="{FE81B769-D328-4F5A-BE7E-E97E1BB7EA3C}"/>
    <dgm:cxn modelId="{434E7B68-27C2-4DC9-ABFC-54E675291935}" type="presOf" srcId="{D9BC4CFF-751C-4088-B320-3E2C58D49906}" destId="{018C5D1A-5990-46B6-87EE-FF32FC50E919}" srcOrd="0" destOrd="0" presId="urn:microsoft.com/office/officeart/2005/8/layout/orgChart1"/>
    <dgm:cxn modelId="{BA73CB6A-F152-4000-8941-D9C8F23A2A18}" srcId="{D261D79A-68B4-4D62-964F-7694182FA88D}" destId="{0266637F-1548-45D2-9478-DC8D1967B3DB}" srcOrd="1" destOrd="0" parTransId="{25518C61-279E-40A3-8765-E48F0C9A5175}" sibTransId="{698A849D-1D05-42E9-AF8A-A6F312B8C80B}"/>
    <dgm:cxn modelId="{457DEE6D-2835-43E3-8343-EA9E4331E486}" type="presOf" srcId="{3165E16D-F80C-4943-B572-AE61ED2F25AC}" destId="{B01C2A1E-4319-46EC-9FE3-4E49BDB12708}" srcOrd="1" destOrd="0" presId="urn:microsoft.com/office/officeart/2005/8/layout/orgChart1"/>
    <dgm:cxn modelId="{72045E70-31CB-46E3-88A0-57033203379B}" type="presOf" srcId="{157FFD21-D24A-484A-BBDC-D6900AFCBB20}" destId="{9A4AB3E2-D2AC-4D3F-9645-E1283208925B}" srcOrd="0" destOrd="0" presId="urn:microsoft.com/office/officeart/2005/8/layout/orgChart1"/>
    <dgm:cxn modelId="{3FEB5257-AB52-4DBC-9183-E616AFFE8B44}" type="presOf" srcId="{BA81206E-E5B7-430C-A142-4A54E39ECA5B}" destId="{34C64E6A-9DFF-4F5C-AC98-B39C8CDDBB6F}" srcOrd="1" destOrd="0" presId="urn:microsoft.com/office/officeart/2005/8/layout/orgChart1"/>
    <dgm:cxn modelId="{1A8A6379-17DA-4E7F-AA54-031280537472}" type="presOf" srcId="{D9BC4CFF-751C-4088-B320-3E2C58D49906}" destId="{6659A7A3-E832-4FCE-8514-D331C10886B2}" srcOrd="1" destOrd="0" presId="urn:microsoft.com/office/officeart/2005/8/layout/orgChart1"/>
    <dgm:cxn modelId="{D9814D82-3CD6-47FA-8E1F-364D4825E765}" type="presOf" srcId="{25FC02E0-EDF5-41EF-B372-C6EFB14F639B}" destId="{DF30A3EB-8EB5-4726-8353-CE9202968261}" srcOrd="0" destOrd="0" presId="urn:microsoft.com/office/officeart/2005/8/layout/orgChart1"/>
    <dgm:cxn modelId="{83D34494-9001-4B05-98C7-8859C3CAFA6F}" type="presOf" srcId="{6E933F28-9932-45D8-90F5-652AF99C41AE}" destId="{CFC12954-82C3-4F36-9B43-77A1D9619277}" srcOrd="0" destOrd="0" presId="urn:microsoft.com/office/officeart/2005/8/layout/orgChart1"/>
    <dgm:cxn modelId="{BAF65294-279E-40E8-AA4B-2DECBD9FD68B}" srcId="{3377243D-E7AC-4F2B-83BE-98DD559F8F5E}" destId="{BA81206E-E5B7-430C-A142-4A54E39ECA5B}" srcOrd="0" destOrd="0" parTransId="{258326EF-BBFC-4D89-8763-10E9EF3BA8CC}" sibTransId="{F1FB442E-3FF4-46BF-8FFC-951C10551CBA}"/>
    <dgm:cxn modelId="{EF584498-74B5-427B-A56B-F6E00D8108A8}" type="presOf" srcId="{A219169B-AE2F-4F50-B6F3-6159F520190A}" destId="{ADF4F902-5E7D-4992-AD64-617D0B9D7F91}" srcOrd="0" destOrd="0" presId="urn:microsoft.com/office/officeart/2005/8/layout/orgChart1"/>
    <dgm:cxn modelId="{A273969B-7A54-4962-B271-1C429108B2C0}" srcId="{FC6DEF4B-A605-4F9B-B056-DC18CBA0F5FB}" destId="{CF26DF82-0C6D-4013-B702-AD2E74B94819}" srcOrd="0" destOrd="0" parTransId="{25FC02E0-EDF5-41EF-B372-C6EFB14F639B}" sibTransId="{B8679F27-072C-4BEE-A8E1-86E719D817A8}"/>
    <dgm:cxn modelId="{F44BF49D-37F7-41C8-8281-5E34687F892D}" type="presOf" srcId="{BA81206E-E5B7-430C-A142-4A54E39ECA5B}" destId="{7FC77439-6FB2-4AFD-BE04-10BB6F991733}" srcOrd="0" destOrd="0" presId="urn:microsoft.com/office/officeart/2005/8/layout/orgChart1"/>
    <dgm:cxn modelId="{4858A39E-357B-42C5-9035-C7457406CF50}" srcId="{D261D79A-68B4-4D62-964F-7694182FA88D}" destId="{3377243D-E7AC-4F2B-83BE-98DD559F8F5E}" srcOrd="0" destOrd="0" parTransId="{C9B214FE-31BC-409F-87EA-629CFCC18287}" sibTransId="{084AE076-FF41-4E2C-A046-22B943A19079}"/>
    <dgm:cxn modelId="{33197CA2-38C2-4E14-AB46-07F0896DE257}" type="presOf" srcId="{8284151A-C276-4668-823D-B97BB9228E41}" destId="{D2A7DEF8-3564-415F-94AD-DD2B044081F8}" srcOrd="0" destOrd="0" presId="urn:microsoft.com/office/officeart/2005/8/layout/orgChart1"/>
    <dgm:cxn modelId="{99C6ADA4-873A-4FE0-8715-5ADCA1865E98}" type="presOf" srcId="{D261D79A-68B4-4D62-964F-7694182FA88D}" destId="{3FEEEB27-225B-4420-9364-7497A6D5A381}" srcOrd="0" destOrd="0" presId="urn:microsoft.com/office/officeart/2005/8/layout/orgChart1"/>
    <dgm:cxn modelId="{33674FB4-DD3E-4378-989F-1F28B76BCF30}" type="presOf" srcId="{0266637F-1548-45D2-9478-DC8D1967B3DB}" destId="{BF545ED0-21C7-4AD9-9B10-05E340044E5C}" srcOrd="0" destOrd="0" presId="urn:microsoft.com/office/officeart/2005/8/layout/orgChart1"/>
    <dgm:cxn modelId="{9E98E4BD-EF24-47BA-A91C-55E85CBBA326}" type="presOf" srcId="{C888379C-4CD6-46AE-9232-7C555A3D280B}" destId="{F6747693-35A5-4134-ADFD-3A763DEA8867}" srcOrd="0" destOrd="0" presId="urn:microsoft.com/office/officeart/2005/8/layout/orgChart1"/>
    <dgm:cxn modelId="{362E4EC4-974A-4FD6-9F92-54D9FC1A04F4}" type="presOf" srcId="{3377243D-E7AC-4F2B-83BE-98DD559F8F5E}" destId="{C42B1DF0-652D-49B4-B5FD-783123678FE2}" srcOrd="0" destOrd="0" presId="urn:microsoft.com/office/officeart/2005/8/layout/orgChart1"/>
    <dgm:cxn modelId="{7DAEDACD-8E2D-4B42-ABD0-AD93C66A67E1}" srcId="{A219169B-AE2F-4F50-B6F3-6159F520190A}" destId="{D261D79A-68B4-4D62-964F-7694182FA88D}" srcOrd="1" destOrd="0" parTransId="{6E933F28-9932-45D8-90F5-652AF99C41AE}" sibTransId="{96640E5E-B00B-47B7-A905-0CB12D62FA35}"/>
    <dgm:cxn modelId="{5F8A8ED3-C583-4C67-960C-788C2F8C6272}" type="presOf" srcId="{3165E16D-F80C-4943-B572-AE61ED2F25AC}" destId="{D0A1F7E4-ACFF-4B5F-94E7-346B607BE87E}" srcOrd="0" destOrd="0" presId="urn:microsoft.com/office/officeart/2005/8/layout/orgChart1"/>
    <dgm:cxn modelId="{818784D9-4EBF-44E5-93A3-6CA9FD3B81B9}" srcId="{3165E16D-F80C-4943-B572-AE61ED2F25AC}" destId="{FC6DEF4B-A605-4F9B-B056-DC18CBA0F5FB}" srcOrd="0" destOrd="0" parTransId="{8284151A-C276-4668-823D-B97BB9228E41}" sibTransId="{C3CA9E23-8F0E-4187-B7D8-F93D91305EC6}"/>
    <dgm:cxn modelId="{A34EA7E2-2C34-478A-8F88-65EAE90853CC}" srcId="{A219169B-AE2F-4F50-B6F3-6159F520190A}" destId="{3165E16D-F80C-4943-B572-AE61ED2F25AC}" srcOrd="0" destOrd="0" parTransId="{1FEAC702-2C41-4531-9B7A-91B13452BECD}" sibTransId="{C7FD0543-2D9A-45E3-B930-C864CD49232A}"/>
    <dgm:cxn modelId="{31EC0BE5-094F-45DA-8ED4-73F93AEE8851}" type="presOf" srcId="{25518C61-279E-40A3-8765-E48F0C9A5175}" destId="{45AFAB5A-FF72-4E46-AB2A-125A18E365C7}" srcOrd="0" destOrd="0" presId="urn:microsoft.com/office/officeart/2005/8/layout/orgChart1"/>
    <dgm:cxn modelId="{C94F23E5-D65E-4372-843A-39059E48D20C}" type="presOf" srcId="{CF26DF82-0C6D-4013-B702-AD2E74B94819}" destId="{BFC2F221-982E-429C-B115-7082062A7385}" srcOrd="0" destOrd="0" presId="urn:microsoft.com/office/officeart/2005/8/layout/orgChart1"/>
    <dgm:cxn modelId="{6FCCE2E6-067D-4F0D-9A62-968F6FAFAADC}" type="presOf" srcId="{3377243D-E7AC-4F2B-83BE-98DD559F8F5E}" destId="{DBCAA885-AE8E-43F9-A241-6B3145AB8711}" srcOrd="1" destOrd="0" presId="urn:microsoft.com/office/officeart/2005/8/layout/orgChart1"/>
    <dgm:cxn modelId="{EF03E3E6-A880-4F6B-A40F-99EE91CD7E2A}" type="presOf" srcId="{FC6DEF4B-A605-4F9B-B056-DC18CBA0F5FB}" destId="{ACCEB5E4-F092-43AC-8ABE-932416A5C6B9}" srcOrd="1" destOrd="0" presId="urn:microsoft.com/office/officeart/2005/8/layout/orgChart1"/>
    <dgm:cxn modelId="{883048F2-46E8-43F9-9937-B37F2C85A211}" type="presOf" srcId="{CF26DF82-0C6D-4013-B702-AD2E74B94819}" destId="{841CDE78-46BC-4C5A-8A89-159BD7A8DE0D}" srcOrd="1" destOrd="0" presId="urn:microsoft.com/office/officeart/2005/8/layout/orgChart1"/>
    <dgm:cxn modelId="{5F5B5DF7-2B77-49A1-9F55-F53339556341}" type="presOf" srcId="{C9B214FE-31BC-409F-87EA-629CFCC18287}" destId="{095A3FB7-5A1E-439E-8589-895165EF79DA}" srcOrd="0" destOrd="0" presId="urn:microsoft.com/office/officeart/2005/8/layout/orgChart1"/>
    <dgm:cxn modelId="{01D9DC3F-3D04-4258-8E43-14AD09E7769F}" type="presParOf" srcId="{9A4AB3E2-D2AC-4D3F-9645-E1283208925B}" destId="{AFC131CE-E583-45A9-A449-30C86865CC3A}" srcOrd="0" destOrd="0" presId="urn:microsoft.com/office/officeart/2005/8/layout/orgChart1"/>
    <dgm:cxn modelId="{A22AF1D7-C749-47F3-A417-864ACB3050CA}" type="presParOf" srcId="{AFC131CE-E583-45A9-A449-30C86865CC3A}" destId="{1AC3D6EF-24A0-4B48-8ACA-421350BDE131}" srcOrd="0" destOrd="0" presId="urn:microsoft.com/office/officeart/2005/8/layout/orgChart1"/>
    <dgm:cxn modelId="{5E677749-BB24-4759-9512-A7CED5E1B03A}" type="presParOf" srcId="{1AC3D6EF-24A0-4B48-8ACA-421350BDE131}" destId="{ADF4F902-5E7D-4992-AD64-617D0B9D7F91}" srcOrd="0" destOrd="0" presId="urn:microsoft.com/office/officeart/2005/8/layout/orgChart1"/>
    <dgm:cxn modelId="{58DC2F44-4A36-43A2-AA32-FCE56D6D7574}" type="presParOf" srcId="{1AC3D6EF-24A0-4B48-8ACA-421350BDE131}" destId="{2AF56341-F45C-4BE8-82A5-8696654AB9C0}" srcOrd="1" destOrd="0" presId="urn:microsoft.com/office/officeart/2005/8/layout/orgChart1"/>
    <dgm:cxn modelId="{A3C4E99D-F7C2-498C-A68F-E17262AF3999}" type="presParOf" srcId="{AFC131CE-E583-45A9-A449-30C86865CC3A}" destId="{00B9DFF6-7B4D-4E34-AC2B-16D7EF44CB3F}" srcOrd="1" destOrd="0" presId="urn:microsoft.com/office/officeart/2005/8/layout/orgChart1"/>
    <dgm:cxn modelId="{94288F77-D6AA-4B35-9141-0BBDAD2C7D10}" type="presParOf" srcId="{00B9DFF6-7B4D-4E34-AC2B-16D7EF44CB3F}" destId="{C1FA120E-A23D-41E4-8B20-62D5EC8D37C2}" srcOrd="0" destOrd="0" presId="urn:microsoft.com/office/officeart/2005/8/layout/orgChart1"/>
    <dgm:cxn modelId="{F251B268-AB2E-4F1E-A182-DF15872B2CE2}" type="presParOf" srcId="{00B9DFF6-7B4D-4E34-AC2B-16D7EF44CB3F}" destId="{32FF5B19-DC9F-4516-9867-A1D27C50A792}" srcOrd="1" destOrd="0" presId="urn:microsoft.com/office/officeart/2005/8/layout/orgChart1"/>
    <dgm:cxn modelId="{E3297AC2-2AA2-4B6A-924E-5EC17564862F}" type="presParOf" srcId="{32FF5B19-DC9F-4516-9867-A1D27C50A792}" destId="{53A289C1-8B10-4D15-AEF0-A1AE4A955529}" srcOrd="0" destOrd="0" presId="urn:microsoft.com/office/officeart/2005/8/layout/orgChart1"/>
    <dgm:cxn modelId="{9EB04F6D-B415-4DEF-AEF0-7CE7D8C44FD1}" type="presParOf" srcId="{53A289C1-8B10-4D15-AEF0-A1AE4A955529}" destId="{D0A1F7E4-ACFF-4B5F-94E7-346B607BE87E}" srcOrd="0" destOrd="0" presId="urn:microsoft.com/office/officeart/2005/8/layout/orgChart1"/>
    <dgm:cxn modelId="{81CEF854-4E26-43FB-AF47-800C8C0CE5FA}" type="presParOf" srcId="{53A289C1-8B10-4D15-AEF0-A1AE4A955529}" destId="{B01C2A1E-4319-46EC-9FE3-4E49BDB12708}" srcOrd="1" destOrd="0" presId="urn:microsoft.com/office/officeart/2005/8/layout/orgChart1"/>
    <dgm:cxn modelId="{93F7E88F-1E39-482D-8E9E-21B43DED850C}" type="presParOf" srcId="{32FF5B19-DC9F-4516-9867-A1D27C50A792}" destId="{AC424CD9-3FA9-4073-8A06-61DEEA234F5D}" srcOrd="1" destOrd="0" presId="urn:microsoft.com/office/officeart/2005/8/layout/orgChart1"/>
    <dgm:cxn modelId="{CA0DE77E-8A86-4151-A721-9A433B94DB0A}" type="presParOf" srcId="{AC424CD9-3FA9-4073-8A06-61DEEA234F5D}" destId="{D2A7DEF8-3564-415F-94AD-DD2B044081F8}" srcOrd="0" destOrd="0" presId="urn:microsoft.com/office/officeart/2005/8/layout/orgChart1"/>
    <dgm:cxn modelId="{3C724C05-CAB6-488F-925D-39A1288F0533}" type="presParOf" srcId="{AC424CD9-3FA9-4073-8A06-61DEEA234F5D}" destId="{B661221E-B58D-45DE-AE21-C1474199FD12}" srcOrd="1" destOrd="0" presId="urn:microsoft.com/office/officeart/2005/8/layout/orgChart1"/>
    <dgm:cxn modelId="{C57863F9-7C8A-462B-8590-2CB4BCE805B2}" type="presParOf" srcId="{B661221E-B58D-45DE-AE21-C1474199FD12}" destId="{C1213D0A-83E1-4329-8089-A82AB7271258}" srcOrd="0" destOrd="0" presId="urn:microsoft.com/office/officeart/2005/8/layout/orgChart1"/>
    <dgm:cxn modelId="{3B86C2D6-9A8F-4A45-8724-A861AE396A7B}" type="presParOf" srcId="{C1213D0A-83E1-4329-8089-A82AB7271258}" destId="{84A64D24-EC7E-46CB-8F0C-86DC5F97B002}" srcOrd="0" destOrd="0" presId="urn:microsoft.com/office/officeart/2005/8/layout/orgChart1"/>
    <dgm:cxn modelId="{C81709F9-E11D-4DC6-AFF2-13A6336DA122}" type="presParOf" srcId="{C1213D0A-83E1-4329-8089-A82AB7271258}" destId="{ACCEB5E4-F092-43AC-8ABE-932416A5C6B9}" srcOrd="1" destOrd="0" presId="urn:microsoft.com/office/officeart/2005/8/layout/orgChart1"/>
    <dgm:cxn modelId="{F8D58CAA-9F91-4E5E-975B-A6F1E05C5639}" type="presParOf" srcId="{B661221E-B58D-45DE-AE21-C1474199FD12}" destId="{19EA03B1-3042-47F1-B6DC-99A9D17F1053}" srcOrd="1" destOrd="0" presId="urn:microsoft.com/office/officeart/2005/8/layout/orgChart1"/>
    <dgm:cxn modelId="{80B35F1B-B86A-4772-B93D-3AC7FCC0ABD9}" type="presParOf" srcId="{19EA03B1-3042-47F1-B6DC-99A9D17F1053}" destId="{DF30A3EB-8EB5-4726-8353-CE9202968261}" srcOrd="0" destOrd="0" presId="urn:microsoft.com/office/officeart/2005/8/layout/orgChart1"/>
    <dgm:cxn modelId="{EF4FDEE8-4760-4A30-BD79-00476CE708BB}" type="presParOf" srcId="{19EA03B1-3042-47F1-B6DC-99A9D17F1053}" destId="{5E72AA77-3C36-4FC2-AC0C-4BC23F9D66E4}" srcOrd="1" destOrd="0" presId="urn:microsoft.com/office/officeart/2005/8/layout/orgChart1"/>
    <dgm:cxn modelId="{3B66FCA9-BBFD-4C1F-A0CD-2EF8676B0CF6}" type="presParOf" srcId="{5E72AA77-3C36-4FC2-AC0C-4BC23F9D66E4}" destId="{45D79A6E-09B0-4D36-957B-048EDBFAE168}" srcOrd="0" destOrd="0" presId="urn:microsoft.com/office/officeart/2005/8/layout/orgChart1"/>
    <dgm:cxn modelId="{C7BD5A52-5AE4-4FDF-BED0-FD8D7749C0DC}" type="presParOf" srcId="{45D79A6E-09B0-4D36-957B-048EDBFAE168}" destId="{BFC2F221-982E-429C-B115-7082062A7385}" srcOrd="0" destOrd="0" presId="urn:microsoft.com/office/officeart/2005/8/layout/orgChart1"/>
    <dgm:cxn modelId="{29933423-D455-4D9B-99E9-BE3AE7A897B7}" type="presParOf" srcId="{45D79A6E-09B0-4D36-957B-048EDBFAE168}" destId="{841CDE78-46BC-4C5A-8A89-159BD7A8DE0D}" srcOrd="1" destOrd="0" presId="urn:microsoft.com/office/officeart/2005/8/layout/orgChart1"/>
    <dgm:cxn modelId="{A7E0CC71-F2D0-437F-BB7A-3DFD5E90E995}" type="presParOf" srcId="{5E72AA77-3C36-4FC2-AC0C-4BC23F9D66E4}" destId="{A011B81C-C2C8-4C91-B4D8-A276DB21068B}" srcOrd="1" destOrd="0" presId="urn:microsoft.com/office/officeart/2005/8/layout/orgChart1"/>
    <dgm:cxn modelId="{753A037F-CB54-43E5-8119-A688B61FF68C}" type="presParOf" srcId="{5E72AA77-3C36-4FC2-AC0C-4BC23F9D66E4}" destId="{3D518608-99E5-4DB9-94F9-53BE5067FB5A}" srcOrd="2" destOrd="0" presId="urn:microsoft.com/office/officeart/2005/8/layout/orgChart1"/>
    <dgm:cxn modelId="{E3DF522C-2522-470A-88D5-159834E05332}" type="presParOf" srcId="{B661221E-B58D-45DE-AE21-C1474199FD12}" destId="{C6C8A91B-28D4-4356-849D-A79167A859CE}" srcOrd="2" destOrd="0" presId="urn:microsoft.com/office/officeart/2005/8/layout/orgChart1"/>
    <dgm:cxn modelId="{31F99021-8263-452A-B97F-06388337E591}" type="presParOf" srcId="{32FF5B19-DC9F-4516-9867-A1D27C50A792}" destId="{0F08A8E5-7205-4F73-9774-AB37AF04A197}" srcOrd="2" destOrd="0" presId="urn:microsoft.com/office/officeart/2005/8/layout/orgChart1"/>
    <dgm:cxn modelId="{06FA5609-E7C7-464B-849A-11737AE170DB}" type="presParOf" srcId="{00B9DFF6-7B4D-4E34-AC2B-16D7EF44CB3F}" destId="{CFC12954-82C3-4F36-9B43-77A1D9619277}" srcOrd="2" destOrd="0" presId="urn:microsoft.com/office/officeart/2005/8/layout/orgChart1"/>
    <dgm:cxn modelId="{4F4522FB-FFA4-4DC5-A5E1-DC8789502C14}" type="presParOf" srcId="{00B9DFF6-7B4D-4E34-AC2B-16D7EF44CB3F}" destId="{E3AF51AA-6608-4AA1-B9C1-E4E369472EFB}" srcOrd="3" destOrd="0" presId="urn:microsoft.com/office/officeart/2005/8/layout/orgChart1"/>
    <dgm:cxn modelId="{B0FC91B3-4AB1-4488-B836-547549B91FBC}" type="presParOf" srcId="{E3AF51AA-6608-4AA1-B9C1-E4E369472EFB}" destId="{307209FA-23D8-477A-BE10-A45C7FA58F94}" srcOrd="0" destOrd="0" presId="urn:microsoft.com/office/officeart/2005/8/layout/orgChart1"/>
    <dgm:cxn modelId="{6DD31890-EB66-48C4-ADFD-9B11289CC1A8}" type="presParOf" srcId="{307209FA-23D8-477A-BE10-A45C7FA58F94}" destId="{3FEEEB27-225B-4420-9364-7497A6D5A381}" srcOrd="0" destOrd="0" presId="urn:microsoft.com/office/officeart/2005/8/layout/orgChart1"/>
    <dgm:cxn modelId="{AD4BBE82-4300-472C-A11F-B06C0623DC52}" type="presParOf" srcId="{307209FA-23D8-477A-BE10-A45C7FA58F94}" destId="{D6F846AC-0D7F-4CD4-BEAB-3CF87D1F10A7}" srcOrd="1" destOrd="0" presId="urn:microsoft.com/office/officeart/2005/8/layout/orgChart1"/>
    <dgm:cxn modelId="{C5197320-53E1-494C-9826-87A9B0D3ECD3}" type="presParOf" srcId="{E3AF51AA-6608-4AA1-B9C1-E4E369472EFB}" destId="{E579E8FA-8765-4550-8FE5-724CFB2B27B9}" srcOrd="1" destOrd="0" presId="urn:microsoft.com/office/officeart/2005/8/layout/orgChart1"/>
    <dgm:cxn modelId="{70BFC748-926B-4F4D-8053-0F2FD5F2986A}" type="presParOf" srcId="{E579E8FA-8765-4550-8FE5-724CFB2B27B9}" destId="{095A3FB7-5A1E-439E-8589-895165EF79DA}" srcOrd="0" destOrd="0" presId="urn:microsoft.com/office/officeart/2005/8/layout/orgChart1"/>
    <dgm:cxn modelId="{2EEFB6A8-F471-4837-AF10-1BFDF66E4E52}" type="presParOf" srcId="{E579E8FA-8765-4550-8FE5-724CFB2B27B9}" destId="{7B4CA20E-A2AE-417C-9222-AFF99981ACA8}" srcOrd="1" destOrd="0" presId="urn:microsoft.com/office/officeart/2005/8/layout/orgChart1"/>
    <dgm:cxn modelId="{009A7CB7-CDFC-4AED-8B26-6DC81067F426}" type="presParOf" srcId="{7B4CA20E-A2AE-417C-9222-AFF99981ACA8}" destId="{F310F577-D297-432C-8007-EB6FC0333EAD}" srcOrd="0" destOrd="0" presId="urn:microsoft.com/office/officeart/2005/8/layout/orgChart1"/>
    <dgm:cxn modelId="{08E809E1-949C-4F2F-A8B2-178F99024703}" type="presParOf" srcId="{F310F577-D297-432C-8007-EB6FC0333EAD}" destId="{C42B1DF0-652D-49B4-B5FD-783123678FE2}" srcOrd="0" destOrd="0" presId="urn:microsoft.com/office/officeart/2005/8/layout/orgChart1"/>
    <dgm:cxn modelId="{43DF0584-965E-48C1-8D90-A670CCCCA591}" type="presParOf" srcId="{F310F577-D297-432C-8007-EB6FC0333EAD}" destId="{DBCAA885-AE8E-43F9-A241-6B3145AB8711}" srcOrd="1" destOrd="0" presId="urn:microsoft.com/office/officeart/2005/8/layout/orgChart1"/>
    <dgm:cxn modelId="{F2FEA66A-33FA-4C44-A167-63ABE2BA229D}" type="presParOf" srcId="{7B4CA20E-A2AE-417C-9222-AFF99981ACA8}" destId="{5420D66C-F40D-4BD0-BACB-6E9ADE298A1B}" srcOrd="1" destOrd="0" presId="urn:microsoft.com/office/officeart/2005/8/layout/orgChart1"/>
    <dgm:cxn modelId="{3F624CC4-43E7-46F8-87A2-AD61101F7DDD}" type="presParOf" srcId="{5420D66C-F40D-4BD0-BACB-6E9ADE298A1B}" destId="{C868EFC4-AD10-4924-940B-D105F3E54096}" srcOrd="0" destOrd="0" presId="urn:microsoft.com/office/officeart/2005/8/layout/orgChart1"/>
    <dgm:cxn modelId="{FE0248E7-5DE6-4DBA-A0A0-1A8D023398BB}" type="presParOf" srcId="{5420D66C-F40D-4BD0-BACB-6E9ADE298A1B}" destId="{86AABA14-20A8-4367-9C78-D77DBA5A8947}" srcOrd="1" destOrd="0" presId="urn:microsoft.com/office/officeart/2005/8/layout/orgChart1"/>
    <dgm:cxn modelId="{37C87E46-433C-441C-9689-FF869C2CB4EC}" type="presParOf" srcId="{86AABA14-20A8-4367-9C78-D77DBA5A8947}" destId="{62A94DB2-EE7C-4305-889A-1D5DE90B74C3}" srcOrd="0" destOrd="0" presId="urn:microsoft.com/office/officeart/2005/8/layout/orgChart1"/>
    <dgm:cxn modelId="{E4C66B90-4232-4C24-BC50-758B0C011453}" type="presParOf" srcId="{62A94DB2-EE7C-4305-889A-1D5DE90B74C3}" destId="{7FC77439-6FB2-4AFD-BE04-10BB6F991733}" srcOrd="0" destOrd="0" presId="urn:microsoft.com/office/officeart/2005/8/layout/orgChart1"/>
    <dgm:cxn modelId="{C7565399-E944-4364-A719-DFBAB2447DE5}" type="presParOf" srcId="{62A94DB2-EE7C-4305-889A-1D5DE90B74C3}" destId="{34C64E6A-9DFF-4F5C-AC98-B39C8CDDBB6F}" srcOrd="1" destOrd="0" presId="urn:microsoft.com/office/officeart/2005/8/layout/orgChart1"/>
    <dgm:cxn modelId="{C48AC692-FA12-4655-91C3-C3A288CF6F3A}" type="presParOf" srcId="{86AABA14-20A8-4367-9C78-D77DBA5A8947}" destId="{D02B14FD-C7C5-42ED-9BA8-460969F804C5}" srcOrd="1" destOrd="0" presId="urn:microsoft.com/office/officeart/2005/8/layout/orgChart1"/>
    <dgm:cxn modelId="{497C653B-DE51-4C8A-A3DD-08663682A9BF}" type="presParOf" srcId="{86AABA14-20A8-4367-9C78-D77DBA5A8947}" destId="{50D804F8-9F73-4FC3-B773-2F7C0ED03430}" srcOrd="2" destOrd="0" presId="urn:microsoft.com/office/officeart/2005/8/layout/orgChart1"/>
    <dgm:cxn modelId="{9C169963-3DC1-4E65-8A6E-728EF92CF3BC}" type="presParOf" srcId="{7B4CA20E-A2AE-417C-9222-AFF99981ACA8}" destId="{70021907-CE60-4A9C-85EB-7A1639D051A5}" srcOrd="2" destOrd="0" presId="urn:microsoft.com/office/officeart/2005/8/layout/orgChart1"/>
    <dgm:cxn modelId="{0D1FC9A1-F67F-4E63-A9F6-5EDE7145F608}" type="presParOf" srcId="{E579E8FA-8765-4550-8FE5-724CFB2B27B9}" destId="{45AFAB5A-FF72-4E46-AB2A-125A18E365C7}" srcOrd="2" destOrd="0" presId="urn:microsoft.com/office/officeart/2005/8/layout/orgChart1"/>
    <dgm:cxn modelId="{8DC879A9-3AF3-48B0-A1DE-4C59410CFDC5}" type="presParOf" srcId="{E579E8FA-8765-4550-8FE5-724CFB2B27B9}" destId="{933F4A8E-8DDD-4097-9EC1-81D51AE5A678}" srcOrd="3" destOrd="0" presId="urn:microsoft.com/office/officeart/2005/8/layout/orgChart1"/>
    <dgm:cxn modelId="{F18601A1-D716-40A5-9808-FD03B308A71F}" type="presParOf" srcId="{933F4A8E-8DDD-4097-9EC1-81D51AE5A678}" destId="{0B473CEB-23C2-449B-BA33-30C7EED36DEC}" srcOrd="0" destOrd="0" presId="urn:microsoft.com/office/officeart/2005/8/layout/orgChart1"/>
    <dgm:cxn modelId="{FB45E61B-89A7-4A25-8C81-3D114B38555B}" type="presParOf" srcId="{0B473CEB-23C2-449B-BA33-30C7EED36DEC}" destId="{BF545ED0-21C7-4AD9-9B10-05E340044E5C}" srcOrd="0" destOrd="0" presId="urn:microsoft.com/office/officeart/2005/8/layout/orgChart1"/>
    <dgm:cxn modelId="{6403E7A1-4E19-4608-9129-510B913D677C}" type="presParOf" srcId="{0B473CEB-23C2-449B-BA33-30C7EED36DEC}" destId="{D93396CC-AA9D-4E8C-A5FF-8EF43889977A}" srcOrd="1" destOrd="0" presId="urn:microsoft.com/office/officeart/2005/8/layout/orgChart1"/>
    <dgm:cxn modelId="{FA4C958F-90BA-46A7-AB66-42DA1902B845}" type="presParOf" srcId="{933F4A8E-8DDD-4097-9EC1-81D51AE5A678}" destId="{20C41486-939F-4809-AE60-79EC8C9CC7D4}" srcOrd="1" destOrd="0" presId="urn:microsoft.com/office/officeart/2005/8/layout/orgChart1"/>
    <dgm:cxn modelId="{5072F790-02C3-4761-AAE5-B8A6B1BD8ABB}" type="presParOf" srcId="{20C41486-939F-4809-AE60-79EC8C9CC7D4}" destId="{F6747693-35A5-4134-ADFD-3A763DEA8867}" srcOrd="0" destOrd="0" presId="urn:microsoft.com/office/officeart/2005/8/layout/orgChart1"/>
    <dgm:cxn modelId="{FF286CC9-8545-4C53-97AD-B37CFA6E116B}" type="presParOf" srcId="{20C41486-939F-4809-AE60-79EC8C9CC7D4}" destId="{547C51B8-61A0-4589-A742-94AF7EFB4EE8}" srcOrd="1" destOrd="0" presId="urn:microsoft.com/office/officeart/2005/8/layout/orgChart1"/>
    <dgm:cxn modelId="{02235C31-37EB-4A34-8813-3E176F118A0C}" type="presParOf" srcId="{547C51B8-61A0-4589-A742-94AF7EFB4EE8}" destId="{A62D6A4B-337A-41B4-BAC8-0D3A440B77E6}" srcOrd="0" destOrd="0" presId="urn:microsoft.com/office/officeart/2005/8/layout/orgChart1"/>
    <dgm:cxn modelId="{F00A89FE-AA45-4B49-827F-CEA17B9B6B87}" type="presParOf" srcId="{A62D6A4B-337A-41B4-BAC8-0D3A440B77E6}" destId="{018C5D1A-5990-46B6-87EE-FF32FC50E919}" srcOrd="0" destOrd="0" presId="urn:microsoft.com/office/officeart/2005/8/layout/orgChart1"/>
    <dgm:cxn modelId="{522CBE2A-7604-47F2-A0A9-B00FE03B8B0D}" type="presParOf" srcId="{A62D6A4B-337A-41B4-BAC8-0D3A440B77E6}" destId="{6659A7A3-E832-4FCE-8514-D331C10886B2}" srcOrd="1" destOrd="0" presId="urn:microsoft.com/office/officeart/2005/8/layout/orgChart1"/>
    <dgm:cxn modelId="{4EB666C4-21FF-4C95-91FD-E059B0828EBE}" type="presParOf" srcId="{547C51B8-61A0-4589-A742-94AF7EFB4EE8}" destId="{A210C205-5C01-49CD-9BC3-654DB2A409DB}" srcOrd="1" destOrd="0" presId="urn:microsoft.com/office/officeart/2005/8/layout/orgChart1"/>
    <dgm:cxn modelId="{492E6E02-A968-40F9-9F77-D6D52C07444C}" type="presParOf" srcId="{547C51B8-61A0-4589-A742-94AF7EFB4EE8}" destId="{A288CE96-F5E1-4F67-8FDE-18FD0303F747}" srcOrd="2" destOrd="0" presId="urn:microsoft.com/office/officeart/2005/8/layout/orgChart1"/>
    <dgm:cxn modelId="{90D7D3A7-FC9E-4963-8931-19E1E7C05801}" type="presParOf" srcId="{933F4A8E-8DDD-4097-9EC1-81D51AE5A678}" destId="{72D95C28-13B8-4D8E-82C3-B7819C43F3DE}" srcOrd="2" destOrd="0" presId="urn:microsoft.com/office/officeart/2005/8/layout/orgChart1"/>
    <dgm:cxn modelId="{10DA6ABB-04F0-4330-B7D3-02572EE45C64}" type="presParOf" srcId="{E3AF51AA-6608-4AA1-B9C1-E4E369472EFB}" destId="{523C9413-B253-4D9D-AFE9-30694C0D8CFB}" srcOrd="2" destOrd="0" presId="urn:microsoft.com/office/officeart/2005/8/layout/orgChart1"/>
    <dgm:cxn modelId="{0ED5F48E-AFD6-40B7-8B22-895991FAE3F2}" type="presParOf" srcId="{AFC131CE-E583-45A9-A449-30C86865CC3A}" destId="{215D4764-919D-436E-8114-8C147AFDD46E}" srcOrd="2" destOrd="0" presId="urn:microsoft.com/office/officeart/2005/8/layout/orgChart1"/>
  </dgm:cxnLst>
  <dgm:bg>
    <a:solidFill>
      <a:schemeClr val="bg1"/>
    </a:solidFill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157FFD21-D24A-484A-BBDC-D6900AFCBB20}" type="doc">
      <dgm:prSet loTypeId="urn:microsoft.com/office/officeart/2005/8/layout/orgChart1" loCatId="hierarchy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GB"/>
        </a:p>
      </dgm:t>
    </dgm:pt>
    <dgm:pt modelId="{A219169B-AE2F-4F50-B6F3-6159F520190A}">
      <dgm:prSet phldrT="[Text]" custT="1"/>
      <dgm:spPr/>
      <dgm:t>
        <a:bodyPr/>
        <a:lstStyle/>
        <a:p>
          <a:r>
            <a:rPr lang="en-GB" sz="1800" b="1" dirty="0"/>
            <a:t>Your Project Approach</a:t>
          </a:r>
        </a:p>
      </dgm:t>
    </dgm:pt>
    <dgm:pt modelId="{2A98C910-5ABA-4BDB-9059-336FFF2E628B}" type="parTrans" cxnId="{A4333347-19BA-4BF2-B43D-412756865ADB}">
      <dgm:prSet/>
      <dgm:spPr/>
      <dgm:t>
        <a:bodyPr/>
        <a:lstStyle/>
        <a:p>
          <a:endParaRPr lang="en-GB"/>
        </a:p>
      </dgm:t>
    </dgm:pt>
    <dgm:pt modelId="{FE81B769-D328-4F5A-BE7E-E97E1BB7EA3C}" type="sibTrans" cxnId="{A4333347-19BA-4BF2-B43D-412756865ADB}">
      <dgm:prSet/>
      <dgm:spPr/>
      <dgm:t>
        <a:bodyPr/>
        <a:lstStyle/>
        <a:p>
          <a:endParaRPr lang="en-GB"/>
        </a:p>
      </dgm:t>
    </dgm:pt>
    <dgm:pt modelId="{3165E16D-F80C-4943-B572-AE61ED2F25AC}">
      <dgm:prSet phldrT="[Text]"/>
      <dgm:spPr>
        <a:solidFill>
          <a:schemeClr val="accent4"/>
        </a:solidFill>
        <a:ln>
          <a:solidFill>
            <a:schemeClr val="bg1"/>
          </a:solidFill>
        </a:ln>
      </dgm:spPr>
      <dgm:t>
        <a:bodyPr/>
        <a:lstStyle/>
        <a:p>
          <a:r>
            <a:rPr lang="en-GB" dirty="0">
              <a:solidFill>
                <a:schemeClr val="bg1"/>
              </a:solidFill>
            </a:rPr>
            <a:t>SDLC Approach</a:t>
          </a:r>
        </a:p>
      </dgm:t>
    </dgm:pt>
    <dgm:pt modelId="{1FEAC702-2C41-4531-9B7A-91B13452BECD}" type="parTrans" cxnId="{A34EA7E2-2C34-478A-8F88-65EAE90853CC}">
      <dgm:prSet/>
      <dgm:spPr/>
      <dgm:t>
        <a:bodyPr/>
        <a:lstStyle/>
        <a:p>
          <a:endParaRPr lang="en-GB"/>
        </a:p>
      </dgm:t>
    </dgm:pt>
    <dgm:pt modelId="{C7FD0543-2D9A-45E3-B930-C864CD49232A}" type="sibTrans" cxnId="{A34EA7E2-2C34-478A-8F88-65EAE90853CC}">
      <dgm:prSet/>
      <dgm:spPr/>
      <dgm:t>
        <a:bodyPr/>
        <a:lstStyle/>
        <a:p>
          <a:endParaRPr lang="en-GB"/>
        </a:p>
      </dgm:t>
    </dgm:pt>
    <dgm:pt modelId="{D261D79A-68B4-4D62-964F-7694182FA88D}">
      <dgm:prSet phldrT="[Text]"/>
      <dgm:spPr>
        <a:solidFill>
          <a:srgbClr val="FFFF00"/>
        </a:solidFill>
        <a:ln>
          <a:solidFill>
            <a:schemeClr val="tx1"/>
          </a:solidFill>
        </a:ln>
      </dgm:spPr>
      <dgm:t>
        <a:bodyPr/>
        <a:lstStyle/>
        <a:p>
          <a:r>
            <a:rPr lang="en-GB" dirty="0">
              <a:solidFill>
                <a:schemeClr val="tx1"/>
              </a:solidFill>
            </a:rPr>
            <a:t>Field Research</a:t>
          </a:r>
        </a:p>
      </dgm:t>
    </dgm:pt>
    <dgm:pt modelId="{6E933F28-9932-45D8-90F5-652AF99C41AE}" type="parTrans" cxnId="{7DAEDACD-8E2D-4B42-ABD0-AD93C66A67E1}">
      <dgm:prSet/>
      <dgm:spPr/>
      <dgm:t>
        <a:bodyPr/>
        <a:lstStyle/>
        <a:p>
          <a:endParaRPr lang="en-GB"/>
        </a:p>
      </dgm:t>
    </dgm:pt>
    <dgm:pt modelId="{96640E5E-B00B-47B7-A905-0CB12D62FA35}" type="sibTrans" cxnId="{7DAEDACD-8E2D-4B42-ABD0-AD93C66A67E1}">
      <dgm:prSet/>
      <dgm:spPr/>
      <dgm:t>
        <a:bodyPr/>
        <a:lstStyle/>
        <a:p>
          <a:endParaRPr lang="en-GB"/>
        </a:p>
      </dgm:t>
    </dgm:pt>
    <dgm:pt modelId="{FC6DEF4B-A605-4F9B-B056-DC18CBA0F5FB}">
      <dgm:prSet phldrT="[Text]"/>
      <dgm:spPr>
        <a:solidFill>
          <a:schemeClr val="accent4"/>
        </a:solidFill>
        <a:ln>
          <a:solidFill>
            <a:schemeClr val="bg1"/>
          </a:solidFill>
        </a:ln>
      </dgm:spPr>
      <dgm:t>
        <a:bodyPr/>
        <a:lstStyle/>
        <a:p>
          <a:r>
            <a:rPr lang="en-GB" dirty="0">
              <a:solidFill>
                <a:schemeClr val="bg1"/>
              </a:solidFill>
            </a:rPr>
            <a:t>SSADM, Agile, Waterfall…etc</a:t>
          </a:r>
        </a:p>
      </dgm:t>
    </dgm:pt>
    <dgm:pt modelId="{8284151A-C276-4668-823D-B97BB9228E41}" type="parTrans" cxnId="{818784D9-4EBF-44E5-93A3-6CA9FD3B81B9}">
      <dgm:prSet/>
      <dgm:spPr/>
      <dgm:t>
        <a:bodyPr/>
        <a:lstStyle/>
        <a:p>
          <a:endParaRPr lang="en-GB"/>
        </a:p>
      </dgm:t>
    </dgm:pt>
    <dgm:pt modelId="{C3CA9E23-8F0E-4187-B7D8-F93D91305EC6}" type="sibTrans" cxnId="{818784D9-4EBF-44E5-93A3-6CA9FD3B81B9}">
      <dgm:prSet/>
      <dgm:spPr/>
      <dgm:t>
        <a:bodyPr/>
        <a:lstStyle/>
        <a:p>
          <a:endParaRPr lang="en-GB"/>
        </a:p>
      </dgm:t>
    </dgm:pt>
    <dgm:pt modelId="{CF26DF82-0C6D-4013-B702-AD2E74B94819}">
      <dgm:prSet phldrT="[Text]"/>
      <dgm:spPr>
        <a:solidFill>
          <a:schemeClr val="accent6"/>
        </a:solidFill>
        <a:ln>
          <a:solidFill>
            <a:schemeClr val="bg1"/>
          </a:solidFill>
        </a:ln>
      </dgm:spPr>
      <dgm:t>
        <a:bodyPr/>
        <a:lstStyle/>
        <a:p>
          <a:r>
            <a:rPr lang="en-GB" dirty="0">
              <a:solidFill>
                <a:schemeClr val="bg1"/>
              </a:solidFill>
            </a:rPr>
            <a:t>Kanban, Scrum, Gantt chart…etc</a:t>
          </a:r>
        </a:p>
      </dgm:t>
    </dgm:pt>
    <dgm:pt modelId="{25FC02E0-EDF5-41EF-B372-C6EFB14F639B}" type="parTrans" cxnId="{A273969B-7A54-4962-B271-1C429108B2C0}">
      <dgm:prSet/>
      <dgm:spPr/>
      <dgm:t>
        <a:bodyPr/>
        <a:lstStyle/>
        <a:p>
          <a:endParaRPr lang="en-GB"/>
        </a:p>
      </dgm:t>
    </dgm:pt>
    <dgm:pt modelId="{B8679F27-072C-4BEE-A8E1-86E719D817A8}" type="sibTrans" cxnId="{A273969B-7A54-4962-B271-1C429108B2C0}">
      <dgm:prSet/>
      <dgm:spPr/>
      <dgm:t>
        <a:bodyPr/>
        <a:lstStyle/>
        <a:p>
          <a:endParaRPr lang="en-GB"/>
        </a:p>
      </dgm:t>
    </dgm:pt>
    <dgm:pt modelId="{3377243D-E7AC-4F2B-83BE-98DD559F8F5E}">
      <dgm:prSet phldrT="[Text]"/>
      <dgm:spPr>
        <a:solidFill>
          <a:srgbClr val="FFFF00"/>
        </a:solidFill>
        <a:ln>
          <a:solidFill>
            <a:schemeClr val="tx1"/>
          </a:solidFill>
        </a:ln>
      </dgm:spPr>
      <dgm:t>
        <a:bodyPr/>
        <a:lstStyle/>
        <a:p>
          <a:r>
            <a:rPr lang="en-GB" dirty="0">
              <a:solidFill>
                <a:schemeClr val="tx1"/>
              </a:solidFill>
            </a:rPr>
            <a:t>Quantitative</a:t>
          </a:r>
        </a:p>
      </dgm:t>
    </dgm:pt>
    <dgm:pt modelId="{C9B214FE-31BC-409F-87EA-629CFCC18287}" type="parTrans" cxnId="{4858A39E-357B-42C5-9035-C7457406CF50}">
      <dgm:prSet/>
      <dgm:spPr/>
      <dgm:t>
        <a:bodyPr/>
        <a:lstStyle/>
        <a:p>
          <a:endParaRPr lang="en-GB"/>
        </a:p>
      </dgm:t>
    </dgm:pt>
    <dgm:pt modelId="{084AE076-FF41-4E2C-A046-22B943A19079}" type="sibTrans" cxnId="{4858A39E-357B-42C5-9035-C7457406CF50}">
      <dgm:prSet/>
      <dgm:spPr/>
      <dgm:t>
        <a:bodyPr/>
        <a:lstStyle/>
        <a:p>
          <a:endParaRPr lang="en-GB"/>
        </a:p>
      </dgm:t>
    </dgm:pt>
    <dgm:pt modelId="{0266637F-1548-45D2-9478-DC8D1967B3DB}">
      <dgm:prSet phldrT="[Text]"/>
      <dgm:spPr/>
      <dgm:t>
        <a:bodyPr/>
        <a:lstStyle/>
        <a:p>
          <a:r>
            <a:rPr lang="en-GB" dirty="0"/>
            <a:t>Qualitative</a:t>
          </a:r>
        </a:p>
      </dgm:t>
    </dgm:pt>
    <dgm:pt modelId="{25518C61-279E-40A3-8765-E48F0C9A5175}" type="parTrans" cxnId="{BA73CB6A-F152-4000-8941-D9C8F23A2A18}">
      <dgm:prSet/>
      <dgm:spPr/>
      <dgm:t>
        <a:bodyPr/>
        <a:lstStyle/>
        <a:p>
          <a:endParaRPr lang="en-GB"/>
        </a:p>
      </dgm:t>
    </dgm:pt>
    <dgm:pt modelId="{698A849D-1D05-42E9-AF8A-A6F312B8C80B}" type="sibTrans" cxnId="{BA73CB6A-F152-4000-8941-D9C8F23A2A18}">
      <dgm:prSet/>
      <dgm:spPr/>
      <dgm:t>
        <a:bodyPr/>
        <a:lstStyle/>
        <a:p>
          <a:endParaRPr lang="en-GB"/>
        </a:p>
      </dgm:t>
    </dgm:pt>
    <dgm:pt modelId="{BA81206E-E5B7-430C-A142-4A54E39ECA5B}">
      <dgm:prSet phldrT="[Text]"/>
      <dgm:spPr>
        <a:solidFill>
          <a:srgbClr val="FFFF00"/>
        </a:solidFill>
        <a:ln>
          <a:solidFill>
            <a:schemeClr val="tx1"/>
          </a:solidFill>
        </a:ln>
      </dgm:spPr>
      <dgm:t>
        <a:bodyPr/>
        <a:lstStyle/>
        <a:p>
          <a:r>
            <a:rPr lang="en-GB" dirty="0">
              <a:solidFill>
                <a:schemeClr val="tx1"/>
              </a:solidFill>
            </a:rPr>
            <a:t>Surveys, Questionnaires, datasets…</a:t>
          </a:r>
        </a:p>
      </dgm:t>
    </dgm:pt>
    <dgm:pt modelId="{258326EF-BBFC-4D89-8763-10E9EF3BA8CC}" type="parTrans" cxnId="{BAF65294-279E-40E8-AA4B-2DECBD9FD68B}">
      <dgm:prSet/>
      <dgm:spPr/>
      <dgm:t>
        <a:bodyPr/>
        <a:lstStyle/>
        <a:p>
          <a:endParaRPr lang="en-GB"/>
        </a:p>
      </dgm:t>
    </dgm:pt>
    <dgm:pt modelId="{F1FB442E-3FF4-46BF-8FFC-951C10551CBA}" type="sibTrans" cxnId="{BAF65294-279E-40E8-AA4B-2DECBD9FD68B}">
      <dgm:prSet/>
      <dgm:spPr/>
      <dgm:t>
        <a:bodyPr/>
        <a:lstStyle/>
        <a:p>
          <a:endParaRPr lang="en-GB"/>
        </a:p>
      </dgm:t>
    </dgm:pt>
    <dgm:pt modelId="{D9BC4CFF-751C-4088-B320-3E2C58D49906}">
      <dgm:prSet phldrT="[Text]"/>
      <dgm:spPr/>
      <dgm:t>
        <a:bodyPr/>
        <a:lstStyle/>
        <a:p>
          <a:r>
            <a:rPr lang="en-GB" dirty="0"/>
            <a:t>Interviews, focus groups, Text analysis…etc</a:t>
          </a:r>
        </a:p>
      </dgm:t>
    </dgm:pt>
    <dgm:pt modelId="{C888379C-4CD6-46AE-9232-7C555A3D280B}" type="parTrans" cxnId="{65CD252E-763C-4E0F-851E-2AE11C22823C}">
      <dgm:prSet/>
      <dgm:spPr/>
      <dgm:t>
        <a:bodyPr/>
        <a:lstStyle/>
        <a:p>
          <a:endParaRPr lang="en-GB"/>
        </a:p>
      </dgm:t>
    </dgm:pt>
    <dgm:pt modelId="{9690ADC1-4A29-44B7-B549-CF20F3BAF61A}" type="sibTrans" cxnId="{65CD252E-763C-4E0F-851E-2AE11C22823C}">
      <dgm:prSet/>
      <dgm:spPr/>
      <dgm:t>
        <a:bodyPr/>
        <a:lstStyle/>
        <a:p>
          <a:endParaRPr lang="en-GB"/>
        </a:p>
      </dgm:t>
    </dgm:pt>
    <dgm:pt modelId="{9A4AB3E2-D2AC-4D3F-9645-E1283208925B}" type="pres">
      <dgm:prSet presAssocID="{157FFD21-D24A-484A-BBDC-D6900AFCBB2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AFC131CE-E583-45A9-A449-30C86865CC3A}" type="pres">
      <dgm:prSet presAssocID="{A219169B-AE2F-4F50-B6F3-6159F520190A}" presName="hierRoot1" presStyleCnt="0">
        <dgm:presLayoutVars>
          <dgm:hierBranch val="init"/>
        </dgm:presLayoutVars>
      </dgm:prSet>
      <dgm:spPr/>
    </dgm:pt>
    <dgm:pt modelId="{1AC3D6EF-24A0-4B48-8ACA-421350BDE131}" type="pres">
      <dgm:prSet presAssocID="{A219169B-AE2F-4F50-B6F3-6159F520190A}" presName="rootComposite1" presStyleCnt="0"/>
      <dgm:spPr/>
    </dgm:pt>
    <dgm:pt modelId="{ADF4F902-5E7D-4992-AD64-617D0B9D7F91}" type="pres">
      <dgm:prSet presAssocID="{A219169B-AE2F-4F50-B6F3-6159F520190A}" presName="rootText1" presStyleLbl="node0" presStyleIdx="0" presStyleCnt="1">
        <dgm:presLayoutVars>
          <dgm:chPref val="3"/>
        </dgm:presLayoutVars>
      </dgm:prSet>
      <dgm:spPr/>
    </dgm:pt>
    <dgm:pt modelId="{2AF56341-F45C-4BE8-82A5-8696654AB9C0}" type="pres">
      <dgm:prSet presAssocID="{A219169B-AE2F-4F50-B6F3-6159F520190A}" presName="rootConnector1" presStyleLbl="node1" presStyleIdx="0" presStyleCnt="0"/>
      <dgm:spPr/>
    </dgm:pt>
    <dgm:pt modelId="{00B9DFF6-7B4D-4E34-AC2B-16D7EF44CB3F}" type="pres">
      <dgm:prSet presAssocID="{A219169B-AE2F-4F50-B6F3-6159F520190A}" presName="hierChild2" presStyleCnt="0"/>
      <dgm:spPr/>
    </dgm:pt>
    <dgm:pt modelId="{C1FA120E-A23D-41E4-8B20-62D5EC8D37C2}" type="pres">
      <dgm:prSet presAssocID="{1FEAC702-2C41-4531-9B7A-91B13452BECD}" presName="Name37" presStyleLbl="parChTrans1D2" presStyleIdx="0" presStyleCnt="2"/>
      <dgm:spPr/>
    </dgm:pt>
    <dgm:pt modelId="{32FF5B19-DC9F-4516-9867-A1D27C50A792}" type="pres">
      <dgm:prSet presAssocID="{3165E16D-F80C-4943-B572-AE61ED2F25AC}" presName="hierRoot2" presStyleCnt="0">
        <dgm:presLayoutVars>
          <dgm:hierBranch val="init"/>
        </dgm:presLayoutVars>
      </dgm:prSet>
      <dgm:spPr/>
    </dgm:pt>
    <dgm:pt modelId="{53A289C1-8B10-4D15-AEF0-A1AE4A955529}" type="pres">
      <dgm:prSet presAssocID="{3165E16D-F80C-4943-B572-AE61ED2F25AC}" presName="rootComposite" presStyleCnt="0"/>
      <dgm:spPr/>
    </dgm:pt>
    <dgm:pt modelId="{D0A1F7E4-ACFF-4B5F-94E7-346B607BE87E}" type="pres">
      <dgm:prSet presAssocID="{3165E16D-F80C-4943-B572-AE61ED2F25AC}" presName="rootText" presStyleLbl="node2" presStyleIdx="0" presStyleCnt="2">
        <dgm:presLayoutVars>
          <dgm:chPref val="3"/>
        </dgm:presLayoutVars>
      </dgm:prSet>
      <dgm:spPr/>
    </dgm:pt>
    <dgm:pt modelId="{B01C2A1E-4319-46EC-9FE3-4E49BDB12708}" type="pres">
      <dgm:prSet presAssocID="{3165E16D-F80C-4943-B572-AE61ED2F25AC}" presName="rootConnector" presStyleLbl="node2" presStyleIdx="0" presStyleCnt="2"/>
      <dgm:spPr/>
    </dgm:pt>
    <dgm:pt modelId="{AC424CD9-3FA9-4073-8A06-61DEEA234F5D}" type="pres">
      <dgm:prSet presAssocID="{3165E16D-F80C-4943-B572-AE61ED2F25AC}" presName="hierChild4" presStyleCnt="0"/>
      <dgm:spPr/>
    </dgm:pt>
    <dgm:pt modelId="{D2A7DEF8-3564-415F-94AD-DD2B044081F8}" type="pres">
      <dgm:prSet presAssocID="{8284151A-C276-4668-823D-B97BB9228E41}" presName="Name37" presStyleLbl="parChTrans1D3" presStyleIdx="0" presStyleCnt="3"/>
      <dgm:spPr/>
    </dgm:pt>
    <dgm:pt modelId="{B661221E-B58D-45DE-AE21-C1474199FD12}" type="pres">
      <dgm:prSet presAssocID="{FC6DEF4B-A605-4F9B-B056-DC18CBA0F5FB}" presName="hierRoot2" presStyleCnt="0">
        <dgm:presLayoutVars>
          <dgm:hierBranch val="init"/>
        </dgm:presLayoutVars>
      </dgm:prSet>
      <dgm:spPr/>
    </dgm:pt>
    <dgm:pt modelId="{C1213D0A-83E1-4329-8089-A82AB7271258}" type="pres">
      <dgm:prSet presAssocID="{FC6DEF4B-A605-4F9B-B056-DC18CBA0F5FB}" presName="rootComposite" presStyleCnt="0"/>
      <dgm:spPr/>
    </dgm:pt>
    <dgm:pt modelId="{84A64D24-EC7E-46CB-8F0C-86DC5F97B002}" type="pres">
      <dgm:prSet presAssocID="{FC6DEF4B-A605-4F9B-B056-DC18CBA0F5FB}" presName="rootText" presStyleLbl="node3" presStyleIdx="0" presStyleCnt="3">
        <dgm:presLayoutVars>
          <dgm:chPref val="3"/>
        </dgm:presLayoutVars>
      </dgm:prSet>
      <dgm:spPr/>
    </dgm:pt>
    <dgm:pt modelId="{ACCEB5E4-F092-43AC-8ABE-932416A5C6B9}" type="pres">
      <dgm:prSet presAssocID="{FC6DEF4B-A605-4F9B-B056-DC18CBA0F5FB}" presName="rootConnector" presStyleLbl="node3" presStyleIdx="0" presStyleCnt="3"/>
      <dgm:spPr/>
    </dgm:pt>
    <dgm:pt modelId="{19EA03B1-3042-47F1-B6DC-99A9D17F1053}" type="pres">
      <dgm:prSet presAssocID="{FC6DEF4B-A605-4F9B-B056-DC18CBA0F5FB}" presName="hierChild4" presStyleCnt="0"/>
      <dgm:spPr/>
    </dgm:pt>
    <dgm:pt modelId="{DF30A3EB-8EB5-4726-8353-CE9202968261}" type="pres">
      <dgm:prSet presAssocID="{25FC02E0-EDF5-41EF-B372-C6EFB14F639B}" presName="Name37" presStyleLbl="parChTrans1D4" presStyleIdx="0" presStyleCnt="3"/>
      <dgm:spPr/>
    </dgm:pt>
    <dgm:pt modelId="{5E72AA77-3C36-4FC2-AC0C-4BC23F9D66E4}" type="pres">
      <dgm:prSet presAssocID="{CF26DF82-0C6D-4013-B702-AD2E74B94819}" presName="hierRoot2" presStyleCnt="0">
        <dgm:presLayoutVars>
          <dgm:hierBranch val="init"/>
        </dgm:presLayoutVars>
      </dgm:prSet>
      <dgm:spPr/>
    </dgm:pt>
    <dgm:pt modelId="{45D79A6E-09B0-4D36-957B-048EDBFAE168}" type="pres">
      <dgm:prSet presAssocID="{CF26DF82-0C6D-4013-B702-AD2E74B94819}" presName="rootComposite" presStyleCnt="0"/>
      <dgm:spPr/>
    </dgm:pt>
    <dgm:pt modelId="{BFC2F221-982E-429C-B115-7082062A7385}" type="pres">
      <dgm:prSet presAssocID="{CF26DF82-0C6D-4013-B702-AD2E74B94819}" presName="rootText" presStyleLbl="node4" presStyleIdx="0" presStyleCnt="3">
        <dgm:presLayoutVars>
          <dgm:chPref val="3"/>
        </dgm:presLayoutVars>
      </dgm:prSet>
      <dgm:spPr/>
    </dgm:pt>
    <dgm:pt modelId="{841CDE78-46BC-4C5A-8A89-159BD7A8DE0D}" type="pres">
      <dgm:prSet presAssocID="{CF26DF82-0C6D-4013-B702-AD2E74B94819}" presName="rootConnector" presStyleLbl="node4" presStyleIdx="0" presStyleCnt="3"/>
      <dgm:spPr/>
    </dgm:pt>
    <dgm:pt modelId="{A011B81C-C2C8-4C91-B4D8-A276DB21068B}" type="pres">
      <dgm:prSet presAssocID="{CF26DF82-0C6D-4013-B702-AD2E74B94819}" presName="hierChild4" presStyleCnt="0"/>
      <dgm:spPr/>
    </dgm:pt>
    <dgm:pt modelId="{3D518608-99E5-4DB9-94F9-53BE5067FB5A}" type="pres">
      <dgm:prSet presAssocID="{CF26DF82-0C6D-4013-B702-AD2E74B94819}" presName="hierChild5" presStyleCnt="0"/>
      <dgm:spPr/>
    </dgm:pt>
    <dgm:pt modelId="{C6C8A91B-28D4-4356-849D-A79167A859CE}" type="pres">
      <dgm:prSet presAssocID="{FC6DEF4B-A605-4F9B-B056-DC18CBA0F5FB}" presName="hierChild5" presStyleCnt="0"/>
      <dgm:spPr/>
    </dgm:pt>
    <dgm:pt modelId="{0F08A8E5-7205-4F73-9774-AB37AF04A197}" type="pres">
      <dgm:prSet presAssocID="{3165E16D-F80C-4943-B572-AE61ED2F25AC}" presName="hierChild5" presStyleCnt="0"/>
      <dgm:spPr/>
    </dgm:pt>
    <dgm:pt modelId="{CFC12954-82C3-4F36-9B43-77A1D9619277}" type="pres">
      <dgm:prSet presAssocID="{6E933F28-9932-45D8-90F5-652AF99C41AE}" presName="Name37" presStyleLbl="parChTrans1D2" presStyleIdx="1" presStyleCnt="2"/>
      <dgm:spPr/>
    </dgm:pt>
    <dgm:pt modelId="{E3AF51AA-6608-4AA1-B9C1-E4E369472EFB}" type="pres">
      <dgm:prSet presAssocID="{D261D79A-68B4-4D62-964F-7694182FA88D}" presName="hierRoot2" presStyleCnt="0">
        <dgm:presLayoutVars>
          <dgm:hierBranch val="init"/>
        </dgm:presLayoutVars>
      </dgm:prSet>
      <dgm:spPr/>
    </dgm:pt>
    <dgm:pt modelId="{307209FA-23D8-477A-BE10-A45C7FA58F94}" type="pres">
      <dgm:prSet presAssocID="{D261D79A-68B4-4D62-964F-7694182FA88D}" presName="rootComposite" presStyleCnt="0"/>
      <dgm:spPr/>
    </dgm:pt>
    <dgm:pt modelId="{3FEEEB27-225B-4420-9364-7497A6D5A381}" type="pres">
      <dgm:prSet presAssocID="{D261D79A-68B4-4D62-964F-7694182FA88D}" presName="rootText" presStyleLbl="node2" presStyleIdx="1" presStyleCnt="2">
        <dgm:presLayoutVars>
          <dgm:chPref val="3"/>
        </dgm:presLayoutVars>
      </dgm:prSet>
      <dgm:spPr/>
    </dgm:pt>
    <dgm:pt modelId="{D6F846AC-0D7F-4CD4-BEAB-3CF87D1F10A7}" type="pres">
      <dgm:prSet presAssocID="{D261D79A-68B4-4D62-964F-7694182FA88D}" presName="rootConnector" presStyleLbl="node2" presStyleIdx="1" presStyleCnt="2"/>
      <dgm:spPr/>
    </dgm:pt>
    <dgm:pt modelId="{E579E8FA-8765-4550-8FE5-724CFB2B27B9}" type="pres">
      <dgm:prSet presAssocID="{D261D79A-68B4-4D62-964F-7694182FA88D}" presName="hierChild4" presStyleCnt="0"/>
      <dgm:spPr/>
    </dgm:pt>
    <dgm:pt modelId="{095A3FB7-5A1E-439E-8589-895165EF79DA}" type="pres">
      <dgm:prSet presAssocID="{C9B214FE-31BC-409F-87EA-629CFCC18287}" presName="Name37" presStyleLbl="parChTrans1D3" presStyleIdx="1" presStyleCnt="3"/>
      <dgm:spPr/>
    </dgm:pt>
    <dgm:pt modelId="{7B4CA20E-A2AE-417C-9222-AFF99981ACA8}" type="pres">
      <dgm:prSet presAssocID="{3377243D-E7AC-4F2B-83BE-98DD559F8F5E}" presName="hierRoot2" presStyleCnt="0">
        <dgm:presLayoutVars>
          <dgm:hierBranch val="init"/>
        </dgm:presLayoutVars>
      </dgm:prSet>
      <dgm:spPr/>
    </dgm:pt>
    <dgm:pt modelId="{F310F577-D297-432C-8007-EB6FC0333EAD}" type="pres">
      <dgm:prSet presAssocID="{3377243D-E7AC-4F2B-83BE-98DD559F8F5E}" presName="rootComposite" presStyleCnt="0"/>
      <dgm:spPr/>
    </dgm:pt>
    <dgm:pt modelId="{C42B1DF0-652D-49B4-B5FD-783123678FE2}" type="pres">
      <dgm:prSet presAssocID="{3377243D-E7AC-4F2B-83BE-98DD559F8F5E}" presName="rootText" presStyleLbl="node3" presStyleIdx="1" presStyleCnt="3">
        <dgm:presLayoutVars>
          <dgm:chPref val="3"/>
        </dgm:presLayoutVars>
      </dgm:prSet>
      <dgm:spPr/>
    </dgm:pt>
    <dgm:pt modelId="{DBCAA885-AE8E-43F9-A241-6B3145AB8711}" type="pres">
      <dgm:prSet presAssocID="{3377243D-E7AC-4F2B-83BE-98DD559F8F5E}" presName="rootConnector" presStyleLbl="node3" presStyleIdx="1" presStyleCnt="3"/>
      <dgm:spPr/>
    </dgm:pt>
    <dgm:pt modelId="{5420D66C-F40D-4BD0-BACB-6E9ADE298A1B}" type="pres">
      <dgm:prSet presAssocID="{3377243D-E7AC-4F2B-83BE-98DD559F8F5E}" presName="hierChild4" presStyleCnt="0"/>
      <dgm:spPr/>
    </dgm:pt>
    <dgm:pt modelId="{C868EFC4-AD10-4924-940B-D105F3E54096}" type="pres">
      <dgm:prSet presAssocID="{258326EF-BBFC-4D89-8763-10E9EF3BA8CC}" presName="Name37" presStyleLbl="parChTrans1D4" presStyleIdx="1" presStyleCnt="3"/>
      <dgm:spPr/>
    </dgm:pt>
    <dgm:pt modelId="{86AABA14-20A8-4367-9C78-D77DBA5A8947}" type="pres">
      <dgm:prSet presAssocID="{BA81206E-E5B7-430C-A142-4A54E39ECA5B}" presName="hierRoot2" presStyleCnt="0">
        <dgm:presLayoutVars>
          <dgm:hierBranch val="init"/>
        </dgm:presLayoutVars>
      </dgm:prSet>
      <dgm:spPr/>
    </dgm:pt>
    <dgm:pt modelId="{62A94DB2-EE7C-4305-889A-1D5DE90B74C3}" type="pres">
      <dgm:prSet presAssocID="{BA81206E-E5B7-430C-A142-4A54E39ECA5B}" presName="rootComposite" presStyleCnt="0"/>
      <dgm:spPr/>
    </dgm:pt>
    <dgm:pt modelId="{7FC77439-6FB2-4AFD-BE04-10BB6F991733}" type="pres">
      <dgm:prSet presAssocID="{BA81206E-E5B7-430C-A142-4A54E39ECA5B}" presName="rootText" presStyleLbl="node4" presStyleIdx="1" presStyleCnt="3">
        <dgm:presLayoutVars>
          <dgm:chPref val="3"/>
        </dgm:presLayoutVars>
      </dgm:prSet>
      <dgm:spPr/>
    </dgm:pt>
    <dgm:pt modelId="{34C64E6A-9DFF-4F5C-AC98-B39C8CDDBB6F}" type="pres">
      <dgm:prSet presAssocID="{BA81206E-E5B7-430C-A142-4A54E39ECA5B}" presName="rootConnector" presStyleLbl="node4" presStyleIdx="1" presStyleCnt="3"/>
      <dgm:spPr/>
    </dgm:pt>
    <dgm:pt modelId="{D02B14FD-C7C5-42ED-9BA8-460969F804C5}" type="pres">
      <dgm:prSet presAssocID="{BA81206E-E5B7-430C-A142-4A54E39ECA5B}" presName="hierChild4" presStyleCnt="0"/>
      <dgm:spPr/>
    </dgm:pt>
    <dgm:pt modelId="{50D804F8-9F73-4FC3-B773-2F7C0ED03430}" type="pres">
      <dgm:prSet presAssocID="{BA81206E-E5B7-430C-A142-4A54E39ECA5B}" presName="hierChild5" presStyleCnt="0"/>
      <dgm:spPr/>
    </dgm:pt>
    <dgm:pt modelId="{70021907-CE60-4A9C-85EB-7A1639D051A5}" type="pres">
      <dgm:prSet presAssocID="{3377243D-E7AC-4F2B-83BE-98DD559F8F5E}" presName="hierChild5" presStyleCnt="0"/>
      <dgm:spPr/>
    </dgm:pt>
    <dgm:pt modelId="{45AFAB5A-FF72-4E46-AB2A-125A18E365C7}" type="pres">
      <dgm:prSet presAssocID="{25518C61-279E-40A3-8765-E48F0C9A5175}" presName="Name37" presStyleLbl="parChTrans1D3" presStyleIdx="2" presStyleCnt="3"/>
      <dgm:spPr/>
    </dgm:pt>
    <dgm:pt modelId="{933F4A8E-8DDD-4097-9EC1-81D51AE5A678}" type="pres">
      <dgm:prSet presAssocID="{0266637F-1548-45D2-9478-DC8D1967B3DB}" presName="hierRoot2" presStyleCnt="0">
        <dgm:presLayoutVars>
          <dgm:hierBranch val="init"/>
        </dgm:presLayoutVars>
      </dgm:prSet>
      <dgm:spPr/>
    </dgm:pt>
    <dgm:pt modelId="{0B473CEB-23C2-449B-BA33-30C7EED36DEC}" type="pres">
      <dgm:prSet presAssocID="{0266637F-1548-45D2-9478-DC8D1967B3DB}" presName="rootComposite" presStyleCnt="0"/>
      <dgm:spPr/>
    </dgm:pt>
    <dgm:pt modelId="{BF545ED0-21C7-4AD9-9B10-05E340044E5C}" type="pres">
      <dgm:prSet presAssocID="{0266637F-1548-45D2-9478-DC8D1967B3DB}" presName="rootText" presStyleLbl="node3" presStyleIdx="2" presStyleCnt="3">
        <dgm:presLayoutVars>
          <dgm:chPref val="3"/>
        </dgm:presLayoutVars>
      </dgm:prSet>
      <dgm:spPr/>
    </dgm:pt>
    <dgm:pt modelId="{D93396CC-AA9D-4E8C-A5FF-8EF43889977A}" type="pres">
      <dgm:prSet presAssocID="{0266637F-1548-45D2-9478-DC8D1967B3DB}" presName="rootConnector" presStyleLbl="node3" presStyleIdx="2" presStyleCnt="3"/>
      <dgm:spPr/>
    </dgm:pt>
    <dgm:pt modelId="{20C41486-939F-4809-AE60-79EC8C9CC7D4}" type="pres">
      <dgm:prSet presAssocID="{0266637F-1548-45D2-9478-DC8D1967B3DB}" presName="hierChild4" presStyleCnt="0"/>
      <dgm:spPr/>
    </dgm:pt>
    <dgm:pt modelId="{F6747693-35A5-4134-ADFD-3A763DEA8867}" type="pres">
      <dgm:prSet presAssocID="{C888379C-4CD6-46AE-9232-7C555A3D280B}" presName="Name37" presStyleLbl="parChTrans1D4" presStyleIdx="2" presStyleCnt="3"/>
      <dgm:spPr/>
    </dgm:pt>
    <dgm:pt modelId="{547C51B8-61A0-4589-A742-94AF7EFB4EE8}" type="pres">
      <dgm:prSet presAssocID="{D9BC4CFF-751C-4088-B320-3E2C58D49906}" presName="hierRoot2" presStyleCnt="0">
        <dgm:presLayoutVars>
          <dgm:hierBranch val="init"/>
        </dgm:presLayoutVars>
      </dgm:prSet>
      <dgm:spPr/>
    </dgm:pt>
    <dgm:pt modelId="{A62D6A4B-337A-41B4-BAC8-0D3A440B77E6}" type="pres">
      <dgm:prSet presAssocID="{D9BC4CFF-751C-4088-B320-3E2C58D49906}" presName="rootComposite" presStyleCnt="0"/>
      <dgm:spPr/>
    </dgm:pt>
    <dgm:pt modelId="{018C5D1A-5990-46B6-87EE-FF32FC50E919}" type="pres">
      <dgm:prSet presAssocID="{D9BC4CFF-751C-4088-B320-3E2C58D49906}" presName="rootText" presStyleLbl="node4" presStyleIdx="2" presStyleCnt="3">
        <dgm:presLayoutVars>
          <dgm:chPref val="3"/>
        </dgm:presLayoutVars>
      </dgm:prSet>
      <dgm:spPr/>
    </dgm:pt>
    <dgm:pt modelId="{6659A7A3-E832-4FCE-8514-D331C10886B2}" type="pres">
      <dgm:prSet presAssocID="{D9BC4CFF-751C-4088-B320-3E2C58D49906}" presName="rootConnector" presStyleLbl="node4" presStyleIdx="2" presStyleCnt="3"/>
      <dgm:spPr/>
    </dgm:pt>
    <dgm:pt modelId="{A210C205-5C01-49CD-9BC3-654DB2A409DB}" type="pres">
      <dgm:prSet presAssocID="{D9BC4CFF-751C-4088-B320-3E2C58D49906}" presName="hierChild4" presStyleCnt="0"/>
      <dgm:spPr/>
    </dgm:pt>
    <dgm:pt modelId="{A288CE96-F5E1-4F67-8FDE-18FD0303F747}" type="pres">
      <dgm:prSet presAssocID="{D9BC4CFF-751C-4088-B320-3E2C58D49906}" presName="hierChild5" presStyleCnt="0"/>
      <dgm:spPr/>
    </dgm:pt>
    <dgm:pt modelId="{72D95C28-13B8-4D8E-82C3-B7819C43F3DE}" type="pres">
      <dgm:prSet presAssocID="{0266637F-1548-45D2-9478-DC8D1967B3DB}" presName="hierChild5" presStyleCnt="0"/>
      <dgm:spPr/>
    </dgm:pt>
    <dgm:pt modelId="{523C9413-B253-4D9D-AFE9-30694C0D8CFB}" type="pres">
      <dgm:prSet presAssocID="{D261D79A-68B4-4D62-964F-7694182FA88D}" presName="hierChild5" presStyleCnt="0"/>
      <dgm:spPr/>
    </dgm:pt>
    <dgm:pt modelId="{215D4764-919D-436E-8114-8C147AFDD46E}" type="pres">
      <dgm:prSet presAssocID="{A219169B-AE2F-4F50-B6F3-6159F520190A}" presName="hierChild3" presStyleCnt="0"/>
      <dgm:spPr/>
    </dgm:pt>
  </dgm:ptLst>
  <dgm:cxnLst>
    <dgm:cxn modelId="{740BB705-3AF0-4BDE-9D28-AACCE84EF88F}" type="presOf" srcId="{258326EF-BBFC-4D89-8763-10E9EF3BA8CC}" destId="{C868EFC4-AD10-4924-940B-D105F3E54096}" srcOrd="0" destOrd="0" presId="urn:microsoft.com/office/officeart/2005/8/layout/orgChart1"/>
    <dgm:cxn modelId="{AC0D8B17-4A36-4B8F-8C83-04CB37A4B406}" type="presOf" srcId="{FC6DEF4B-A605-4F9B-B056-DC18CBA0F5FB}" destId="{84A64D24-EC7E-46CB-8F0C-86DC5F97B002}" srcOrd="0" destOrd="0" presId="urn:microsoft.com/office/officeart/2005/8/layout/orgChart1"/>
    <dgm:cxn modelId="{B0A21429-B4DE-47AC-8A11-1C04E56510DB}" type="presOf" srcId="{D261D79A-68B4-4D62-964F-7694182FA88D}" destId="{D6F846AC-0D7F-4CD4-BEAB-3CF87D1F10A7}" srcOrd="1" destOrd="0" presId="urn:microsoft.com/office/officeart/2005/8/layout/orgChart1"/>
    <dgm:cxn modelId="{65CD252E-763C-4E0F-851E-2AE11C22823C}" srcId="{0266637F-1548-45D2-9478-DC8D1967B3DB}" destId="{D9BC4CFF-751C-4088-B320-3E2C58D49906}" srcOrd="0" destOrd="0" parTransId="{C888379C-4CD6-46AE-9232-7C555A3D280B}" sibTransId="{9690ADC1-4A29-44B7-B549-CF20F3BAF61A}"/>
    <dgm:cxn modelId="{58347C35-56A6-4774-A1E6-99DED17AADF0}" type="presOf" srcId="{1FEAC702-2C41-4531-9B7A-91B13452BECD}" destId="{C1FA120E-A23D-41E4-8B20-62D5EC8D37C2}" srcOrd="0" destOrd="0" presId="urn:microsoft.com/office/officeart/2005/8/layout/orgChart1"/>
    <dgm:cxn modelId="{B54DB837-BAC1-4038-A149-1865ECB6AFFC}" type="presOf" srcId="{A219169B-AE2F-4F50-B6F3-6159F520190A}" destId="{2AF56341-F45C-4BE8-82A5-8696654AB9C0}" srcOrd="1" destOrd="0" presId="urn:microsoft.com/office/officeart/2005/8/layout/orgChart1"/>
    <dgm:cxn modelId="{332F5141-3CF1-42B6-8569-4B13492A3E75}" type="presOf" srcId="{0266637F-1548-45D2-9478-DC8D1967B3DB}" destId="{D93396CC-AA9D-4E8C-A5FF-8EF43889977A}" srcOrd="1" destOrd="0" presId="urn:microsoft.com/office/officeart/2005/8/layout/orgChart1"/>
    <dgm:cxn modelId="{A4333347-19BA-4BF2-B43D-412756865ADB}" srcId="{157FFD21-D24A-484A-BBDC-D6900AFCBB20}" destId="{A219169B-AE2F-4F50-B6F3-6159F520190A}" srcOrd="0" destOrd="0" parTransId="{2A98C910-5ABA-4BDB-9059-336FFF2E628B}" sibTransId="{FE81B769-D328-4F5A-BE7E-E97E1BB7EA3C}"/>
    <dgm:cxn modelId="{434E7B68-27C2-4DC9-ABFC-54E675291935}" type="presOf" srcId="{D9BC4CFF-751C-4088-B320-3E2C58D49906}" destId="{018C5D1A-5990-46B6-87EE-FF32FC50E919}" srcOrd="0" destOrd="0" presId="urn:microsoft.com/office/officeart/2005/8/layout/orgChart1"/>
    <dgm:cxn modelId="{BA73CB6A-F152-4000-8941-D9C8F23A2A18}" srcId="{D261D79A-68B4-4D62-964F-7694182FA88D}" destId="{0266637F-1548-45D2-9478-DC8D1967B3DB}" srcOrd="1" destOrd="0" parTransId="{25518C61-279E-40A3-8765-E48F0C9A5175}" sibTransId="{698A849D-1D05-42E9-AF8A-A6F312B8C80B}"/>
    <dgm:cxn modelId="{457DEE6D-2835-43E3-8343-EA9E4331E486}" type="presOf" srcId="{3165E16D-F80C-4943-B572-AE61ED2F25AC}" destId="{B01C2A1E-4319-46EC-9FE3-4E49BDB12708}" srcOrd="1" destOrd="0" presId="urn:microsoft.com/office/officeart/2005/8/layout/orgChart1"/>
    <dgm:cxn modelId="{72045E70-31CB-46E3-88A0-57033203379B}" type="presOf" srcId="{157FFD21-D24A-484A-BBDC-D6900AFCBB20}" destId="{9A4AB3E2-D2AC-4D3F-9645-E1283208925B}" srcOrd="0" destOrd="0" presId="urn:microsoft.com/office/officeart/2005/8/layout/orgChart1"/>
    <dgm:cxn modelId="{3FEB5257-AB52-4DBC-9183-E616AFFE8B44}" type="presOf" srcId="{BA81206E-E5B7-430C-A142-4A54E39ECA5B}" destId="{34C64E6A-9DFF-4F5C-AC98-B39C8CDDBB6F}" srcOrd="1" destOrd="0" presId="urn:microsoft.com/office/officeart/2005/8/layout/orgChart1"/>
    <dgm:cxn modelId="{1A8A6379-17DA-4E7F-AA54-031280537472}" type="presOf" srcId="{D9BC4CFF-751C-4088-B320-3E2C58D49906}" destId="{6659A7A3-E832-4FCE-8514-D331C10886B2}" srcOrd="1" destOrd="0" presId="urn:microsoft.com/office/officeart/2005/8/layout/orgChart1"/>
    <dgm:cxn modelId="{D9814D82-3CD6-47FA-8E1F-364D4825E765}" type="presOf" srcId="{25FC02E0-EDF5-41EF-B372-C6EFB14F639B}" destId="{DF30A3EB-8EB5-4726-8353-CE9202968261}" srcOrd="0" destOrd="0" presId="urn:microsoft.com/office/officeart/2005/8/layout/orgChart1"/>
    <dgm:cxn modelId="{83D34494-9001-4B05-98C7-8859C3CAFA6F}" type="presOf" srcId="{6E933F28-9932-45D8-90F5-652AF99C41AE}" destId="{CFC12954-82C3-4F36-9B43-77A1D9619277}" srcOrd="0" destOrd="0" presId="urn:microsoft.com/office/officeart/2005/8/layout/orgChart1"/>
    <dgm:cxn modelId="{BAF65294-279E-40E8-AA4B-2DECBD9FD68B}" srcId="{3377243D-E7AC-4F2B-83BE-98DD559F8F5E}" destId="{BA81206E-E5B7-430C-A142-4A54E39ECA5B}" srcOrd="0" destOrd="0" parTransId="{258326EF-BBFC-4D89-8763-10E9EF3BA8CC}" sibTransId="{F1FB442E-3FF4-46BF-8FFC-951C10551CBA}"/>
    <dgm:cxn modelId="{EF584498-74B5-427B-A56B-F6E00D8108A8}" type="presOf" srcId="{A219169B-AE2F-4F50-B6F3-6159F520190A}" destId="{ADF4F902-5E7D-4992-AD64-617D0B9D7F91}" srcOrd="0" destOrd="0" presId="urn:microsoft.com/office/officeart/2005/8/layout/orgChart1"/>
    <dgm:cxn modelId="{A273969B-7A54-4962-B271-1C429108B2C0}" srcId="{FC6DEF4B-A605-4F9B-B056-DC18CBA0F5FB}" destId="{CF26DF82-0C6D-4013-B702-AD2E74B94819}" srcOrd="0" destOrd="0" parTransId="{25FC02E0-EDF5-41EF-B372-C6EFB14F639B}" sibTransId="{B8679F27-072C-4BEE-A8E1-86E719D817A8}"/>
    <dgm:cxn modelId="{F44BF49D-37F7-41C8-8281-5E34687F892D}" type="presOf" srcId="{BA81206E-E5B7-430C-A142-4A54E39ECA5B}" destId="{7FC77439-6FB2-4AFD-BE04-10BB6F991733}" srcOrd="0" destOrd="0" presId="urn:microsoft.com/office/officeart/2005/8/layout/orgChart1"/>
    <dgm:cxn modelId="{4858A39E-357B-42C5-9035-C7457406CF50}" srcId="{D261D79A-68B4-4D62-964F-7694182FA88D}" destId="{3377243D-E7AC-4F2B-83BE-98DD559F8F5E}" srcOrd="0" destOrd="0" parTransId="{C9B214FE-31BC-409F-87EA-629CFCC18287}" sibTransId="{084AE076-FF41-4E2C-A046-22B943A19079}"/>
    <dgm:cxn modelId="{33197CA2-38C2-4E14-AB46-07F0896DE257}" type="presOf" srcId="{8284151A-C276-4668-823D-B97BB9228E41}" destId="{D2A7DEF8-3564-415F-94AD-DD2B044081F8}" srcOrd="0" destOrd="0" presId="urn:microsoft.com/office/officeart/2005/8/layout/orgChart1"/>
    <dgm:cxn modelId="{99C6ADA4-873A-4FE0-8715-5ADCA1865E98}" type="presOf" srcId="{D261D79A-68B4-4D62-964F-7694182FA88D}" destId="{3FEEEB27-225B-4420-9364-7497A6D5A381}" srcOrd="0" destOrd="0" presId="urn:microsoft.com/office/officeart/2005/8/layout/orgChart1"/>
    <dgm:cxn modelId="{33674FB4-DD3E-4378-989F-1F28B76BCF30}" type="presOf" srcId="{0266637F-1548-45D2-9478-DC8D1967B3DB}" destId="{BF545ED0-21C7-4AD9-9B10-05E340044E5C}" srcOrd="0" destOrd="0" presId="urn:microsoft.com/office/officeart/2005/8/layout/orgChart1"/>
    <dgm:cxn modelId="{9E98E4BD-EF24-47BA-A91C-55E85CBBA326}" type="presOf" srcId="{C888379C-4CD6-46AE-9232-7C555A3D280B}" destId="{F6747693-35A5-4134-ADFD-3A763DEA8867}" srcOrd="0" destOrd="0" presId="urn:microsoft.com/office/officeart/2005/8/layout/orgChart1"/>
    <dgm:cxn modelId="{362E4EC4-974A-4FD6-9F92-54D9FC1A04F4}" type="presOf" srcId="{3377243D-E7AC-4F2B-83BE-98DD559F8F5E}" destId="{C42B1DF0-652D-49B4-B5FD-783123678FE2}" srcOrd="0" destOrd="0" presId="urn:microsoft.com/office/officeart/2005/8/layout/orgChart1"/>
    <dgm:cxn modelId="{7DAEDACD-8E2D-4B42-ABD0-AD93C66A67E1}" srcId="{A219169B-AE2F-4F50-B6F3-6159F520190A}" destId="{D261D79A-68B4-4D62-964F-7694182FA88D}" srcOrd="1" destOrd="0" parTransId="{6E933F28-9932-45D8-90F5-652AF99C41AE}" sibTransId="{96640E5E-B00B-47B7-A905-0CB12D62FA35}"/>
    <dgm:cxn modelId="{5F8A8ED3-C583-4C67-960C-788C2F8C6272}" type="presOf" srcId="{3165E16D-F80C-4943-B572-AE61ED2F25AC}" destId="{D0A1F7E4-ACFF-4B5F-94E7-346B607BE87E}" srcOrd="0" destOrd="0" presId="urn:microsoft.com/office/officeart/2005/8/layout/orgChart1"/>
    <dgm:cxn modelId="{818784D9-4EBF-44E5-93A3-6CA9FD3B81B9}" srcId="{3165E16D-F80C-4943-B572-AE61ED2F25AC}" destId="{FC6DEF4B-A605-4F9B-B056-DC18CBA0F5FB}" srcOrd="0" destOrd="0" parTransId="{8284151A-C276-4668-823D-B97BB9228E41}" sibTransId="{C3CA9E23-8F0E-4187-B7D8-F93D91305EC6}"/>
    <dgm:cxn modelId="{A34EA7E2-2C34-478A-8F88-65EAE90853CC}" srcId="{A219169B-AE2F-4F50-B6F3-6159F520190A}" destId="{3165E16D-F80C-4943-B572-AE61ED2F25AC}" srcOrd="0" destOrd="0" parTransId="{1FEAC702-2C41-4531-9B7A-91B13452BECD}" sibTransId="{C7FD0543-2D9A-45E3-B930-C864CD49232A}"/>
    <dgm:cxn modelId="{31EC0BE5-094F-45DA-8ED4-73F93AEE8851}" type="presOf" srcId="{25518C61-279E-40A3-8765-E48F0C9A5175}" destId="{45AFAB5A-FF72-4E46-AB2A-125A18E365C7}" srcOrd="0" destOrd="0" presId="urn:microsoft.com/office/officeart/2005/8/layout/orgChart1"/>
    <dgm:cxn modelId="{C94F23E5-D65E-4372-843A-39059E48D20C}" type="presOf" srcId="{CF26DF82-0C6D-4013-B702-AD2E74B94819}" destId="{BFC2F221-982E-429C-B115-7082062A7385}" srcOrd="0" destOrd="0" presId="urn:microsoft.com/office/officeart/2005/8/layout/orgChart1"/>
    <dgm:cxn modelId="{6FCCE2E6-067D-4F0D-9A62-968F6FAFAADC}" type="presOf" srcId="{3377243D-E7AC-4F2B-83BE-98DD559F8F5E}" destId="{DBCAA885-AE8E-43F9-A241-6B3145AB8711}" srcOrd="1" destOrd="0" presId="urn:microsoft.com/office/officeart/2005/8/layout/orgChart1"/>
    <dgm:cxn modelId="{EF03E3E6-A880-4F6B-A40F-99EE91CD7E2A}" type="presOf" srcId="{FC6DEF4B-A605-4F9B-B056-DC18CBA0F5FB}" destId="{ACCEB5E4-F092-43AC-8ABE-932416A5C6B9}" srcOrd="1" destOrd="0" presId="urn:microsoft.com/office/officeart/2005/8/layout/orgChart1"/>
    <dgm:cxn modelId="{883048F2-46E8-43F9-9937-B37F2C85A211}" type="presOf" srcId="{CF26DF82-0C6D-4013-B702-AD2E74B94819}" destId="{841CDE78-46BC-4C5A-8A89-159BD7A8DE0D}" srcOrd="1" destOrd="0" presId="urn:microsoft.com/office/officeart/2005/8/layout/orgChart1"/>
    <dgm:cxn modelId="{5F5B5DF7-2B77-49A1-9F55-F53339556341}" type="presOf" srcId="{C9B214FE-31BC-409F-87EA-629CFCC18287}" destId="{095A3FB7-5A1E-439E-8589-895165EF79DA}" srcOrd="0" destOrd="0" presId="urn:microsoft.com/office/officeart/2005/8/layout/orgChart1"/>
    <dgm:cxn modelId="{01D9DC3F-3D04-4258-8E43-14AD09E7769F}" type="presParOf" srcId="{9A4AB3E2-D2AC-4D3F-9645-E1283208925B}" destId="{AFC131CE-E583-45A9-A449-30C86865CC3A}" srcOrd="0" destOrd="0" presId="urn:microsoft.com/office/officeart/2005/8/layout/orgChart1"/>
    <dgm:cxn modelId="{A22AF1D7-C749-47F3-A417-864ACB3050CA}" type="presParOf" srcId="{AFC131CE-E583-45A9-A449-30C86865CC3A}" destId="{1AC3D6EF-24A0-4B48-8ACA-421350BDE131}" srcOrd="0" destOrd="0" presId="urn:microsoft.com/office/officeart/2005/8/layout/orgChart1"/>
    <dgm:cxn modelId="{5E677749-BB24-4759-9512-A7CED5E1B03A}" type="presParOf" srcId="{1AC3D6EF-24A0-4B48-8ACA-421350BDE131}" destId="{ADF4F902-5E7D-4992-AD64-617D0B9D7F91}" srcOrd="0" destOrd="0" presId="urn:microsoft.com/office/officeart/2005/8/layout/orgChart1"/>
    <dgm:cxn modelId="{58DC2F44-4A36-43A2-AA32-FCE56D6D7574}" type="presParOf" srcId="{1AC3D6EF-24A0-4B48-8ACA-421350BDE131}" destId="{2AF56341-F45C-4BE8-82A5-8696654AB9C0}" srcOrd="1" destOrd="0" presId="urn:microsoft.com/office/officeart/2005/8/layout/orgChart1"/>
    <dgm:cxn modelId="{A3C4E99D-F7C2-498C-A68F-E17262AF3999}" type="presParOf" srcId="{AFC131CE-E583-45A9-A449-30C86865CC3A}" destId="{00B9DFF6-7B4D-4E34-AC2B-16D7EF44CB3F}" srcOrd="1" destOrd="0" presId="urn:microsoft.com/office/officeart/2005/8/layout/orgChart1"/>
    <dgm:cxn modelId="{94288F77-D6AA-4B35-9141-0BBDAD2C7D10}" type="presParOf" srcId="{00B9DFF6-7B4D-4E34-AC2B-16D7EF44CB3F}" destId="{C1FA120E-A23D-41E4-8B20-62D5EC8D37C2}" srcOrd="0" destOrd="0" presId="urn:microsoft.com/office/officeart/2005/8/layout/orgChart1"/>
    <dgm:cxn modelId="{F251B268-AB2E-4F1E-A182-DF15872B2CE2}" type="presParOf" srcId="{00B9DFF6-7B4D-4E34-AC2B-16D7EF44CB3F}" destId="{32FF5B19-DC9F-4516-9867-A1D27C50A792}" srcOrd="1" destOrd="0" presId="urn:microsoft.com/office/officeart/2005/8/layout/orgChart1"/>
    <dgm:cxn modelId="{E3297AC2-2AA2-4B6A-924E-5EC17564862F}" type="presParOf" srcId="{32FF5B19-DC9F-4516-9867-A1D27C50A792}" destId="{53A289C1-8B10-4D15-AEF0-A1AE4A955529}" srcOrd="0" destOrd="0" presId="urn:microsoft.com/office/officeart/2005/8/layout/orgChart1"/>
    <dgm:cxn modelId="{9EB04F6D-B415-4DEF-AEF0-7CE7D8C44FD1}" type="presParOf" srcId="{53A289C1-8B10-4D15-AEF0-A1AE4A955529}" destId="{D0A1F7E4-ACFF-4B5F-94E7-346B607BE87E}" srcOrd="0" destOrd="0" presId="urn:microsoft.com/office/officeart/2005/8/layout/orgChart1"/>
    <dgm:cxn modelId="{81CEF854-4E26-43FB-AF47-800C8C0CE5FA}" type="presParOf" srcId="{53A289C1-8B10-4D15-AEF0-A1AE4A955529}" destId="{B01C2A1E-4319-46EC-9FE3-4E49BDB12708}" srcOrd="1" destOrd="0" presId="urn:microsoft.com/office/officeart/2005/8/layout/orgChart1"/>
    <dgm:cxn modelId="{93F7E88F-1E39-482D-8E9E-21B43DED850C}" type="presParOf" srcId="{32FF5B19-DC9F-4516-9867-A1D27C50A792}" destId="{AC424CD9-3FA9-4073-8A06-61DEEA234F5D}" srcOrd="1" destOrd="0" presId="urn:microsoft.com/office/officeart/2005/8/layout/orgChart1"/>
    <dgm:cxn modelId="{CA0DE77E-8A86-4151-A721-9A433B94DB0A}" type="presParOf" srcId="{AC424CD9-3FA9-4073-8A06-61DEEA234F5D}" destId="{D2A7DEF8-3564-415F-94AD-DD2B044081F8}" srcOrd="0" destOrd="0" presId="urn:microsoft.com/office/officeart/2005/8/layout/orgChart1"/>
    <dgm:cxn modelId="{3C724C05-CAB6-488F-925D-39A1288F0533}" type="presParOf" srcId="{AC424CD9-3FA9-4073-8A06-61DEEA234F5D}" destId="{B661221E-B58D-45DE-AE21-C1474199FD12}" srcOrd="1" destOrd="0" presId="urn:microsoft.com/office/officeart/2005/8/layout/orgChart1"/>
    <dgm:cxn modelId="{C57863F9-7C8A-462B-8590-2CB4BCE805B2}" type="presParOf" srcId="{B661221E-B58D-45DE-AE21-C1474199FD12}" destId="{C1213D0A-83E1-4329-8089-A82AB7271258}" srcOrd="0" destOrd="0" presId="urn:microsoft.com/office/officeart/2005/8/layout/orgChart1"/>
    <dgm:cxn modelId="{3B86C2D6-9A8F-4A45-8724-A861AE396A7B}" type="presParOf" srcId="{C1213D0A-83E1-4329-8089-A82AB7271258}" destId="{84A64D24-EC7E-46CB-8F0C-86DC5F97B002}" srcOrd="0" destOrd="0" presId="urn:microsoft.com/office/officeart/2005/8/layout/orgChart1"/>
    <dgm:cxn modelId="{C81709F9-E11D-4DC6-AFF2-13A6336DA122}" type="presParOf" srcId="{C1213D0A-83E1-4329-8089-A82AB7271258}" destId="{ACCEB5E4-F092-43AC-8ABE-932416A5C6B9}" srcOrd="1" destOrd="0" presId="urn:microsoft.com/office/officeart/2005/8/layout/orgChart1"/>
    <dgm:cxn modelId="{F8D58CAA-9F91-4E5E-975B-A6F1E05C5639}" type="presParOf" srcId="{B661221E-B58D-45DE-AE21-C1474199FD12}" destId="{19EA03B1-3042-47F1-B6DC-99A9D17F1053}" srcOrd="1" destOrd="0" presId="urn:microsoft.com/office/officeart/2005/8/layout/orgChart1"/>
    <dgm:cxn modelId="{80B35F1B-B86A-4772-B93D-3AC7FCC0ABD9}" type="presParOf" srcId="{19EA03B1-3042-47F1-B6DC-99A9D17F1053}" destId="{DF30A3EB-8EB5-4726-8353-CE9202968261}" srcOrd="0" destOrd="0" presId="urn:microsoft.com/office/officeart/2005/8/layout/orgChart1"/>
    <dgm:cxn modelId="{EF4FDEE8-4760-4A30-BD79-00476CE708BB}" type="presParOf" srcId="{19EA03B1-3042-47F1-B6DC-99A9D17F1053}" destId="{5E72AA77-3C36-4FC2-AC0C-4BC23F9D66E4}" srcOrd="1" destOrd="0" presId="urn:microsoft.com/office/officeart/2005/8/layout/orgChart1"/>
    <dgm:cxn modelId="{3B66FCA9-BBFD-4C1F-A0CD-2EF8676B0CF6}" type="presParOf" srcId="{5E72AA77-3C36-4FC2-AC0C-4BC23F9D66E4}" destId="{45D79A6E-09B0-4D36-957B-048EDBFAE168}" srcOrd="0" destOrd="0" presId="urn:microsoft.com/office/officeart/2005/8/layout/orgChart1"/>
    <dgm:cxn modelId="{C7BD5A52-5AE4-4FDF-BED0-FD8D7749C0DC}" type="presParOf" srcId="{45D79A6E-09B0-4D36-957B-048EDBFAE168}" destId="{BFC2F221-982E-429C-B115-7082062A7385}" srcOrd="0" destOrd="0" presId="urn:microsoft.com/office/officeart/2005/8/layout/orgChart1"/>
    <dgm:cxn modelId="{29933423-D455-4D9B-99E9-BE3AE7A897B7}" type="presParOf" srcId="{45D79A6E-09B0-4D36-957B-048EDBFAE168}" destId="{841CDE78-46BC-4C5A-8A89-159BD7A8DE0D}" srcOrd="1" destOrd="0" presId="urn:microsoft.com/office/officeart/2005/8/layout/orgChart1"/>
    <dgm:cxn modelId="{A7E0CC71-F2D0-437F-BB7A-3DFD5E90E995}" type="presParOf" srcId="{5E72AA77-3C36-4FC2-AC0C-4BC23F9D66E4}" destId="{A011B81C-C2C8-4C91-B4D8-A276DB21068B}" srcOrd="1" destOrd="0" presId="urn:microsoft.com/office/officeart/2005/8/layout/orgChart1"/>
    <dgm:cxn modelId="{753A037F-CB54-43E5-8119-A688B61FF68C}" type="presParOf" srcId="{5E72AA77-3C36-4FC2-AC0C-4BC23F9D66E4}" destId="{3D518608-99E5-4DB9-94F9-53BE5067FB5A}" srcOrd="2" destOrd="0" presId="urn:microsoft.com/office/officeart/2005/8/layout/orgChart1"/>
    <dgm:cxn modelId="{E3DF522C-2522-470A-88D5-159834E05332}" type="presParOf" srcId="{B661221E-B58D-45DE-AE21-C1474199FD12}" destId="{C6C8A91B-28D4-4356-849D-A79167A859CE}" srcOrd="2" destOrd="0" presId="urn:microsoft.com/office/officeart/2005/8/layout/orgChart1"/>
    <dgm:cxn modelId="{31F99021-8263-452A-B97F-06388337E591}" type="presParOf" srcId="{32FF5B19-DC9F-4516-9867-A1D27C50A792}" destId="{0F08A8E5-7205-4F73-9774-AB37AF04A197}" srcOrd="2" destOrd="0" presId="urn:microsoft.com/office/officeart/2005/8/layout/orgChart1"/>
    <dgm:cxn modelId="{06FA5609-E7C7-464B-849A-11737AE170DB}" type="presParOf" srcId="{00B9DFF6-7B4D-4E34-AC2B-16D7EF44CB3F}" destId="{CFC12954-82C3-4F36-9B43-77A1D9619277}" srcOrd="2" destOrd="0" presId="urn:microsoft.com/office/officeart/2005/8/layout/orgChart1"/>
    <dgm:cxn modelId="{4F4522FB-FFA4-4DC5-A5E1-DC8789502C14}" type="presParOf" srcId="{00B9DFF6-7B4D-4E34-AC2B-16D7EF44CB3F}" destId="{E3AF51AA-6608-4AA1-B9C1-E4E369472EFB}" srcOrd="3" destOrd="0" presId="urn:microsoft.com/office/officeart/2005/8/layout/orgChart1"/>
    <dgm:cxn modelId="{B0FC91B3-4AB1-4488-B836-547549B91FBC}" type="presParOf" srcId="{E3AF51AA-6608-4AA1-B9C1-E4E369472EFB}" destId="{307209FA-23D8-477A-BE10-A45C7FA58F94}" srcOrd="0" destOrd="0" presId="urn:microsoft.com/office/officeart/2005/8/layout/orgChart1"/>
    <dgm:cxn modelId="{6DD31890-EB66-48C4-ADFD-9B11289CC1A8}" type="presParOf" srcId="{307209FA-23D8-477A-BE10-A45C7FA58F94}" destId="{3FEEEB27-225B-4420-9364-7497A6D5A381}" srcOrd="0" destOrd="0" presId="urn:microsoft.com/office/officeart/2005/8/layout/orgChart1"/>
    <dgm:cxn modelId="{AD4BBE82-4300-472C-A11F-B06C0623DC52}" type="presParOf" srcId="{307209FA-23D8-477A-BE10-A45C7FA58F94}" destId="{D6F846AC-0D7F-4CD4-BEAB-3CF87D1F10A7}" srcOrd="1" destOrd="0" presId="urn:microsoft.com/office/officeart/2005/8/layout/orgChart1"/>
    <dgm:cxn modelId="{C5197320-53E1-494C-9826-87A9B0D3ECD3}" type="presParOf" srcId="{E3AF51AA-6608-4AA1-B9C1-E4E369472EFB}" destId="{E579E8FA-8765-4550-8FE5-724CFB2B27B9}" srcOrd="1" destOrd="0" presId="urn:microsoft.com/office/officeart/2005/8/layout/orgChart1"/>
    <dgm:cxn modelId="{70BFC748-926B-4F4D-8053-0F2FD5F2986A}" type="presParOf" srcId="{E579E8FA-8765-4550-8FE5-724CFB2B27B9}" destId="{095A3FB7-5A1E-439E-8589-895165EF79DA}" srcOrd="0" destOrd="0" presId="urn:microsoft.com/office/officeart/2005/8/layout/orgChart1"/>
    <dgm:cxn modelId="{2EEFB6A8-F471-4837-AF10-1BFDF66E4E52}" type="presParOf" srcId="{E579E8FA-8765-4550-8FE5-724CFB2B27B9}" destId="{7B4CA20E-A2AE-417C-9222-AFF99981ACA8}" srcOrd="1" destOrd="0" presId="urn:microsoft.com/office/officeart/2005/8/layout/orgChart1"/>
    <dgm:cxn modelId="{009A7CB7-CDFC-4AED-8B26-6DC81067F426}" type="presParOf" srcId="{7B4CA20E-A2AE-417C-9222-AFF99981ACA8}" destId="{F310F577-D297-432C-8007-EB6FC0333EAD}" srcOrd="0" destOrd="0" presId="urn:microsoft.com/office/officeart/2005/8/layout/orgChart1"/>
    <dgm:cxn modelId="{08E809E1-949C-4F2F-A8B2-178F99024703}" type="presParOf" srcId="{F310F577-D297-432C-8007-EB6FC0333EAD}" destId="{C42B1DF0-652D-49B4-B5FD-783123678FE2}" srcOrd="0" destOrd="0" presId="urn:microsoft.com/office/officeart/2005/8/layout/orgChart1"/>
    <dgm:cxn modelId="{43DF0584-965E-48C1-8D90-A670CCCCA591}" type="presParOf" srcId="{F310F577-D297-432C-8007-EB6FC0333EAD}" destId="{DBCAA885-AE8E-43F9-A241-6B3145AB8711}" srcOrd="1" destOrd="0" presId="urn:microsoft.com/office/officeart/2005/8/layout/orgChart1"/>
    <dgm:cxn modelId="{F2FEA66A-33FA-4C44-A167-63ABE2BA229D}" type="presParOf" srcId="{7B4CA20E-A2AE-417C-9222-AFF99981ACA8}" destId="{5420D66C-F40D-4BD0-BACB-6E9ADE298A1B}" srcOrd="1" destOrd="0" presId="urn:microsoft.com/office/officeart/2005/8/layout/orgChart1"/>
    <dgm:cxn modelId="{3F624CC4-43E7-46F8-87A2-AD61101F7DDD}" type="presParOf" srcId="{5420D66C-F40D-4BD0-BACB-6E9ADE298A1B}" destId="{C868EFC4-AD10-4924-940B-D105F3E54096}" srcOrd="0" destOrd="0" presId="urn:microsoft.com/office/officeart/2005/8/layout/orgChart1"/>
    <dgm:cxn modelId="{FE0248E7-5DE6-4DBA-A0A0-1A8D023398BB}" type="presParOf" srcId="{5420D66C-F40D-4BD0-BACB-6E9ADE298A1B}" destId="{86AABA14-20A8-4367-9C78-D77DBA5A8947}" srcOrd="1" destOrd="0" presId="urn:microsoft.com/office/officeart/2005/8/layout/orgChart1"/>
    <dgm:cxn modelId="{37C87E46-433C-441C-9689-FF869C2CB4EC}" type="presParOf" srcId="{86AABA14-20A8-4367-9C78-D77DBA5A8947}" destId="{62A94DB2-EE7C-4305-889A-1D5DE90B74C3}" srcOrd="0" destOrd="0" presId="urn:microsoft.com/office/officeart/2005/8/layout/orgChart1"/>
    <dgm:cxn modelId="{E4C66B90-4232-4C24-BC50-758B0C011453}" type="presParOf" srcId="{62A94DB2-EE7C-4305-889A-1D5DE90B74C3}" destId="{7FC77439-6FB2-4AFD-BE04-10BB6F991733}" srcOrd="0" destOrd="0" presId="urn:microsoft.com/office/officeart/2005/8/layout/orgChart1"/>
    <dgm:cxn modelId="{C7565399-E944-4364-A719-DFBAB2447DE5}" type="presParOf" srcId="{62A94DB2-EE7C-4305-889A-1D5DE90B74C3}" destId="{34C64E6A-9DFF-4F5C-AC98-B39C8CDDBB6F}" srcOrd="1" destOrd="0" presId="urn:microsoft.com/office/officeart/2005/8/layout/orgChart1"/>
    <dgm:cxn modelId="{C48AC692-FA12-4655-91C3-C3A288CF6F3A}" type="presParOf" srcId="{86AABA14-20A8-4367-9C78-D77DBA5A8947}" destId="{D02B14FD-C7C5-42ED-9BA8-460969F804C5}" srcOrd="1" destOrd="0" presId="urn:microsoft.com/office/officeart/2005/8/layout/orgChart1"/>
    <dgm:cxn modelId="{497C653B-DE51-4C8A-A3DD-08663682A9BF}" type="presParOf" srcId="{86AABA14-20A8-4367-9C78-D77DBA5A8947}" destId="{50D804F8-9F73-4FC3-B773-2F7C0ED03430}" srcOrd="2" destOrd="0" presId="urn:microsoft.com/office/officeart/2005/8/layout/orgChart1"/>
    <dgm:cxn modelId="{9C169963-3DC1-4E65-8A6E-728EF92CF3BC}" type="presParOf" srcId="{7B4CA20E-A2AE-417C-9222-AFF99981ACA8}" destId="{70021907-CE60-4A9C-85EB-7A1639D051A5}" srcOrd="2" destOrd="0" presId="urn:microsoft.com/office/officeart/2005/8/layout/orgChart1"/>
    <dgm:cxn modelId="{0D1FC9A1-F67F-4E63-A9F6-5EDE7145F608}" type="presParOf" srcId="{E579E8FA-8765-4550-8FE5-724CFB2B27B9}" destId="{45AFAB5A-FF72-4E46-AB2A-125A18E365C7}" srcOrd="2" destOrd="0" presId="urn:microsoft.com/office/officeart/2005/8/layout/orgChart1"/>
    <dgm:cxn modelId="{8DC879A9-3AF3-48B0-A1DE-4C59410CFDC5}" type="presParOf" srcId="{E579E8FA-8765-4550-8FE5-724CFB2B27B9}" destId="{933F4A8E-8DDD-4097-9EC1-81D51AE5A678}" srcOrd="3" destOrd="0" presId="urn:microsoft.com/office/officeart/2005/8/layout/orgChart1"/>
    <dgm:cxn modelId="{F18601A1-D716-40A5-9808-FD03B308A71F}" type="presParOf" srcId="{933F4A8E-8DDD-4097-9EC1-81D51AE5A678}" destId="{0B473CEB-23C2-449B-BA33-30C7EED36DEC}" srcOrd="0" destOrd="0" presId="urn:microsoft.com/office/officeart/2005/8/layout/orgChart1"/>
    <dgm:cxn modelId="{FB45E61B-89A7-4A25-8C81-3D114B38555B}" type="presParOf" srcId="{0B473CEB-23C2-449B-BA33-30C7EED36DEC}" destId="{BF545ED0-21C7-4AD9-9B10-05E340044E5C}" srcOrd="0" destOrd="0" presId="urn:microsoft.com/office/officeart/2005/8/layout/orgChart1"/>
    <dgm:cxn modelId="{6403E7A1-4E19-4608-9129-510B913D677C}" type="presParOf" srcId="{0B473CEB-23C2-449B-BA33-30C7EED36DEC}" destId="{D93396CC-AA9D-4E8C-A5FF-8EF43889977A}" srcOrd="1" destOrd="0" presId="urn:microsoft.com/office/officeart/2005/8/layout/orgChart1"/>
    <dgm:cxn modelId="{FA4C958F-90BA-46A7-AB66-42DA1902B845}" type="presParOf" srcId="{933F4A8E-8DDD-4097-9EC1-81D51AE5A678}" destId="{20C41486-939F-4809-AE60-79EC8C9CC7D4}" srcOrd="1" destOrd="0" presId="urn:microsoft.com/office/officeart/2005/8/layout/orgChart1"/>
    <dgm:cxn modelId="{5072F790-02C3-4761-AAE5-B8A6B1BD8ABB}" type="presParOf" srcId="{20C41486-939F-4809-AE60-79EC8C9CC7D4}" destId="{F6747693-35A5-4134-ADFD-3A763DEA8867}" srcOrd="0" destOrd="0" presId="urn:microsoft.com/office/officeart/2005/8/layout/orgChart1"/>
    <dgm:cxn modelId="{FF286CC9-8545-4C53-97AD-B37CFA6E116B}" type="presParOf" srcId="{20C41486-939F-4809-AE60-79EC8C9CC7D4}" destId="{547C51B8-61A0-4589-A742-94AF7EFB4EE8}" srcOrd="1" destOrd="0" presId="urn:microsoft.com/office/officeart/2005/8/layout/orgChart1"/>
    <dgm:cxn modelId="{02235C31-37EB-4A34-8813-3E176F118A0C}" type="presParOf" srcId="{547C51B8-61A0-4589-A742-94AF7EFB4EE8}" destId="{A62D6A4B-337A-41B4-BAC8-0D3A440B77E6}" srcOrd="0" destOrd="0" presId="urn:microsoft.com/office/officeart/2005/8/layout/orgChart1"/>
    <dgm:cxn modelId="{F00A89FE-AA45-4B49-827F-CEA17B9B6B87}" type="presParOf" srcId="{A62D6A4B-337A-41B4-BAC8-0D3A440B77E6}" destId="{018C5D1A-5990-46B6-87EE-FF32FC50E919}" srcOrd="0" destOrd="0" presId="urn:microsoft.com/office/officeart/2005/8/layout/orgChart1"/>
    <dgm:cxn modelId="{522CBE2A-7604-47F2-A0A9-B00FE03B8B0D}" type="presParOf" srcId="{A62D6A4B-337A-41B4-BAC8-0D3A440B77E6}" destId="{6659A7A3-E832-4FCE-8514-D331C10886B2}" srcOrd="1" destOrd="0" presId="urn:microsoft.com/office/officeart/2005/8/layout/orgChart1"/>
    <dgm:cxn modelId="{4EB666C4-21FF-4C95-91FD-E059B0828EBE}" type="presParOf" srcId="{547C51B8-61A0-4589-A742-94AF7EFB4EE8}" destId="{A210C205-5C01-49CD-9BC3-654DB2A409DB}" srcOrd="1" destOrd="0" presId="urn:microsoft.com/office/officeart/2005/8/layout/orgChart1"/>
    <dgm:cxn modelId="{492E6E02-A968-40F9-9F77-D6D52C07444C}" type="presParOf" srcId="{547C51B8-61A0-4589-A742-94AF7EFB4EE8}" destId="{A288CE96-F5E1-4F67-8FDE-18FD0303F747}" srcOrd="2" destOrd="0" presId="urn:microsoft.com/office/officeart/2005/8/layout/orgChart1"/>
    <dgm:cxn modelId="{90D7D3A7-FC9E-4963-8931-19E1E7C05801}" type="presParOf" srcId="{933F4A8E-8DDD-4097-9EC1-81D51AE5A678}" destId="{72D95C28-13B8-4D8E-82C3-B7819C43F3DE}" srcOrd="2" destOrd="0" presId="urn:microsoft.com/office/officeart/2005/8/layout/orgChart1"/>
    <dgm:cxn modelId="{10DA6ABB-04F0-4330-B7D3-02572EE45C64}" type="presParOf" srcId="{E3AF51AA-6608-4AA1-B9C1-E4E369472EFB}" destId="{523C9413-B253-4D9D-AFE9-30694C0D8CFB}" srcOrd="2" destOrd="0" presId="urn:microsoft.com/office/officeart/2005/8/layout/orgChart1"/>
    <dgm:cxn modelId="{0ED5F48E-AFD6-40B7-8B22-895991FAE3F2}" type="presParOf" srcId="{AFC131CE-E583-45A9-A449-30C86865CC3A}" destId="{215D4764-919D-436E-8114-8C147AFDD46E}" srcOrd="2" destOrd="0" presId="urn:microsoft.com/office/officeart/2005/8/layout/orgChart1"/>
  </dgm:cxnLst>
  <dgm:bg>
    <a:solidFill>
      <a:schemeClr val="bg1"/>
    </a:solidFill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157FFD21-D24A-484A-BBDC-D6900AFCBB20}" type="doc">
      <dgm:prSet loTypeId="urn:microsoft.com/office/officeart/2005/8/layout/orgChart1" loCatId="hierarchy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GB"/>
        </a:p>
      </dgm:t>
    </dgm:pt>
    <dgm:pt modelId="{A219169B-AE2F-4F50-B6F3-6159F520190A}">
      <dgm:prSet phldrT="[Text]" custT="1"/>
      <dgm:spPr/>
      <dgm:t>
        <a:bodyPr/>
        <a:lstStyle/>
        <a:p>
          <a:r>
            <a:rPr lang="en-GB" sz="1800" b="1" dirty="0"/>
            <a:t>Your Project Approach</a:t>
          </a:r>
        </a:p>
      </dgm:t>
    </dgm:pt>
    <dgm:pt modelId="{2A98C910-5ABA-4BDB-9059-336FFF2E628B}" type="parTrans" cxnId="{A4333347-19BA-4BF2-B43D-412756865ADB}">
      <dgm:prSet/>
      <dgm:spPr/>
      <dgm:t>
        <a:bodyPr/>
        <a:lstStyle/>
        <a:p>
          <a:endParaRPr lang="en-GB"/>
        </a:p>
      </dgm:t>
    </dgm:pt>
    <dgm:pt modelId="{FE81B769-D328-4F5A-BE7E-E97E1BB7EA3C}" type="sibTrans" cxnId="{A4333347-19BA-4BF2-B43D-412756865ADB}">
      <dgm:prSet/>
      <dgm:spPr/>
      <dgm:t>
        <a:bodyPr/>
        <a:lstStyle/>
        <a:p>
          <a:endParaRPr lang="en-GB"/>
        </a:p>
      </dgm:t>
    </dgm:pt>
    <dgm:pt modelId="{3165E16D-F80C-4943-B572-AE61ED2F25AC}">
      <dgm:prSet phldrT="[Text]"/>
      <dgm:spPr>
        <a:solidFill>
          <a:schemeClr val="accent4"/>
        </a:solidFill>
        <a:ln>
          <a:solidFill>
            <a:schemeClr val="bg1"/>
          </a:solidFill>
        </a:ln>
      </dgm:spPr>
      <dgm:t>
        <a:bodyPr/>
        <a:lstStyle/>
        <a:p>
          <a:r>
            <a:rPr lang="en-GB" dirty="0">
              <a:solidFill>
                <a:schemeClr val="bg1"/>
              </a:solidFill>
            </a:rPr>
            <a:t>SDLC Approach</a:t>
          </a:r>
        </a:p>
      </dgm:t>
    </dgm:pt>
    <dgm:pt modelId="{1FEAC702-2C41-4531-9B7A-91B13452BECD}" type="parTrans" cxnId="{A34EA7E2-2C34-478A-8F88-65EAE90853CC}">
      <dgm:prSet/>
      <dgm:spPr/>
      <dgm:t>
        <a:bodyPr/>
        <a:lstStyle/>
        <a:p>
          <a:endParaRPr lang="en-GB"/>
        </a:p>
      </dgm:t>
    </dgm:pt>
    <dgm:pt modelId="{C7FD0543-2D9A-45E3-B930-C864CD49232A}" type="sibTrans" cxnId="{A34EA7E2-2C34-478A-8F88-65EAE90853CC}">
      <dgm:prSet/>
      <dgm:spPr/>
      <dgm:t>
        <a:bodyPr/>
        <a:lstStyle/>
        <a:p>
          <a:endParaRPr lang="en-GB"/>
        </a:p>
      </dgm:t>
    </dgm:pt>
    <dgm:pt modelId="{D261D79A-68B4-4D62-964F-7694182FA88D}">
      <dgm:prSet phldrT="[Text]"/>
      <dgm:spPr>
        <a:solidFill>
          <a:srgbClr val="FFFF00"/>
        </a:solidFill>
        <a:ln>
          <a:solidFill>
            <a:schemeClr val="tx1"/>
          </a:solidFill>
        </a:ln>
      </dgm:spPr>
      <dgm:t>
        <a:bodyPr/>
        <a:lstStyle/>
        <a:p>
          <a:r>
            <a:rPr lang="en-GB" dirty="0">
              <a:solidFill>
                <a:schemeClr val="tx1"/>
              </a:solidFill>
            </a:rPr>
            <a:t>Field Research</a:t>
          </a:r>
        </a:p>
      </dgm:t>
    </dgm:pt>
    <dgm:pt modelId="{6E933F28-9932-45D8-90F5-652AF99C41AE}" type="parTrans" cxnId="{7DAEDACD-8E2D-4B42-ABD0-AD93C66A67E1}">
      <dgm:prSet/>
      <dgm:spPr/>
      <dgm:t>
        <a:bodyPr/>
        <a:lstStyle/>
        <a:p>
          <a:endParaRPr lang="en-GB"/>
        </a:p>
      </dgm:t>
    </dgm:pt>
    <dgm:pt modelId="{96640E5E-B00B-47B7-A905-0CB12D62FA35}" type="sibTrans" cxnId="{7DAEDACD-8E2D-4B42-ABD0-AD93C66A67E1}">
      <dgm:prSet/>
      <dgm:spPr/>
      <dgm:t>
        <a:bodyPr/>
        <a:lstStyle/>
        <a:p>
          <a:endParaRPr lang="en-GB"/>
        </a:p>
      </dgm:t>
    </dgm:pt>
    <dgm:pt modelId="{FC6DEF4B-A605-4F9B-B056-DC18CBA0F5FB}">
      <dgm:prSet phldrT="[Text]"/>
      <dgm:spPr>
        <a:solidFill>
          <a:schemeClr val="accent4"/>
        </a:solidFill>
        <a:ln>
          <a:solidFill>
            <a:schemeClr val="bg1"/>
          </a:solidFill>
        </a:ln>
      </dgm:spPr>
      <dgm:t>
        <a:bodyPr/>
        <a:lstStyle/>
        <a:p>
          <a:r>
            <a:rPr lang="en-GB" dirty="0">
              <a:solidFill>
                <a:schemeClr val="bg1"/>
              </a:solidFill>
            </a:rPr>
            <a:t>SSADM, Agile, Waterfall…etc</a:t>
          </a:r>
        </a:p>
      </dgm:t>
    </dgm:pt>
    <dgm:pt modelId="{8284151A-C276-4668-823D-B97BB9228E41}" type="parTrans" cxnId="{818784D9-4EBF-44E5-93A3-6CA9FD3B81B9}">
      <dgm:prSet/>
      <dgm:spPr/>
      <dgm:t>
        <a:bodyPr/>
        <a:lstStyle/>
        <a:p>
          <a:endParaRPr lang="en-GB"/>
        </a:p>
      </dgm:t>
    </dgm:pt>
    <dgm:pt modelId="{C3CA9E23-8F0E-4187-B7D8-F93D91305EC6}" type="sibTrans" cxnId="{818784D9-4EBF-44E5-93A3-6CA9FD3B81B9}">
      <dgm:prSet/>
      <dgm:spPr/>
      <dgm:t>
        <a:bodyPr/>
        <a:lstStyle/>
        <a:p>
          <a:endParaRPr lang="en-GB"/>
        </a:p>
      </dgm:t>
    </dgm:pt>
    <dgm:pt modelId="{CF26DF82-0C6D-4013-B702-AD2E74B94819}">
      <dgm:prSet phldrT="[Text]"/>
      <dgm:spPr>
        <a:solidFill>
          <a:schemeClr val="accent6"/>
        </a:solidFill>
        <a:ln>
          <a:solidFill>
            <a:schemeClr val="bg1"/>
          </a:solidFill>
        </a:ln>
      </dgm:spPr>
      <dgm:t>
        <a:bodyPr/>
        <a:lstStyle/>
        <a:p>
          <a:r>
            <a:rPr lang="en-GB" dirty="0">
              <a:solidFill>
                <a:schemeClr val="bg1"/>
              </a:solidFill>
            </a:rPr>
            <a:t>Kanban, Scrum, Gantt chart…etc</a:t>
          </a:r>
        </a:p>
      </dgm:t>
    </dgm:pt>
    <dgm:pt modelId="{25FC02E0-EDF5-41EF-B372-C6EFB14F639B}" type="parTrans" cxnId="{A273969B-7A54-4962-B271-1C429108B2C0}">
      <dgm:prSet/>
      <dgm:spPr/>
      <dgm:t>
        <a:bodyPr/>
        <a:lstStyle/>
        <a:p>
          <a:endParaRPr lang="en-GB"/>
        </a:p>
      </dgm:t>
    </dgm:pt>
    <dgm:pt modelId="{B8679F27-072C-4BEE-A8E1-86E719D817A8}" type="sibTrans" cxnId="{A273969B-7A54-4962-B271-1C429108B2C0}">
      <dgm:prSet/>
      <dgm:spPr/>
      <dgm:t>
        <a:bodyPr/>
        <a:lstStyle/>
        <a:p>
          <a:endParaRPr lang="en-GB"/>
        </a:p>
      </dgm:t>
    </dgm:pt>
    <dgm:pt modelId="{3377243D-E7AC-4F2B-83BE-98DD559F8F5E}">
      <dgm:prSet phldrT="[Text]"/>
      <dgm:spPr>
        <a:solidFill>
          <a:srgbClr val="FFFF00"/>
        </a:solidFill>
        <a:ln>
          <a:solidFill>
            <a:schemeClr val="tx1"/>
          </a:solidFill>
        </a:ln>
      </dgm:spPr>
      <dgm:t>
        <a:bodyPr/>
        <a:lstStyle/>
        <a:p>
          <a:r>
            <a:rPr lang="en-GB" dirty="0">
              <a:solidFill>
                <a:schemeClr val="tx1"/>
              </a:solidFill>
            </a:rPr>
            <a:t>Quantitative</a:t>
          </a:r>
        </a:p>
      </dgm:t>
    </dgm:pt>
    <dgm:pt modelId="{C9B214FE-31BC-409F-87EA-629CFCC18287}" type="parTrans" cxnId="{4858A39E-357B-42C5-9035-C7457406CF50}">
      <dgm:prSet/>
      <dgm:spPr/>
      <dgm:t>
        <a:bodyPr/>
        <a:lstStyle/>
        <a:p>
          <a:endParaRPr lang="en-GB"/>
        </a:p>
      </dgm:t>
    </dgm:pt>
    <dgm:pt modelId="{084AE076-FF41-4E2C-A046-22B943A19079}" type="sibTrans" cxnId="{4858A39E-357B-42C5-9035-C7457406CF50}">
      <dgm:prSet/>
      <dgm:spPr/>
      <dgm:t>
        <a:bodyPr/>
        <a:lstStyle/>
        <a:p>
          <a:endParaRPr lang="en-GB"/>
        </a:p>
      </dgm:t>
    </dgm:pt>
    <dgm:pt modelId="{0266637F-1548-45D2-9478-DC8D1967B3DB}">
      <dgm:prSet phldrT="[Text]"/>
      <dgm:spPr/>
      <dgm:t>
        <a:bodyPr/>
        <a:lstStyle/>
        <a:p>
          <a:r>
            <a:rPr lang="en-GB" dirty="0"/>
            <a:t>Qualitative</a:t>
          </a:r>
        </a:p>
      </dgm:t>
    </dgm:pt>
    <dgm:pt modelId="{25518C61-279E-40A3-8765-E48F0C9A5175}" type="parTrans" cxnId="{BA73CB6A-F152-4000-8941-D9C8F23A2A18}">
      <dgm:prSet/>
      <dgm:spPr/>
      <dgm:t>
        <a:bodyPr/>
        <a:lstStyle/>
        <a:p>
          <a:endParaRPr lang="en-GB"/>
        </a:p>
      </dgm:t>
    </dgm:pt>
    <dgm:pt modelId="{698A849D-1D05-42E9-AF8A-A6F312B8C80B}" type="sibTrans" cxnId="{BA73CB6A-F152-4000-8941-D9C8F23A2A18}">
      <dgm:prSet/>
      <dgm:spPr/>
      <dgm:t>
        <a:bodyPr/>
        <a:lstStyle/>
        <a:p>
          <a:endParaRPr lang="en-GB"/>
        </a:p>
      </dgm:t>
    </dgm:pt>
    <dgm:pt modelId="{BA81206E-E5B7-430C-A142-4A54E39ECA5B}">
      <dgm:prSet phldrT="[Text]"/>
      <dgm:spPr>
        <a:solidFill>
          <a:srgbClr val="FFFF00"/>
        </a:solidFill>
        <a:ln>
          <a:solidFill>
            <a:schemeClr val="tx1"/>
          </a:solidFill>
        </a:ln>
      </dgm:spPr>
      <dgm:t>
        <a:bodyPr/>
        <a:lstStyle/>
        <a:p>
          <a:r>
            <a:rPr lang="en-GB" dirty="0">
              <a:solidFill>
                <a:schemeClr val="tx1"/>
              </a:solidFill>
            </a:rPr>
            <a:t>Surveys, Questionnaires, datasets…</a:t>
          </a:r>
        </a:p>
      </dgm:t>
    </dgm:pt>
    <dgm:pt modelId="{258326EF-BBFC-4D89-8763-10E9EF3BA8CC}" type="parTrans" cxnId="{BAF65294-279E-40E8-AA4B-2DECBD9FD68B}">
      <dgm:prSet/>
      <dgm:spPr/>
      <dgm:t>
        <a:bodyPr/>
        <a:lstStyle/>
        <a:p>
          <a:endParaRPr lang="en-GB"/>
        </a:p>
      </dgm:t>
    </dgm:pt>
    <dgm:pt modelId="{F1FB442E-3FF4-46BF-8FFC-951C10551CBA}" type="sibTrans" cxnId="{BAF65294-279E-40E8-AA4B-2DECBD9FD68B}">
      <dgm:prSet/>
      <dgm:spPr/>
      <dgm:t>
        <a:bodyPr/>
        <a:lstStyle/>
        <a:p>
          <a:endParaRPr lang="en-GB"/>
        </a:p>
      </dgm:t>
    </dgm:pt>
    <dgm:pt modelId="{D9BC4CFF-751C-4088-B320-3E2C58D49906}">
      <dgm:prSet phldrT="[Text]"/>
      <dgm:spPr/>
      <dgm:t>
        <a:bodyPr/>
        <a:lstStyle/>
        <a:p>
          <a:r>
            <a:rPr lang="en-GB" dirty="0"/>
            <a:t>Interviews, focus groups, Text analysis…etc</a:t>
          </a:r>
        </a:p>
      </dgm:t>
    </dgm:pt>
    <dgm:pt modelId="{C888379C-4CD6-46AE-9232-7C555A3D280B}" type="parTrans" cxnId="{65CD252E-763C-4E0F-851E-2AE11C22823C}">
      <dgm:prSet/>
      <dgm:spPr/>
      <dgm:t>
        <a:bodyPr/>
        <a:lstStyle/>
        <a:p>
          <a:endParaRPr lang="en-GB"/>
        </a:p>
      </dgm:t>
    </dgm:pt>
    <dgm:pt modelId="{9690ADC1-4A29-44B7-B549-CF20F3BAF61A}" type="sibTrans" cxnId="{65CD252E-763C-4E0F-851E-2AE11C22823C}">
      <dgm:prSet/>
      <dgm:spPr/>
      <dgm:t>
        <a:bodyPr/>
        <a:lstStyle/>
        <a:p>
          <a:endParaRPr lang="en-GB"/>
        </a:p>
      </dgm:t>
    </dgm:pt>
    <dgm:pt modelId="{9A4AB3E2-D2AC-4D3F-9645-E1283208925B}" type="pres">
      <dgm:prSet presAssocID="{157FFD21-D24A-484A-BBDC-D6900AFCBB2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AFC131CE-E583-45A9-A449-30C86865CC3A}" type="pres">
      <dgm:prSet presAssocID="{A219169B-AE2F-4F50-B6F3-6159F520190A}" presName="hierRoot1" presStyleCnt="0">
        <dgm:presLayoutVars>
          <dgm:hierBranch val="init"/>
        </dgm:presLayoutVars>
      </dgm:prSet>
      <dgm:spPr/>
    </dgm:pt>
    <dgm:pt modelId="{1AC3D6EF-24A0-4B48-8ACA-421350BDE131}" type="pres">
      <dgm:prSet presAssocID="{A219169B-AE2F-4F50-B6F3-6159F520190A}" presName="rootComposite1" presStyleCnt="0"/>
      <dgm:spPr/>
    </dgm:pt>
    <dgm:pt modelId="{ADF4F902-5E7D-4992-AD64-617D0B9D7F91}" type="pres">
      <dgm:prSet presAssocID="{A219169B-AE2F-4F50-B6F3-6159F520190A}" presName="rootText1" presStyleLbl="node0" presStyleIdx="0" presStyleCnt="1">
        <dgm:presLayoutVars>
          <dgm:chPref val="3"/>
        </dgm:presLayoutVars>
      </dgm:prSet>
      <dgm:spPr/>
    </dgm:pt>
    <dgm:pt modelId="{2AF56341-F45C-4BE8-82A5-8696654AB9C0}" type="pres">
      <dgm:prSet presAssocID="{A219169B-AE2F-4F50-B6F3-6159F520190A}" presName="rootConnector1" presStyleLbl="node1" presStyleIdx="0" presStyleCnt="0"/>
      <dgm:spPr/>
    </dgm:pt>
    <dgm:pt modelId="{00B9DFF6-7B4D-4E34-AC2B-16D7EF44CB3F}" type="pres">
      <dgm:prSet presAssocID="{A219169B-AE2F-4F50-B6F3-6159F520190A}" presName="hierChild2" presStyleCnt="0"/>
      <dgm:spPr/>
    </dgm:pt>
    <dgm:pt modelId="{C1FA120E-A23D-41E4-8B20-62D5EC8D37C2}" type="pres">
      <dgm:prSet presAssocID="{1FEAC702-2C41-4531-9B7A-91B13452BECD}" presName="Name37" presStyleLbl="parChTrans1D2" presStyleIdx="0" presStyleCnt="2"/>
      <dgm:spPr/>
    </dgm:pt>
    <dgm:pt modelId="{32FF5B19-DC9F-4516-9867-A1D27C50A792}" type="pres">
      <dgm:prSet presAssocID="{3165E16D-F80C-4943-B572-AE61ED2F25AC}" presName="hierRoot2" presStyleCnt="0">
        <dgm:presLayoutVars>
          <dgm:hierBranch val="init"/>
        </dgm:presLayoutVars>
      </dgm:prSet>
      <dgm:spPr/>
    </dgm:pt>
    <dgm:pt modelId="{53A289C1-8B10-4D15-AEF0-A1AE4A955529}" type="pres">
      <dgm:prSet presAssocID="{3165E16D-F80C-4943-B572-AE61ED2F25AC}" presName="rootComposite" presStyleCnt="0"/>
      <dgm:spPr/>
    </dgm:pt>
    <dgm:pt modelId="{D0A1F7E4-ACFF-4B5F-94E7-346B607BE87E}" type="pres">
      <dgm:prSet presAssocID="{3165E16D-F80C-4943-B572-AE61ED2F25AC}" presName="rootText" presStyleLbl="node2" presStyleIdx="0" presStyleCnt="2">
        <dgm:presLayoutVars>
          <dgm:chPref val="3"/>
        </dgm:presLayoutVars>
      </dgm:prSet>
      <dgm:spPr/>
    </dgm:pt>
    <dgm:pt modelId="{B01C2A1E-4319-46EC-9FE3-4E49BDB12708}" type="pres">
      <dgm:prSet presAssocID="{3165E16D-F80C-4943-B572-AE61ED2F25AC}" presName="rootConnector" presStyleLbl="node2" presStyleIdx="0" presStyleCnt="2"/>
      <dgm:spPr/>
    </dgm:pt>
    <dgm:pt modelId="{AC424CD9-3FA9-4073-8A06-61DEEA234F5D}" type="pres">
      <dgm:prSet presAssocID="{3165E16D-F80C-4943-B572-AE61ED2F25AC}" presName="hierChild4" presStyleCnt="0"/>
      <dgm:spPr/>
    </dgm:pt>
    <dgm:pt modelId="{D2A7DEF8-3564-415F-94AD-DD2B044081F8}" type="pres">
      <dgm:prSet presAssocID="{8284151A-C276-4668-823D-B97BB9228E41}" presName="Name37" presStyleLbl="parChTrans1D3" presStyleIdx="0" presStyleCnt="3"/>
      <dgm:spPr/>
    </dgm:pt>
    <dgm:pt modelId="{B661221E-B58D-45DE-AE21-C1474199FD12}" type="pres">
      <dgm:prSet presAssocID="{FC6DEF4B-A605-4F9B-B056-DC18CBA0F5FB}" presName="hierRoot2" presStyleCnt="0">
        <dgm:presLayoutVars>
          <dgm:hierBranch val="init"/>
        </dgm:presLayoutVars>
      </dgm:prSet>
      <dgm:spPr/>
    </dgm:pt>
    <dgm:pt modelId="{C1213D0A-83E1-4329-8089-A82AB7271258}" type="pres">
      <dgm:prSet presAssocID="{FC6DEF4B-A605-4F9B-B056-DC18CBA0F5FB}" presName="rootComposite" presStyleCnt="0"/>
      <dgm:spPr/>
    </dgm:pt>
    <dgm:pt modelId="{84A64D24-EC7E-46CB-8F0C-86DC5F97B002}" type="pres">
      <dgm:prSet presAssocID="{FC6DEF4B-A605-4F9B-B056-DC18CBA0F5FB}" presName="rootText" presStyleLbl="node3" presStyleIdx="0" presStyleCnt="3">
        <dgm:presLayoutVars>
          <dgm:chPref val="3"/>
        </dgm:presLayoutVars>
      </dgm:prSet>
      <dgm:spPr/>
    </dgm:pt>
    <dgm:pt modelId="{ACCEB5E4-F092-43AC-8ABE-932416A5C6B9}" type="pres">
      <dgm:prSet presAssocID="{FC6DEF4B-A605-4F9B-B056-DC18CBA0F5FB}" presName="rootConnector" presStyleLbl="node3" presStyleIdx="0" presStyleCnt="3"/>
      <dgm:spPr/>
    </dgm:pt>
    <dgm:pt modelId="{19EA03B1-3042-47F1-B6DC-99A9D17F1053}" type="pres">
      <dgm:prSet presAssocID="{FC6DEF4B-A605-4F9B-B056-DC18CBA0F5FB}" presName="hierChild4" presStyleCnt="0"/>
      <dgm:spPr/>
    </dgm:pt>
    <dgm:pt modelId="{DF30A3EB-8EB5-4726-8353-CE9202968261}" type="pres">
      <dgm:prSet presAssocID="{25FC02E0-EDF5-41EF-B372-C6EFB14F639B}" presName="Name37" presStyleLbl="parChTrans1D4" presStyleIdx="0" presStyleCnt="3"/>
      <dgm:spPr/>
    </dgm:pt>
    <dgm:pt modelId="{5E72AA77-3C36-4FC2-AC0C-4BC23F9D66E4}" type="pres">
      <dgm:prSet presAssocID="{CF26DF82-0C6D-4013-B702-AD2E74B94819}" presName="hierRoot2" presStyleCnt="0">
        <dgm:presLayoutVars>
          <dgm:hierBranch val="init"/>
        </dgm:presLayoutVars>
      </dgm:prSet>
      <dgm:spPr/>
    </dgm:pt>
    <dgm:pt modelId="{45D79A6E-09B0-4D36-957B-048EDBFAE168}" type="pres">
      <dgm:prSet presAssocID="{CF26DF82-0C6D-4013-B702-AD2E74B94819}" presName="rootComposite" presStyleCnt="0"/>
      <dgm:spPr/>
    </dgm:pt>
    <dgm:pt modelId="{BFC2F221-982E-429C-B115-7082062A7385}" type="pres">
      <dgm:prSet presAssocID="{CF26DF82-0C6D-4013-B702-AD2E74B94819}" presName="rootText" presStyleLbl="node4" presStyleIdx="0" presStyleCnt="3">
        <dgm:presLayoutVars>
          <dgm:chPref val="3"/>
        </dgm:presLayoutVars>
      </dgm:prSet>
      <dgm:spPr/>
    </dgm:pt>
    <dgm:pt modelId="{841CDE78-46BC-4C5A-8A89-159BD7A8DE0D}" type="pres">
      <dgm:prSet presAssocID="{CF26DF82-0C6D-4013-B702-AD2E74B94819}" presName="rootConnector" presStyleLbl="node4" presStyleIdx="0" presStyleCnt="3"/>
      <dgm:spPr/>
    </dgm:pt>
    <dgm:pt modelId="{A011B81C-C2C8-4C91-B4D8-A276DB21068B}" type="pres">
      <dgm:prSet presAssocID="{CF26DF82-0C6D-4013-B702-AD2E74B94819}" presName="hierChild4" presStyleCnt="0"/>
      <dgm:spPr/>
    </dgm:pt>
    <dgm:pt modelId="{3D518608-99E5-4DB9-94F9-53BE5067FB5A}" type="pres">
      <dgm:prSet presAssocID="{CF26DF82-0C6D-4013-B702-AD2E74B94819}" presName="hierChild5" presStyleCnt="0"/>
      <dgm:spPr/>
    </dgm:pt>
    <dgm:pt modelId="{C6C8A91B-28D4-4356-849D-A79167A859CE}" type="pres">
      <dgm:prSet presAssocID="{FC6DEF4B-A605-4F9B-B056-DC18CBA0F5FB}" presName="hierChild5" presStyleCnt="0"/>
      <dgm:spPr/>
    </dgm:pt>
    <dgm:pt modelId="{0F08A8E5-7205-4F73-9774-AB37AF04A197}" type="pres">
      <dgm:prSet presAssocID="{3165E16D-F80C-4943-B572-AE61ED2F25AC}" presName="hierChild5" presStyleCnt="0"/>
      <dgm:spPr/>
    </dgm:pt>
    <dgm:pt modelId="{CFC12954-82C3-4F36-9B43-77A1D9619277}" type="pres">
      <dgm:prSet presAssocID="{6E933F28-9932-45D8-90F5-652AF99C41AE}" presName="Name37" presStyleLbl="parChTrans1D2" presStyleIdx="1" presStyleCnt="2"/>
      <dgm:spPr/>
    </dgm:pt>
    <dgm:pt modelId="{E3AF51AA-6608-4AA1-B9C1-E4E369472EFB}" type="pres">
      <dgm:prSet presAssocID="{D261D79A-68B4-4D62-964F-7694182FA88D}" presName="hierRoot2" presStyleCnt="0">
        <dgm:presLayoutVars>
          <dgm:hierBranch val="init"/>
        </dgm:presLayoutVars>
      </dgm:prSet>
      <dgm:spPr/>
    </dgm:pt>
    <dgm:pt modelId="{307209FA-23D8-477A-BE10-A45C7FA58F94}" type="pres">
      <dgm:prSet presAssocID="{D261D79A-68B4-4D62-964F-7694182FA88D}" presName="rootComposite" presStyleCnt="0"/>
      <dgm:spPr/>
    </dgm:pt>
    <dgm:pt modelId="{3FEEEB27-225B-4420-9364-7497A6D5A381}" type="pres">
      <dgm:prSet presAssocID="{D261D79A-68B4-4D62-964F-7694182FA88D}" presName="rootText" presStyleLbl="node2" presStyleIdx="1" presStyleCnt="2">
        <dgm:presLayoutVars>
          <dgm:chPref val="3"/>
        </dgm:presLayoutVars>
      </dgm:prSet>
      <dgm:spPr/>
    </dgm:pt>
    <dgm:pt modelId="{D6F846AC-0D7F-4CD4-BEAB-3CF87D1F10A7}" type="pres">
      <dgm:prSet presAssocID="{D261D79A-68B4-4D62-964F-7694182FA88D}" presName="rootConnector" presStyleLbl="node2" presStyleIdx="1" presStyleCnt="2"/>
      <dgm:spPr/>
    </dgm:pt>
    <dgm:pt modelId="{E579E8FA-8765-4550-8FE5-724CFB2B27B9}" type="pres">
      <dgm:prSet presAssocID="{D261D79A-68B4-4D62-964F-7694182FA88D}" presName="hierChild4" presStyleCnt="0"/>
      <dgm:spPr/>
    </dgm:pt>
    <dgm:pt modelId="{095A3FB7-5A1E-439E-8589-895165EF79DA}" type="pres">
      <dgm:prSet presAssocID="{C9B214FE-31BC-409F-87EA-629CFCC18287}" presName="Name37" presStyleLbl="parChTrans1D3" presStyleIdx="1" presStyleCnt="3"/>
      <dgm:spPr/>
    </dgm:pt>
    <dgm:pt modelId="{7B4CA20E-A2AE-417C-9222-AFF99981ACA8}" type="pres">
      <dgm:prSet presAssocID="{3377243D-E7AC-4F2B-83BE-98DD559F8F5E}" presName="hierRoot2" presStyleCnt="0">
        <dgm:presLayoutVars>
          <dgm:hierBranch val="init"/>
        </dgm:presLayoutVars>
      </dgm:prSet>
      <dgm:spPr/>
    </dgm:pt>
    <dgm:pt modelId="{F310F577-D297-432C-8007-EB6FC0333EAD}" type="pres">
      <dgm:prSet presAssocID="{3377243D-E7AC-4F2B-83BE-98DD559F8F5E}" presName="rootComposite" presStyleCnt="0"/>
      <dgm:spPr/>
    </dgm:pt>
    <dgm:pt modelId="{C42B1DF0-652D-49B4-B5FD-783123678FE2}" type="pres">
      <dgm:prSet presAssocID="{3377243D-E7AC-4F2B-83BE-98DD559F8F5E}" presName="rootText" presStyleLbl="node3" presStyleIdx="1" presStyleCnt="3">
        <dgm:presLayoutVars>
          <dgm:chPref val="3"/>
        </dgm:presLayoutVars>
      </dgm:prSet>
      <dgm:spPr/>
    </dgm:pt>
    <dgm:pt modelId="{DBCAA885-AE8E-43F9-A241-6B3145AB8711}" type="pres">
      <dgm:prSet presAssocID="{3377243D-E7AC-4F2B-83BE-98DD559F8F5E}" presName="rootConnector" presStyleLbl="node3" presStyleIdx="1" presStyleCnt="3"/>
      <dgm:spPr/>
    </dgm:pt>
    <dgm:pt modelId="{5420D66C-F40D-4BD0-BACB-6E9ADE298A1B}" type="pres">
      <dgm:prSet presAssocID="{3377243D-E7AC-4F2B-83BE-98DD559F8F5E}" presName="hierChild4" presStyleCnt="0"/>
      <dgm:spPr/>
    </dgm:pt>
    <dgm:pt modelId="{C868EFC4-AD10-4924-940B-D105F3E54096}" type="pres">
      <dgm:prSet presAssocID="{258326EF-BBFC-4D89-8763-10E9EF3BA8CC}" presName="Name37" presStyleLbl="parChTrans1D4" presStyleIdx="1" presStyleCnt="3"/>
      <dgm:spPr/>
    </dgm:pt>
    <dgm:pt modelId="{86AABA14-20A8-4367-9C78-D77DBA5A8947}" type="pres">
      <dgm:prSet presAssocID="{BA81206E-E5B7-430C-A142-4A54E39ECA5B}" presName="hierRoot2" presStyleCnt="0">
        <dgm:presLayoutVars>
          <dgm:hierBranch val="init"/>
        </dgm:presLayoutVars>
      </dgm:prSet>
      <dgm:spPr/>
    </dgm:pt>
    <dgm:pt modelId="{62A94DB2-EE7C-4305-889A-1D5DE90B74C3}" type="pres">
      <dgm:prSet presAssocID="{BA81206E-E5B7-430C-A142-4A54E39ECA5B}" presName="rootComposite" presStyleCnt="0"/>
      <dgm:spPr/>
    </dgm:pt>
    <dgm:pt modelId="{7FC77439-6FB2-4AFD-BE04-10BB6F991733}" type="pres">
      <dgm:prSet presAssocID="{BA81206E-E5B7-430C-A142-4A54E39ECA5B}" presName="rootText" presStyleLbl="node4" presStyleIdx="1" presStyleCnt="3">
        <dgm:presLayoutVars>
          <dgm:chPref val="3"/>
        </dgm:presLayoutVars>
      </dgm:prSet>
      <dgm:spPr/>
    </dgm:pt>
    <dgm:pt modelId="{34C64E6A-9DFF-4F5C-AC98-B39C8CDDBB6F}" type="pres">
      <dgm:prSet presAssocID="{BA81206E-E5B7-430C-A142-4A54E39ECA5B}" presName="rootConnector" presStyleLbl="node4" presStyleIdx="1" presStyleCnt="3"/>
      <dgm:spPr/>
    </dgm:pt>
    <dgm:pt modelId="{D02B14FD-C7C5-42ED-9BA8-460969F804C5}" type="pres">
      <dgm:prSet presAssocID="{BA81206E-E5B7-430C-A142-4A54E39ECA5B}" presName="hierChild4" presStyleCnt="0"/>
      <dgm:spPr/>
    </dgm:pt>
    <dgm:pt modelId="{50D804F8-9F73-4FC3-B773-2F7C0ED03430}" type="pres">
      <dgm:prSet presAssocID="{BA81206E-E5B7-430C-A142-4A54E39ECA5B}" presName="hierChild5" presStyleCnt="0"/>
      <dgm:spPr/>
    </dgm:pt>
    <dgm:pt modelId="{70021907-CE60-4A9C-85EB-7A1639D051A5}" type="pres">
      <dgm:prSet presAssocID="{3377243D-E7AC-4F2B-83BE-98DD559F8F5E}" presName="hierChild5" presStyleCnt="0"/>
      <dgm:spPr/>
    </dgm:pt>
    <dgm:pt modelId="{45AFAB5A-FF72-4E46-AB2A-125A18E365C7}" type="pres">
      <dgm:prSet presAssocID="{25518C61-279E-40A3-8765-E48F0C9A5175}" presName="Name37" presStyleLbl="parChTrans1D3" presStyleIdx="2" presStyleCnt="3"/>
      <dgm:spPr/>
    </dgm:pt>
    <dgm:pt modelId="{933F4A8E-8DDD-4097-9EC1-81D51AE5A678}" type="pres">
      <dgm:prSet presAssocID="{0266637F-1548-45D2-9478-DC8D1967B3DB}" presName="hierRoot2" presStyleCnt="0">
        <dgm:presLayoutVars>
          <dgm:hierBranch val="init"/>
        </dgm:presLayoutVars>
      </dgm:prSet>
      <dgm:spPr/>
    </dgm:pt>
    <dgm:pt modelId="{0B473CEB-23C2-449B-BA33-30C7EED36DEC}" type="pres">
      <dgm:prSet presAssocID="{0266637F-1548-45D2-9478-DC8D1967B3DB}" presName="rootComposite" presStyleCnt="0"/>
      <dgm:spPr/>
    </dgm:pt>
    <dgm:pt modelId="{BF545ED0-21C7-4AD9-9B10-05E340044E5C}" type="pres">
      <dgm:prSet presAssocID="{0266637F-1548-45D2-9478-DC8D1967B3DB}" presName="rootText" presStyleLbl="node3" presStyleIdx="2" presStyleCnt="3">
        <dgm:presLayoutVars>
          <dgm:chPref val="3"/>
        </dgm:presLayoutVars>
      </dgm:prSet>
      <dgm:spPr/>
    </dgm:pt>
    <dgm:pt modelId="{D93396CC-AA9D-4E8C-A5FF-8EF43889977A}" type="pres">
      <dgm:prSet presAssocID="{0266637F-1548-45D2-9478-DC8D1967B3DB}" presName="rootConnector" presStyleLbl="node3" presStyleIdx="2" presStyleCnt="3"/>
      <dgm:spPr/>
    </dgm:pt>
    <dgm:pt modelId="{20C41486-939F-4809-AE60-79EC8C9CC7D4}" type="pres">
      <dgm:prSet presAssocID="{0266637F-1548-45D2-9478-DC8D1967B3DB}" presName="hierChild4" presStyleCnt="0"/>
      <dgm:spPr/>
    </dgm:pt>
    <dgm:pt modelId="{F6747693-35A5-4134-ADFD-3A763DEA8867}" type="pres">
      <dgm:prSet presAssocID="{C888379C-4CD6-46AE-9232-7C555A3D280B}" presName="Name37" presStyleLbl="parChTrans1D4" presStyleIdx="2" presStyleCnt="3"/>
      <dgm:spPr/>
    </dgm:pt>
    <dgm:pt modelId="{547C51B8-61A0-4589-A742-94AF7EFB4EE8}" type="pres">
      <dgm:prSet presAssocID="{D9BC4CFF-751C-4088-B320-3E2C58D49906}" presName="hierRoot2" presStyleCnt="0">
        <dgm:presLayoutVars>
          <dgm:hierBranch val="init"/>
        </dgm:presLayoutVars>
      </dgm:prSet>
      <dgm:spPr/>
    </dgm:pt>
    <dgm:pt modelId="{A62D6A4B-337A-41B4-BAC8-0D3A440B77E6}" type="pres">
      <dgm:prSet presAssocID="{D9BC4CFF-751C-4088-B320-3E2C58D49906}" presName="rootComposite" presStyleCnt="0"/>
      <dgm:spPr/>
    </dgm:pt>
    <dgm:pt modelId="{018C5D1A-5990-46B6-87EE-FF32FC50E919}" type="pres">
      <dgm:prSet presAssocID="{D9BC4CFF-751C-4088-B320-3E2C58D49906}" presName="rootText" presStyleLbl="node4" presStyleIdx="2" presStyleCnt="3">
        <dgm:presLayoutVars>
          <dgm:chPref val="3"/>
        </dgm:presLayoutVars>
      </dgm:prSet>
      <dgm:spPr/>
    </dgm:pt>
    <dgm:pt modelId="{6659A7A3-E832-4FCE-8514-D331C10886B2}" type="pres">
      <dgm:prSet presAssocID="{D9BC4CFF-751C-4088-B320-3E2C58D49906}" presName="rootConnector" presStyleLbl="node4" presStyleIdx="2" presStyleCnt="3"/>
      <dgm:spPr/>
    </dgm:pt>
    <dgm:pt modelId="{A210C205-5C01-49CD-9BC3-654DB2A409DB}" type="pres">
      <dgm:prSet presAssocID="{D9BC4CFF-751C-4088-B320-3E2C58D49906}" presName="hierChild4" presStyleCnt="0"/>
      <dgm:spPr/>
    </dgm:pt>
    <dgm:pt modelId="{A288CE96-F5E1-4F67-8FDE-18FD0303F747}" type="pres">
      <dgm:prSet presAssocID="{D9BC4CFF-751C-4088-B320-3E2C58D49906}" presName="hierChild5" presStyleCnt="0"/>
      <dgm:spPr/>
    </dgm:pt>
    <dgm:pt modelId="{72D95C28-13B8-4D8E-82C3-B7819C43F3DE}" type="pres">
      <dgm:prSet presAssocID="{0266637F-1548-45D2-9478-DC8D1967B3DB}" presName="hierChild5" presStyleCnt="0"/>
      <dgm:spPr/>
    </dgm:pt>
    <dgm:pt modelId="{523C9413-B253-4D9D-AFE9-30694C0D8CFB}" type="pres">
      <dgm:prSet presAssocID="{D261D79A-68B4-4D62-964F-7694182FA88D}" presName="hierChild5" presStyleCnt="0"/>
      <dgm:spPr/>
    </dgm:pt>
    <dgm:pt modelId="{215D4764-919D-436E-8114-8C147AFDD46E}" type="pres">
      <dgm:prSet presAssocID="{A219169B-AE2F-4F50-B6F3-6159F520190A}" presName="hierChild3" presStyleCnt="0"/>
      <dgm:spPr/>
    </dgm:pt>
  </dgm:ptLst>
  <dgm:cxnLst>
    <dgm:cxn modelId="{740BB705-3AF0-4BDE-9D28-AACCE84EF88F}" type="presOf" srcId="{258326EF-BBFC-4D89-8763-10E9EF3BA8CC}" destId="{C868EFC4-AD10-4924-940B-D105F3E54096}" srcOrd="0" destOrd="0" presId="urn:microsoft.com/office/officeart/2005/8/layout/orgChart1"/>
    <dgm:cxn modelId="{AC0D8B17-4A36-4B8F-8C83-04CB37A4B406}" type="presOf" srcId="{FC6DEF4B-A605-4F9B-B056-DC18CBA0F5FB}" destId="{84A64D24-EC7E-46CB-8F0C-86DC5F97B002}" srcOrd="0" destOrd="0" presId="urn:microsoft.com/office/officeart/2005/8/layout/orgChart1"/>
    <dgm:cxn modelId="{B0A21429-B4DE-47AC-8A11-1C04E56510DB}" type="presOf" srcId="{D261D79A-68B4-4D62-964F-7694182FA88D}" destId="{D6F846AC-0D7F-4CD4-BEAB-3CF87D1F10A7}" srcOrd="1" destOrd="0" presId="urn:microsoft.com/office/officeart/2005/8/layout/orgChart1"/>
    <dgm:cxn modelId="{65CD252E-763C-4E0F-851E-2AE11C22823C}" srcId="{0266637F-1548-45D2-9478-DC8D1967B3DB}" destId="{D9BC4CFF-751C-4088-B320-3E2C58D49906}" srcOrd="0" destOrd="0" parTransId="{C888379C-4CD6-46AE-9232-7C555A3D280B}" sibTransId="{9690ADC1-4A29-44B7-B549-CF20F3BAF61A}"/>
    <dgm:cxn modelId="{58347C35-56A6-4774-A1E6-99DED17AADF0}" type="presOf" srcId="{1FEAC702-2C41-4531-9B7A-91B13452BECD}" destId="{C1FA120E-A23D-41E4-8B20-62D5EC8D37C2}" srcOrd="0" destOrd="0" presId="urn:microsoft.com/office/officeart/2005/8/layout/orgChart1"/>
    <dgm:cxn modelId="{B54DB837-BAC1-4038-A149-1865ECB6AFFC}" type="presOf" srcId="{A219169B-AE2F-4F50-B6F3-6159F520190A}" destId="{2AF56341-F45C-4BE8-82A5-8696654AB9C0}" srcOrd="1" destOrd="0" presId="urn:microsoft.com/office/officeart/2005/8/layout/orgChart1"/>
    <dgm:cxn modelId="{332F5141-3CF1-42B6-8569-4B13492A3E75}" type="presOf" srcId="{0266637F-1548-45D2-9478-DC8D1967B3DB}" destId="{D93396CC-AA9D-4E8C-A5FF-8EF43889977A}" srcOrd="1" destOrd="0" presId="urn:microsoft.com/office/officeart/2005/8/layout/orgChart1"/>
    <dgm:cxn modelId="{A4333347-19BA-4BF2-B43D-412756865ADB}" srcId="{157FFD21-D24A-484A-BBDC-D6900AFCBB20}" destId="{A219169B-AE2F-4F50-B6F3-6159F520190A}" srcOrd="0" destOrd="0" parTransId="{2A98C910-5ABA-4BDB-9059-336FFF2E628B}" sibTransId="{FE81B769-D328-4F5A-BE7E-E97E1BB7EA3C}"/>
    <dgm:cxn modelId="{434E7B68-27C2-4DC9-ABFC-54E675291935}" type="presOf" srcId="{D9BC4CFF-751C-4088-B320-3E2C58D49906}" destId="{018C5D1A-5990-46B6-87EE-FF32FC50E919}" srcOrd="0" destOrd="0" presId="urn:microsoft.com/office/officeart/2005/8/layout/orgChart1"/>
    <dgm:cxn modelId="{BA73CB6A-F152-4000-8941-D9C8F23A2A18}" srcId="{D261D79A-68B4-4D62-964F-7694182FA88D}" destId="{0266637F-1548-45D2-9478-DC8D1967B3DB}" srcOrd="1" destOrd="0" parTransId="{25518C61-279E-40A3-8765-E48F0C9A5175}" sibTransId="{698A849D-1D05-42E9-AF8A-A6F312B8C80B}"/>
    <dgm:cxn modelId="{457DEE6D-2835-43E3-8343-EA9E4331E486}" type="presOf" srcId="{3165E16D-F80C-4943-B572-AE61ED2F25AC}" destId="{B01C2A1E-4319-46EC-9FE3-4E49BDB12708}" srcOrd="1" destOrd="0" presId="urn:microsoft.com/office/officeart/2005/8/layout/orgChart1"/>
    <dgm:cxn modelId="{72045E70-31CB-46E3-88A0-57033203379B}" type="presOf" srcId="{157FFD21-D24A-484A-BBDC-D6900AFCBB20}" destId="{9A4AB3E2-D2AC-4D3F-9645-E1283208925B}" srcOrd="0" destOrd="0" presId="urn:microsoft.com/office/officeart/2005/8/layout/orgChart1"/>
    <dgm:cxn modelId="{3FEB5257-AB52-4DBC-9183-E616AFFE8B44}" type="presOf" srcId="{BA81206E-E5B7-430C-A142-4A54E39ECA5B}" destId="{34C64E6A-9DFF-4F5C-AC98-B39C8CDDBB6F}" srcOrd="1" destOrd="0" presId="urn:microsoft.com/office/officeart/2005/8/layout/orgChart1"/>
    <dgm:cxn modelId="{1A8A6379-17DA-4E7F-AA54-031280537472}" type="presOf" srcId="{D9BC4CFF-751C-4088-B320-3E2C58D49906}" destId="{6659A7A3-E832-4FCE-8514-D331C10886B2}" srcOrd="1" destOrd="0" presId="urn:microsoft.com/office/officeart/2005/8/layout/orgChart1"/>
    <dgm:cxn modelId="{D9814D82-3CD6-47FA-8E1F-364D4825E765}" type="presOf" srcId="{25FC02E0-EDF5-41EF-B372-C6EFB14F639B}" destId="{DF30A3EB-8EB5-4726-8353-CE9202968261}" srcOrd="0" destOrd="0" presId="urn:microsoft.com/office/officeart/2005/8/layout/orgChart1"/>
    <dgm:cxn modelId="{83D34494-9001-4B05-98C7-8859C3CAFA6F}" type="presOf" srcId="{6E933F28-9932-45D8-90F5-652AF99C41AE}" destId="{CFC12954-82C3-4F36-9B43-77A1D9619277}" srcOrd="0" destOrd="0" presId="urn:microsoft.com/office/officeart/2005/8/layout/orgChart1"/>
    <dgm:cxn modelId="{BAF65294-279E-40E8-AA4B-2DECBD9FD68B}" srcId="{3377243D-E7AC-4F2B-83BE-98DD559F8F5E}" destId="{BA81206E-E5B7-430C-A142-4A54E39ECA5B}" srcOrd="0" destOrd="0" parTransId="{258326EF-BBFC-4D89-8763-10E9EF3BA8CC}" sibTransId="{F1FB442E-3FF4-46BF-8FFC-951C10551CBA}"/>
    <dgm:cxn modelId="{EF584498-74B5-427B-A56B-F6E00D8108A8}" type="presOf" srcId="{A219169B-AE2F-4F50-B6F3-6159F520190A}" destId="{ADF4F902-5E7D-4992-AD64-617D0B9D7F91}" srcOrd="0" destOrd="0" presId="urn:microsoft.com/office/officeart/2005/8/layout/orgChart1"/>
    <dgm:cxn modelId="{A273969B-7A54-4962-B271-1C429108B2C0}" srcId="{FC6DEF4B-A605-4F9B-B056-DC18CBA0F5FB}" destId="{CF26DF82-0C6D-4013-B702-AD2E74B94819}" srcOrd="0" destOrd="0" parTransId="{25FC02E0-EDF5-41EF-B372-C6EFB14F639B}" sibTransId="{B8679F27-072C-4BEE-A8E1-86E719D817A8}"/>
    <dgm:cxn modelId="{F44BF49D-37F7-41C8-8281-5E34687F892D}" type="presOf" srcId="{BA81206E-E5B7-430C-A142-4A54E39ECA5B}" destId="{7FC77439-6FB2-4AFD-BE04-10BB6F991733}" srcOrd="0" destOrd="0" presId="urn:microsoft.com/office/officeart/2005/8/layout/orgChart1"/>
    <dgm:cxn modelId="{4858A39E-357B-42C5-9035-C7457406CF50}" srcId="{D261D79A-68B4-4D62-964F-7694182FA88D}" destId="{3377243D-E7AC-4F2B-83BE-98DD559F8F5E}" srcOrd="0" destOrd="0" parTransId="{C9B214FE-31BC-409F-87EA-629CFCC18287}" sibTransId="{084AE076-FF41-4E2C-A046-22B943A19079}"/>
    <dgm:cxn modelId="{33197CA2-38C2-4E14-AB46-07F0896DE257}" type="presOf" srcId="{8284151A-C276-4668-823D-B97BB9228E41}" destId="{D2A7DEF8-3564-415F-94AD-DD2B044081F8}" srcOrd="0" destOrd="0" presId="urn:microsoft.com/office/officeart/2005/8/layout/orgChart1"/>
    <dgm:cxn modelId="{99C6ADA4-873A-4FE0-8715-5ADCA1865E98}" type="presOf" srcId="{D261D79A-68B4-4D62-964F-7694182FA88D}" destId="{3FEEEB27-225B-4420-9364-7497A6D5A381}" srcOrd="0" destOrd="0" presId="urn:microsoft.com/office/officeart/2005/8/layout/orgChart1"/>
    <dgm:cxn modelId="{33674FB4-DD3E-4378-989F-1F28B76BCF30}" type="presOf" srcId="{0266637F-1548-45D2-9478-DC8D1967B3DB}" destId="{BF545ED0-21C7-4AD9-9B10-05E340044E5C}" srcOrd="0" destOrd="0" presId="urn:microsoft.com/office/officeart/2005/8/layout/orgChart1"/>
    <dgm:cxn modelId="{9E98E4BD-EF24-47BA-A91C-55E85CBBA326}" type="presOf" srcId="{C888379C-4CD6-46AE-9232-7C555A3D280B}" destId="{F6747693-35A5-4134-ADFD-3A763DEA8867}" srcOrd="0" destOrd="0" presId="urn:microsoft.com/office/officeart/2005/8/layout/orgChart1"/>
    <dgm:cxn modelId="{362E4EC4-974A-4FD6-9F92-54D9FC1A04F4}" type="presOf" srcId="{3377243D-E7AC-4F2B-83BE-98DD559F8F5E}" destId="{C42B1DF0-652D-49B4-B5FD-783123678FE2}" srcOrd="0" destOrd="0" presId="urn:microsoft.com/office/officeart/2005/8/layout/orgChart1"/>
    <dgm:cxn modelId="{7DAEDACD-8E2D-4B42-ABD0-AD93C66A67E1}" srcId="{A219169B-AE2F-4F50-B6F3-6159F520190A}" destId="{D261D79A-68B4-4D62-964F-7694182FA88D}" srcOrd="1" destOrd="0" parTransId="{6E933F28-9932-45D8-90F5-652AF99C41AE}" sibTransId="{96640E5E-B00B-47B7-A905-0CB12D62FA35}"/>
    <dgm:cxn modelId="{5F8A8ED3-C583-4C67-960C-788C2F8C6272}" type="presOf" srcId="{3165E16D-F80C-4943-B572-AE61ED2F25AC}" destId="{D0A1F7E4-ACFF-4B5F-94E7-346B607BE87E}" srcOrd="0" destOrd="0" presId="urn:microsoft.com/office/officeart/2005/8/layout/orgChart1"/>
    <dgm:cxn modelId="{818784D9-4EBF-44E5-93A3-6CA9FD3B81B9}" srcId="{3165E16D-F80C-4943-B572-AE61ED2F25AC}" destId="{FC6DEF4B-A605-4F9B-B056-DC18CBA0F5FB}" srcOrd="0" destOrd="0" parTransId="{8284151A-C276-4668-823D-B97BB9228E41}" sibTransId="{C3CA9E23-8F0E-4187-B7D8-F93D91305EC6}"/>
    <dgm:cxn modelId="{A34EA7E2-2C34-478A-8F88-65EAE90853CC}" srcId="{A219169B-AE2F-4F50-B6F3-6159F520190A}" destId="{3165E16D-F80C-4943-B572-AE61ED2F25AC}" srcOrd="0" destOrd="0" parTransId="{1FEAC702-2C41-4531-9B7A-91B13452BECD}" sibTransId="{C7FD0543-2D9A-45E3-B930-C864CD49232A}"/>
    <dgm:cxn modelId="{31EC0BE5-094F-45DA-8ED4-73F93AEE8851}" type="presOf" srcId="{25518C61-279E-40A3-8765-E48F0C9A5175}" destId="{45AFAB5A-FF72-4E46-AB2A-125A18E365C7}" srcOrd="0" destOrd="0" presId="urn:microsoft.com/office/officeart/2005/8/layout/orgChart1"/>
    <dgm:cxn modelId="{C94F23E5-D65E-4372-843A-39059E48D20C}" type="presOf" srcId="{CF26DF82-0C6D-4013-B702-AD2E74B94819}" destId="{BFC2F221-982E-429C-B115-7082062A7385}" srcOrd="0" destOrd="0" presId="urn:microsoft.com/office/officeart/2005/8/layout/orgChart1"/>
    <dgm:cxn modelId="{6FCCE2E6-067D-4F0D-9A62-968F6FAFAADC}" type="presOf" srcId="{3377243D-E7AC-4F2B-83BE-98DD559F8F5E}" destId="{DBCAA885-AE8E-43F9-A241-6B3145AB8711}" srcOrd="1" destOrd="0" presId="urn:microsoft.com/office/officeart/2005/8/layout/orgChart1"/>
    <dgm:cxn modelId="{EF03E3E6-A880-4F6B-A40F-99EE91CD7E2A}" type="presOf" srcId="{FC6DEF4B-A605-4F9B-B056-DC18CBA0F5FB}" destId="{ACCEB5E4-F092-43AC-8ABE-932416A5C6B9}" srcOrd="1" destOrd="0" presId="urn:microsoft.com/office/officeart/2005/8/layout/orgChart1"/>
    <dgm:cxn modelId="{883048F2-46E8-43F9-9937-B37F2C85A211}" type="presOf" srcId="{CF26DF82-0C6D-4013-B702-AD2E74B94819}" destId="{841CDE78-46BC-4C5A-8A89-159BD7A8DE0D}" srcOrd="1" destOrd="0" presId="urn:microsoft.com/office/officeart/2005/8/layout/orgChart1"/>
    <dgm:cxn modelId="{5F5B5DF7-2B77-49A1-9F55-F53339556341}" type="presOf" srcId="{C9B214FE-31BC-409F-87EA-629CFCC18287}" destId="{095A3FB7-5A1E-439E-8589-895165EF79DA}" srcOrd="0" destOrd="0" presId="urn:microsoft.com/office/officeart/2005/8/layout/orgChart1"/>
    <dgm:cxn modelId="{01D9DC3F-3D04-4258-8E43-14AD09E7769F}" type="presParOf" srcId="{9A4AB3E2-D2AC-4D3F-9645-E1283208925B}" destId="{AFC131CE-E583-45A9-A449-30C86865CC3A}" srcOrd="0" destOrd="0" presId="urn:microsoft.com/office/officeart/2005/8/layout/orgChart1"/>
    <dgm:cxn modelId="{A22AF1D7-C749-47F3-A417-864ACB3050CA}" type="presParOf" srcId="{AFC131CE-E583-45A9-A449-30C86865CC3A}" destId="{1AC3D6EF-24A0-4B48-8ACA-421350BDE131}" srcOrd="0" destOrd="0" presId="urn:microsoft.com/office/officeart/2005/8/layout/orgChart1"/>
    <dgm:cxn modelId="{5E677749-BB24-4759-9512-A7CED5E1B03A}" type="presParOf" srcId="{1AC3D6EF-24A0-4B48-8ACA-421350BDE131}" destId="{ADF4F902-5E7D-4992-AD64-617D0B9D7F91}" srcOrd="0" destOrd="0" presId="urn:microsoft.com/office/officeart/2005/8/layout/orgChart1"/>
    <dgm:cxn modelId="{58DC2F44-4A36-43A2-AA32-FCE56D6D7574}" type="presParOf" srcId="{1AC3D6EF-24A0-4B48-8ACA-421350BDE131}" destId="{2AF56341-F45C-4BE8-82A5-8696654AB9C0}" srcOrd="1" destOrd="0" presId="urn:microsoft.com/office/officeart/2005/8/layout/orgChart1"/>
    <dgm:cxn modelId="{A3C4E99D-F7C2-498C-A68F-E17262AF3999}" type="presParOf" srcId="{AFC131CE-E583-45A9-A449-30C86865CC3A}" destId="{00B9DFF6-7B4D-4E34-AC2B-16D7EF44CB3F}" srcOrd="1" destOrd="0" presId="urn:microsoft.com/office/officeart/2005/8/layout/orgChart1"/>
    <dgm:cxn modelId="{94288F77-D6AA-4B35-9141-0BBDAD2C7D10}" type="presParOf" srcId="{00B9DFF6-7B4D-4E34-AC2B-16D7EF44CB3F}" destId="{C1FA120E-A23D-41E4-8B20-62D5EC8D37C2}" srcOrd="0" destOrd="0" presId="urn:microsoft.com/office/officeart/2005/8/layout/orgChart1"/>
    <dgm:cxn modelId="{F251B268-AB2E-4F1E-A182-DF15872B2CE2}" type="presParOf" srcId="{00B9DFF6-7B4D-4E34-AC2B-16D7EF44CB3F}" destId="{32FF5B19-DC9F-4516-9867-A1D27C50A792}" srcOrd="1" destOrd="0" presId="urn:microsoft.com/office/officeart/2005/8/layout/orgChart1"/>
    <dgm:cxn modelId="{E3297AC2-2AA2-4B6A-924E-5EC17564862F}" type="presParOf" srcId="{32FF5B19-DC9F-4516-9867-A1D27C50A792}" destId="{53A289C1-8B10-4D15-AEF0-A1AE4A955529}" srcOrd="0" destOrd="0" presId="urn:microsoft.com/office/officeart/2005/8/layout/orgChart1"/>
    <dgm:cxn modelId="{9EB04F6D-B415-4DEF-AEF0-7CE7D8C44FD1}" type="presParOf" srcId="{53A289C1-8B10-4D15-AEF0-A1AE4A955529}" destId="{D0A1F7E4-ACFF-4B5F-94E7-346B607BE87E}" srcOrd="0" destOrd="0" presId="urn:microsoft.com/office/officeart/2005/8/layout/orgChart1"/>
    <dgm:cxn modelId="{81CEF854-4E26-43FB-AF47-800C8C0CE5FA}" type="presParOf" srcId="{53A289C1-8B10-4D15-AEF0-A1AE4A955529}" destId="{B01C2A1E-4319-46EC-9FE3-4E49BDB12708}" srcOrd="1" destOrd="0" presId="urn:microsoft.com/office/officeart/2005/8/layout/orgChart1"/>
    <dgm:cxn modelId="{93F7E88F-1E39-482D-8E9E-21B43DED850C}" type="presParOf" srcId="{32FF5B19-DC9F-4516-9867-A1D27C50A792}" destId="{AC424CD9-3FA9-4073-8A06-61DEEA234F5D}" srcOrd="1" destOrd="0" presId="urn:microsoft.com/office/officeart/2005/8/layout/orgChart1"/>
    <dgm:cxn modelId="{CA0DE77E-8A86-4151-A721-9A433B94DB0A}" type="presParOf" srcId="{AC424CD9-3FA9-4073-8A06-61DEEA234F5D}" destId="{D2A7DEF8-3564-415F-94AD-DD2B044081F8}" srcOrd="0" destOrd="0" presId="urn:microsoft.com/office/officeart/2005/8/layout/orgChart1"/>
    <dgm:cxn modelId="{3C724C05-CAB6-488F-925D-39A1288F0533}" type="presParOf" srcId="{AC424CD9-3FA9-4073-8A06-61DEEA234F5D}" destId="{B661221E-B58D-45DE-AE21-C1474199FD12}" srcOrd="1" destOrd="0" presId="urn:microsoft.com/office/officeart/2005/8/layout/orgChart1"/>
    <dgm:cxn modelId="{C57863F9-7C8A-462B-8590-2CB4BCE805B2}" type="presParOf" srcId="{B661221E-B58D-45DE-AE21-C1474199FD12}" destId="{C1213D0A-83E1-4329-8089-A82AB7271258}" srcOrd="0" destOrd="0" presId="urn:microsoft.com/office/officeart/2005/8/layout/orgChart1"/>
    <dgm:cxn modelId="{3B86C2D6-9A8F-4A45-8724-A861AE396A7B}" type="presParOf" srcId="{C1213D0A-83E1-4329-8089-A82AB7271258}" destId="{84A64D24-EC7E-46CB-8F0C-86DC5F97B002}" srcOrd="0" destOrd="0" presId="urn:microsoft.com/office/officeart/2005/8/layout/orgChart1"/>
    <dgm:cxn modelId="{C81709F9-E11D-4DC6-AFF2-13A6336DA122}" type="presParOf" srcId="{C1213D0A-83E1-4329-8089-A82AB7271258}" destId="{ACCEB5E4-F092-43AC-8ABE-932416A5C6B9}" srcOrd="1" destOrd="0" presId="urn:microsoft.com/office/officeart/2005/8/layout/orgChart1"/>
    <dgm:cxn modelId="{F8D58CAA-9F91-4E5E-975B-A6F1E05C5639}" type="presParOf" srcId="{B661221E-B58D-45DE-AE21-C1474199FD12}" destId="{19EA03B1-3042-47F1-B6DC-99A9D17F1053}" srcOrd="1" destOrd="0" presId="urn:microsoft.com/office/officeart/2005/8/layout/orgChart1"/>
    <dgm:cxn modelId="{80B35F1B-B86A-4772-B93D-3AC7FCC0ABD9}" type="presParOf" srcId="{19EA03B1-3042-47F1-B6DC-99A9D17F1053}" destId="{DF30A3EB-8EB5-4726-8353-CE9202968261}" srcOrd="0" destOrd="0" presId="urn:microsoft.com/office/officeart/2005/8/layout/orgChart1"/>
    <dgm:cxn modelId="{EF4FDEE8-4760-4A30-BD79-00476CE708BB}" type="presParOf" srcId="{19EA03B1-3042-47F1-B6DC-99A9D17F1053}" destId="{5E72AA77-3C36-4FC2-AC0C-4BC23F9D66E4}" srcOrd="1" destOrd="0" presId="urn:microsoft.com/office/officeart/2005/8/layout/orgChart1"/>
    <dgm:cxn modelId="{3B66FCA9-BBFD-4C1F-A0CD-2EF8676B0CF6}" type="presParOf" srcId="{5E72AA77-3C36-4FC2-AC0C-4BC23F9D66E4}" destId="{45D79A6E-09B0-4D36-957B-048EDBFAE168}" srcOrd="0" destOrd="0" presId="urn:microsoft.com/office/officeart/2005/8/layout/orgChart1"/>
    <dgm:cxn modelId="{C7BD5A52-5AE4-4FDF-BED0-FD8D7749C0DC}" type="presParOf" srcId="{45D79A6E-09B0-4D36-957B-048EDBFAE168}" destId="{BFC2F221-982E-429C-B115-7082062A7385}" srcOrd="0" destOrd="0" presId="urn:microsoft.com/office/officeart/2005/8/layout/orgChart1"/>
    <dgm:cxn modelId="{29933423-D455-4D9B-99E9-BE3AE7A897B7}" type="presParOf" srcId="{45D79A6E-09B0-4D36-957B-048EDBFAE168}" destId="{841CDE78-46BC-4C5A-8A89-159BD7A8DE0D}" srcOrd="1" destOrd="0" presId="urn:microsoft.com/office/officeart/2005/8/layout/orgChart1"/>
    <dgm:cxn modelId="{A7E0CC71-F2D0-437F-BB7A-3DFD5E90E995}" type="presParOf" srcId="{5E72AA77-3C36-4FC2-AC0C-4BC23F9D66E4}" destId="{A011B81C-C2C8-4C91-B4D8-A276DB21068B}" srcOrd="1" destOrd="0" presId="urn:microsoft.com/office/officeart/2005/8/layout/orgChart1"/>
    <dgm:cxn modelId="{753A037F-CB54-43E5-8119-A688B61FF68C}" type="presParOf" srcId="{5E72AA77-3C36-4FC2-AC0C-4BC23F9D66E4}" destId="{3D518608-99E5-4DB9-94F9-53BE5067FB5A}" srcOrd="2" destOrd="0" presId="urn:microsoft.com/office/officeart/2005/8/layout/orgChart1"/>
    <dgm:cxn modelId="{E3DF522C-2522-470A-88D5-159834E05332}" type="presParOf" srcId="{B661221E-B58D-45DE-AE21-C1474199FD12}" destId="{C6C8A91B-28D4-4356-849D-A79167A859CE}" srcOrd="2" destOrd="0" presId="urn:microsoft.com/office/officeart/2005/8/layout/orgChart1"/>
    <dgm:cxn modelId="{31F99021-8263-452A-B97F-06388337E591}" type="presParOf" srcId="{32FF5B19-DC9F-4516-9867-A1D27C50A792}" destId="{0F08A8E5-7205-4F73-9774-AB37AF04A197}" srcOrd="2" destOrd="0" presId="urn:microsoft.com/office/officeart/2005/8/layout/orgChart1"/>
    <dgm:cxn modelId="{06FA5609-E7C7-464B-849A-11737AE170DB}" type="presParOf" srcId="{00B9DFF6-7B4D-4E34-AC2B-16D7EF44CB3F}" destId="{CFC12954-82C3-4F36-9B43-77A1D9619277}" srcOrd="2" destOrd="0" presId="urn:microsoft.com/office/officeart/2005/8/layout/orgChart1"/>
    <dgm:cxn modelId="{4F4522FB-FFA4-4DC5-A5E1-DC8789502C14}" type="presParOf" srcId="{00B9DFF6-7B4D-4E34-AC2B-16D7EF44CB3F}" destId="{E3AF51AA-6608-4AA1-B9C1-E4E369472EFB}" srcOrd="3" destOrd="0" presId="urn:microsoft.com/office/officeart/2005/8/layout/orgChart1"/>
    <dgm:cxn modelId="{B0FC91B3-4AB1-4488-B836-547549B91FBC}" type="presParOf" srcId="{E3AF51AA-6608-4AA1-B9C1-E4E369472EFB}" destId="{307209FA-23D8-477A-BE10-A45C7FA58F94}" srcOrd="0" destOrd="0" presId="urn:microsoft.com/office/officeart/2005/8/layout/orgChart1"/>
    <dgm:cxn modelId="{6DD31890-EB66-48C4-ADFD-9B11289CC1A8}" type="presParOf" srcId="{307209FA-23D8-477A-BE10-A45C7FA58F94}" destId="{3FEEEB27-225B-4420-9364-7497A6D5A381}" srcOrd="0" destOrd="0" presId="urn:microsoft.com/office/officeart/2005/8/layout/orgChart1"/>
    <dgm:cxn modelId="{AD4BBE82-4300-472C-A11F-B06C0623DC52}" type="presParOf" srcId="{307209FA-23D8-477A-BE10-A45C7FA58F94}" destId="{D6F846AC-0D7F-4CD4-BEAB-3CF87D1F10A7}" srcOrd="1" destOrd="0" presId="urn:microsoft.com/office/officeart/2005/8/layout/orgChart1"/>
    <dgm:cxn modelId="{C5197320-53E1-494C-9826-87A9B0D3ECD3}" type="presParOf" srcId="{E3AF51AA-6608-4AA1-B9C1-E4E369472EFB}" destId="{E579E8FA-8765-4550-8FE5-724CFB2B27B9}" srcOrd="1" destOrd="0" presId="urn:microsoft.com/office/officeart/2005/8/layout/orgChart1"/>
    <dgm:cxn modelId="{70BFC748-926B-4F4D-8053-0F2FD5F2986A}" type="presParOf" srcId="{E579E8FA-8765-4550-8FE5-724CFB2B27B9}" destId="{095A3FB7-5A1E-439E-8589-895165EF79DA}" srcOrd="0" destOrd="0" presId="urn:microsoft.com/office/officeart/2005/8/layout/orgChart1"/>
    <dgm:cxn modelId="{2EEFB6A8-F471-4837-AF10-1BFDF66E4E52}" type="presParOf" srcId="{E579E8FA-8765-4550-8FE5-724CFB2B27B9}" destId="{7B4CA20E-A2AE-417C-9222-AFF99981ACA8}" srcOrd="1" destOrd="0" presId="urn:microsoft.com/office/officeart/2005/8/layout/orgChart1"/>
    <dgm:cxn modelId="{009A7CB7-CDFC-4AED-8B26-6DC81067F426}" type="presParOf" srcId="{7B4CA20E-A2AE-417C-9222-AFF99981ACA8}" destId="{F310F577-D297-432C-8007-EB6FC0333EAD}" srcOrd="0" destOrd="0" presId="urn:microsoft.com/office/officeart/2005/8/layout/orgChart1"/>
    <dgm:cxn modelId="{08E809E1-949C-4F2F-A8B2-178F99024703}" type="presParOf" srcId="{F310F577-D297-432C-8007-EB6FC0333EAD}" destId="{C42B1DF0-652D-49B4-B5FD-783123678FE2}" srcOrd="0" destOrd="0" presId="urn:microsoft.com/office/officeart/2005/8/layout/orgChart1"/>
    <dgm:cxn modelId="{43DF0584-965E-48C1-8D90-A670CCCCA591}" type="presParOf" srcId="{F310F577-D297-432C-8007-EB6FC0333EAD}" destId="{DBCAA885-AE8E-43F9-A241-6B3145AB8711}" srcOrd="1" destOrd="0" presId="urn:microsoft.com/office/officeart/2005/8/layout/orgChart1"/>
    <dgm:cxn modelId="{F2FEA66A-33FA-4C44-A167-63ABE2BA229D}" type="presParOf" srcId="{7B4CA20E-A2AE-417C-9222-AFF99981ACA8}" destId="{5420D66C-F40D-4BD0-BACB-6E9ADE298A1B}" srcOrd="1" destOrd="0" presId="urn:microsoft.com/office/officeart/2005/8/layout/orgChart1"/>
    <dgm:cxn modelId="{3F624CC4-43E7-46F8-87A2-AD61101F7DDD}" type="presParOf" srcId="{5420D66C-F40D-4BD0-BACB-6E9ADE298A1B}" destId="{C868EFC4-AD10-4924-940B-D105F3E54096}" srcOrd="0" destOrd="0" presId="urn:microsoft.com/office/officeart/2005/8/layout/orgChart1"/>
    <dgm:cxn modelId="{FE0248E7-5DE6-4DBA-A0A0-1A8D023398BB}" type="presParOf" srcId="{5420D66C-F40D-4BD0-BACB-6E9ADE298A1B}" destId="{86AABA14-20A8-4367-9C78-D77DBA5A8947}" srcOrd="1" destOrd="0" presId="urn:microsoft.com/office/officeart/2005/8/layout/orgChart1"/>
    <dgm:cxn modelId="{37C87E46-433C-441C-9689-FF869C2CB4EC}" type="presParOf" srcId="{86AABA14-20A8-4367-9C78-D77DBA5A8947}" destId="{62A94DB2-EE7C-4305-889A-1D5DE90B74C3}" srcOrd="0" destOrd="0" presId="urn:microsoft.com/office/officeart/2005/8/layout/orgChart1"/>
    <dgm:cxn modelId="{E4C66B90-4232-4C24-BC50-758B0C011453}" type="presParOf" srcId="{62A94DB2-EE7C-4305-889A-1D5DE90B74C3}" destId="{7FC77439-6FB2-4AFD-BE04-10BB6F991733}" srcOrd="0" destOrd="0" presId="urn:microsoft.com/office/officeart/2005/8/layout/orgChart1"/>
    <dgm:cxn modelId="{C7565399-E944-4364-A719-DFBAB2447DE5}" type="presParOf" srcId="{62A94DB2-EE7C-4305-889A-1D5DE90B74C3}" destId="{34C64E6A-9DFF-4F5C-AC98-B39C8CDDBB6F}" srcOrd="1" destOrd="0" presId="urn:microsoft.com/office/officeart/2005/8/layout/orgChart1"/>
    <dgm:cxn modelId="{C48AC692-FA12-4655-91C3-C3A288CF6F3A}" type="presParOf" srcId="{86AABA14-20A8-4367-9C78-D77DBA5A8947}" destId="{D02B14FD-C7C5-42ED-9BA8-460969F804C5}" srcOrd="1" destOrd="0" presId="urn:microsoft.com/office/officeart/2005/8/layout/orgChart1"/>
    <dgm:cxn modelId="{497C653B-DE51-4C8A-A3DD-08663682A9BF}" type="presParOf" srcId="{86AABA14-20A8-4367-9C78-D77DBA5A8947}" destId="{50D804F8-9F73-4FC3-B773-2F7C0ED03430}" srcOrd="2" destOrd="0" presId="urn:microsoft.com/office/officeart/2005/8/layout/orgChart1"/>
    <dgm:cxn modelId="{9C169963-3DC1-4E65-8A6E-728EF92CF3BC}" type="presParOf" srcId="{7B4CA20E-A2AE-417C-9222-AFF99981ACA8}" destId="{70021907-CE60-4A9C-85EB-7A1639D051A5}" srcOrd="2" destOrd="0" presId="urn:microsoft.com/office/officeart/2005/8/layout/orgChart1"/>
    <dgm:cxn modelId="{0D1FC9A1-F67F-4E63-A9F6-5EDE7145F608}" type="presParOf" srcId="{E579E8FA-8765-4550-8FE5-724CFB2B27B9}" destId="{45AFAB5A-FF72-4E46-AB2A-125A18E365C7}" srcOrd="2" destOrd="0" presId="urn:microsoft.com/office/officeart/2005/8/layout/orgChart1"/>
    <dgm:cxn modelId="{8DC879A9-3AF3-48B0-A1DE-4C59410CFDC5}" type="presParOf" srcId="{E579E8FA-8765-4550-8FE5-724CFB2B27B9}" destId="{933F4A8E-8DDD-4097-9EC1-81D51AE5A678}" srcOrd="3" destOrd="0" presId="urn:microsoft.com/office/officeart/2005/8/layout/orgChart1"/>
    <dgm:cxn modelId="{F18601A1-D716-40A5-9808-FD03B308A71F}" type="presParOf" srcId="{933F4A8E-8DDD-4097-9EC1-81D51AE5A678}" destId="{0B473CEB-23C2-449B-BA33-30C7EED36DEC}" srcOrd="0" destOrd="0" presId="urn:microsoft.com/office/officeart/2005/8/layout/orgChart1"/>
    <dgm:cxn modelId="{FB45E61B-89A7-4A25-8C81-3D114B38555B}" type="presParOf" srcId="{0B473CEB-23C2-449B-BA33-30C7EED36DEC}" destId="{BF545ED0-21C7-4AD9-9B10-05E340044E5C}" srcOrd="0" destOrd="0" presId="urn:microsoft.com/office/officeart/2005/8/layout/orgChart1"/>
    <dgm:cxn modelId="{6403E7A1-4E19-4608-9129-510B913D677C}" type="presParOf" srcId="{0B473CEB-23C2-449B-BA33-30C7EED36DEC}" destId="{D93396CC-AA9D-4E8C-A5FF-8EF43889977A}" srcOrd="1" destOrd="0" presId="urn:microsoft.com/office/officeart/2005/8/layout/orgChart1"/>
    <dgm:cxn modelId="{FA4C958F-90BA-46A7-AB66-42DA1902B845}" type="presParOf" srcId="{933F4A8E-8DDD-4097-9EC1-81D51AE5A678}" destId="{20C41486-939F-4809-AE60-79EC8C9CC7D4}" srcOrd="1" destOrd="0" presId="urn:microsoft.com/office/officeart/2005/8/layout/orgChart1"/>
    <dgm:cxn modelId="{5072F790-02C3-4761-AAE5-B8A6B1BD8ABB}" type="presParOf" srcId="{20C41486-939F-4809-AE60-79EC8C9CC7D4}" destId="{F6747693-35A5-4134-ADFD-3A763DEA8867}" srcOrd="0" destOrd="0" presId="urn:microsoft.com/office/officeart/2005/8/layout/orgChart1"/>
    <dgm:cxn modelId="{FF286CC9-8545-4C53-97AD-B37CFA6E116B}" type="presParOf" srcId="{20C41486-939F-4809-AE60-79EC8C9CC7D4}" destId="{547C51B8-61A0-4589-A742-94AF7EFB4EE8}" srcOrd="1" destOrd="0" presId="urn:microsoft.com/office/officeart/2005/8/layout/orgChart1"/>
    <dgm:cxn modelId="{02235C31-37EB-4A34-8813-3E176F118A0C}" type="presParOf" srcId="{547C51B8-61A0-4589-A742-94AF7EFB4EE8}" destId="{A62D6A4B-337A-41B4-BAC8-0D3A440B77E6}" srcOrd="0" destOrd="0" presId="urn:microsoft.com/office/officeart/2005/8/layout/orgChart1"/>
    <dgm:cxn modelId="{F00A89FE-AA45-4B49-827F-CEA17B9B6B87}" type="presParOf" srcId="{A62D6A4B-337A-41B4-BAC8-0D3A440B77E6}" destId="{018C5D1A-5990-46B6-87EE-FF32FC50E919}" srcOrd="0" destOrd="0" presId="urn:microsoft.com/office/officeart/2005/8/layout/orgChart1"/>
    <dgm:cxn modelId="{522CBE2A-7604-47F2-A0A9-B00FE03B8B0D}" type="presParOf" srcId="{A62D6A4B-337A-41B4-BAC8-0D3A440B77E6}" destId="{6659A7A3-E832-4FCE-8514-D331C10886B2}" srcOrd="1" destOrd="0" presId="urn:microsoft.com/office/officeart/2005/8/layout/orgChart1"/>
    <dgm:cxn modelId="{4EB666C4-21FF-4C95-91FD-E059B0828EBE}" type="presParOf" srcId="{547C51B8-61A0-4589-A742-94AF7EFB4EE8}" destId="{A210C205-5C01-49CD-9BC3-654DB2A409DB}" srcOrd="1" destOrd="0" presId="urn:microsoft.com/office/officeart/2005/8/layout/orgChart1"/>
    <dgm:cxn modelId="{492E6E02-A968-40F9-9F77-D6D52C07444C}" type="presParOf" srcId="{547C51B8-61A0-4589-A742-94AF7EFB4EE8}" destId="{A288CE96-F5E1-4F67-8FDE-18FD0303F747}" srcOrd="2" destOrd="0" presId="urn:microsoft.com/office/officeart/2005/8/layout/orgChart1"/>
    <dgm:cxn modelId="{90D7D3A7-FC9E-4963-8931-19E1E7C05801}" type="presParOf" srcId="{933F4A8E-8DDD-4097-9EC1-81D51AE5A678}" destId="{72D95C28-13B8-4D8E-82C3-B7819C43F3DE}" srcOrd="2" destOrd="0" presId="urn:microsoft.com/office/officeart/2005/8/layout/orgChart1"/>
    <dgm:cxn modelId="{10DA6ABB-04F0-4330-B7D3-02572EE45C64}" type="presParOf" srcId="{E3AF51AA-6608-4AA1-B9C1-E4E369472EFB}" destId="{523C9413-B253-4D9D-AFE9-30694C0D8CFB}" srcOrd="2" destOrd="0" presId="urn:microsoft.com/office/officeart/2005/8/layout/orgChart1"/>
    <dgm:cxn modelId="{0ED5F48E-AFD6-40B7-8B22-895991FAE3F2}" type="presParOf" srcId="{AFC131CE-E583-45A9-A449-30C86865CC3A}" destId="{215D4764-919D-436E-8114-8C147AFDD46E}" srcOrd="2" destOrd="0" presId="urn:microsoft.com/office/officeart/2005/8/layout/orgChart1"/>
  </dgm:cxnLst>
  <dgm:bg>
    <a:solidFill>
      <a:schemeClr val="bg1"/>
    </a:solidFill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157FFD21-D24A-484A-BBDC-D6900AFCBB20}" type="doc">
      <dgm:prSet loTypeId="urn:microsoft.com/office/officeart/2005/8/layout/orgChart1" loCatId="hierarchy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GB"/>
        </a:p>
      </dgm:t>
    </dgm:pt>
    <dgm:pt modelId="{A219169B-AE2F-4F50-B6F3-6159F520190A}">
      <dgm:prSet phldrT="[Text]" custT="1"/>
      <dgm:spPr/>
      <dgm:t>
        <a:bodyPr/>
        <a:lstStyle/>
        <a:p>
          <a:r>
            <a:rPr lang="en-GB" sz="1800" b="1" dirty="0"/>
            <a:t>Your Project Approach</a:t>
          </a:r>
        </a:p>
      </dgm:t>
    </dgm:pt>
    <dgm:pt modelId="{2A98C910-5ABA-4BDB-9059-336FFF2E628B}" type="parTrans" cxnId="{A4333347-19BA-4BF2-B43D-412756865ADB}">
      <dgm:prSet/>
      <dgm:spPr/>
      <dgm:t>
        <a:bodyPr/>
        <a:lstStyle/>
        <a:p>
          <a:endParaRPr lang="en-GB"/>
        </a:p>
      </dgm:t>
    </dgm:pt>
    <dgm:pt modelId="{FE81B769-D328-4F5A-BE7E-E97E1BB7EA3C}" type="sibTrans" cxnId="{A4333347-19BA-4BF2-B43D-412756865ADB}">
      <dgm:prSet/>
      <dgm:spPr/>
      <dgm:t>
        <a:bodyPr/>
        <a:lstStyle/>
        <a:p>
          <a:endParaRPr lang="en-GB"/>
        </a:p>
      </dgm:t>
    </dgm:pt>
    <dgm:pt modelId="{3165E16D-F80C-4943-B572-AE61ED2F25AC}">
      <dgm:prSet phldrT="[Text]"/>
      <dgm:spPr>
        <a:solidFill>
          <a:schemeClr val="accent4"/>
        </a:solidFill>
        <a:ln>
          <a:solidFill>
            <a:schemeClr val="bg1"/>
          </a:solidFill>
        </a:ln>
      </dgm:spPr>
      <dgm:t>
        <a:bodyPr/>
        <a:lstStyle/>
        <a:p>
          <a:r>
            <a:rPr lang="en-GB" dirty="0">
              <a:solidFill>
                <a:schemeClr val="bg1"/>
              </a:solidFill>
            </a:rPr>
            <a:t>SDLC Approach</a:t>
          </a:r>
        </a:p>
      </dgm:t>
    </dgm:pt>
    <dgm:pt modelId="{1FEAC702-2C41-4531-9B7A-91B13452BECD}" type="parTrans" cxnId="{A34EA7E2-2C34-478A-8F88-65EAE90853CC}">
      <dgm:prSet/>
      <dgm:spPr/>
      <dgm:t>
        <a:bodyPr/>
        <a:lstStyle/>
        <a:p>
          <a:endParaRPr lang="en-GB"/>
        </a:p>
      </dgm:t>
    </dgm:pt>
    <dgm:pt modelId="{C7FD0543-2D9A-45E3-B930-C864CD49232A}" type="sibTrans" cxnId="{A34EA7E2-2C34-478A-8F88-65EAE90853CC}">
      <dgm:prSet/>
      <dgm:spPr/>
      <dgm:t>
        <a:bodyPr/>
        <a:lstStyle/>
        <a:p>
          <a:endParaRPr lang="en-GB"/>
        </a:p>
      </dgm:t>
    </dgm:pt>
    <dgm:pt modelId="{D261D79A-68B4-4D62-964F-7694182FA88D}">
      <dgm:prSet phldrT="[Text]"/>
      <dgm:spPr>
        <a:solidFill>
          <a:srgbClr val="FFFF00"/>
        </a:solidFill>
        <a:ln>
          <a:solidFill>
            <a:schemeClr val="tx1"/>
          </a:solidFill>
        </a:ln>
      </dgm:spPr>
      <dgm:t>
        <a:bodyPr/>
        <a:lstStyle/>
        <a:p>
          <a:r>
            <a:rPr lang="en-GB" dirty="0" err="1">
              <a:solidFill>
                <a:schemeClr val="tx1"/>
              </a:solidFill>
            </a:rPr>
            <a:t>Rfield</a:t>
          </a:r>
          <a:r>
            <a:rPr lang="en-GB" dirty="0">
              <a:solidFill>
                <a:schemeClr val="tx1"/>
              </a:solidFill>
            </a:rPr>
            <a:t> </a:t>
          </a:r>
          <a:r>
            <a:rPr lang="en-GB" dirty="0" err="1">
              <a:solidFill>
                <a:schemeClr val="tx1"/>
              </a:solidFill>
            </a:rPr>
            <a:t>esearch</a:t>
          </a:r>
          <a:endParaRPr lang="en-GB" dirty="0">
            <a:solidFill>
              <a:schemeClr val="tx1"/>
            </a:solidFill>
          </a:endParaRPr>
        </a:p>
      </dgm:t>
    </dgm:pt>
    <dgm:pt modelId="{6E933F28-9932-45D8-90F5-652AF99C41AE}" type="parTrans" cxnId="{7DAEDACD-8E2D-4B42-ABD0-AD93C66A67E1}">
      <dgm:prSet/>
      <dgm:spPr/>
      <dgm:t>
        <a:bodyPr/>
        <a:lstStyle/>
        <a:p>
          <a:endParaRPr lang="en-GB"/>
        </a:p>
      </dgm:t>
    </dgm:pt>
    <dgm:pt modelId="{96640E5E-B00B-47B7-A905-0CB12D62FA35}" type="sibTrans" cxnId="{7DAEDACD-8E2D-4B42-ABD0-AD93C66A67E1}">
      <dgm:prSet/>
      <dgm:spPr/>
      <dgm:t>
        <a:bodyPr/>
        <a:lstStyle/>
        <a:p>
          <a:endParaRPr lang="en-GB"/>
        </a:p>
      </dgm:t>
    </dgm:pt>
    <dgm:pt modelId="{FC6DEF4B-A605-4F9B-B056-DC18CBA0F5FB}">
      <dgm:prSet phldrT="[Text]"/>
      <dgm:spPr>
        <a:solidFill>
          <a:schemeClr val="accent4"/>
        </a:solidFill>
        <a:ln>
          <a:solidFill>
            <a:schemeClr val="bg1"/>
          </a:solidFill>
        </a:ln>
      </dgm:spPr>
      <dgm:t>
        <a:bodyPr/>
        <a:lstStyle/>
        <a:p>
          <a:r>
            <a:rPr lang="en-GB" dirty="0">
              <a:solidFill>
                <a:schemeClr val="bg1"/>
              </a:solidFill>
            </a:rPr>
            <a:t>SSADM, Agile, Waterfall…etc</a:t>
          </a:r>
        </a:p>
      </dgm:t>
    </dgm:pt>
    <dgm:pt modelId="{8284151A-C276-4668-823D-B97BB9228E41}" type="parTrans" cxnId="{818784D9-4EBF-44E5-93A3-6CA9FD3B81B9}">
      <dgm:prSet/>
      <dgm:spPr/>
      <dgm:t>
        <a:bodyPr/>
        <a:lstStyle/>
        <a:p>
          <a:endParaRPr lang="en-GB"/>
        </a:p>
      </dgm:t>
    </dgm:pt>
    <dgm:pt modelId="{C3CA9E23-8F0E-4187-B7D8-F93D91305EC6}" type="sibTrans" cxnId="{818784D9-4EBF-44E5-93A3-6CA9FD3B81B9}">
      <dgm:prSet/>
      <dgm:spPr/>
      <dgm:t>
        <a:bodyPr/>
        <a:lstStyle/>
        <a:p>
          <a:endParaRPr lang="en-GB"/>
        </a:p>
      </dgm:t>
    </dgm:pt>
    <dgm:pt modelId="{CF26DF82-0C6D-4013-B702-AD2E74B94819}">
      <dgm:prSet phldrT="[Text]"/>
      <dgm:spPr>
        <a:solidFill>
          <a:schemeClr val="accent6"/>
        </a:solidFill>
        <a:ln>
          <a:solidFill>
            <a:schemeClr val="bg1"/>
          </a:solidFill>
        </a:ln>
      </dgm:spPr>
      <dgm:t>
        <a:bodyPr/>
        <a:lstStyle/>
        <a:p>
          <a:r>
            <a:rPr lang="en-GB" dirty="0">
              <a:solidFill>
                <a:schemeClr val="bg1"/>
              </a:solidFill>
            </a:rPr>
            <a:t>Kanban, Scrum, Gantt chart…etc</a:t>
          </a:r>
        </a:p>
      </dgm:t>
    </dgm:pt>
    <dgm:pt modelId="{25FC02E0-EDF5-41EF-B372-C6EFB14F639B}" type="parTrans" cxnId="{A273969B-7A54-4962-B271-1C429108B2C0}">
      <dgm:prSet/>
      <dgm:spPr/>
      <dgm:t>
        <a:bodyPr/>
        <a:lstStyle/>
        <a:p>
          <a:endParaRPr lang="en-GB"/>
        </a:p>
      </dgm:t>
    </dgm:pt>
    <dgm:pt modelId="{B8679F27-072C-4BEE-A8E1-86E719D817A8}" type="sibTrans" cxnId="{A273969B-7A54-4962-B271-1C429108B2C0}">
      <dgm:prSet/>
      <dgm:spPr/>
      <dgm:t>
        <a:bodyPr/>
        <a:lstStyle/>
        <a:p>
          <a:endParaRPr lang="en-GB"/>
        </a:p>
      </dgm:t>
    </dgm:pt>
    <dgm:pt modelId="{3377243D-E7AC-4F2B-83BE-98DD559F8F5E}">
      <dgm:prSet phldrT="[Text]"/>
      <dgm:spPr>
        <a:solidFill>
          <a:srgbClr val="FFFF00"/>
        </a:solidFill>
        <a:ln>
          <a:solidFill>
            <a:schemeClr val="tx1"/>
          </a:solidFill>
        </a:ln>
      </dgm:spPr>
      <dgm:t>
        <a:bodyPr/>
        <a:lstStyle/>
        <a:p>
          <a:r>
            <a:rPr lang="en-GB" dirty="0">
              <a:solidFill>
                <a:schemeClr val="tx1"/>
              </a:solidFill>
            </a:rPr>
            <a:t>Quantitative</a:t>
          </a:r>
        </a:p>
      </dgm:t>
    </dgm:pt>
    <dgm:pt modelId="{C9B214FE-31BC-409F-87EA-629CFCC18287}" type="parTrans" cxnId="{4858A39E-357B-42C5-9035-C7457406CF50}">
      <dgm:prSet/>
      <dgm:spPr/>
      <dgm:t>
        <a:bodyPr/>
        <a:lstStyle/>
        <a:p>
          <a:endParaRPr lang="en-GB"/>
        </a:p>
      </dgm:t>
    </dgm:pt>
    <dgm:pt modelId="{084AE076-FF41-4E2C-A046-22B943A19079}" type="sibTrans" cxnId="{4858A39E-357B-42C5-9035-C7457406CF50}">
      <dgm:prSet/>
      <dgm:spPr/>
      <dgm:t>
        <a:bodyPr/>
        <a:lstStyle/>
        <a:p>
          <a:endParaRPr lang="en-GB"/>
        </a:p>
      </dgm:t>
    </dgm:pt>
    <dgm:pt modelId="{0266637F-1548-45D2-9478-DC8D1967B3DB}">
      <dgm:prSet phldrT="[Text]"/>
      <dgm:spPr/>
      <dgm:t>
        <a:bodyPr/>
        <a:lstStyle/>
        <a:p>
          <a:r>
            <a:rPr lang="en-GB" dirty="0"/>
            <a:t>Qualitative</a:t>
          </a:r>
        </a:p>
      </dgm:t>
    </dgm:pt>
    <dgm:pt modelId="{25518C61-279E-40A3-8765-E48F0C9A5175}" type="parTrans" cxnId="{BA73CB6A-F152-4000-8941-D9C8F23A2A18}">
      <dgm:prSet/>
      <dgm:spPr/>
      <dgm:t>
        <a:bodyPr/>
        <a:lstStyle/>
        <a:p>
          <a:endParaRPr lang="en-GB"/>
        </a:p>
      </dgm:t>
    </dgm:pt>
    <dgm:pt modelId="{698A849D-1D05-42E9-AF8A-A6F312B8C80B}" type="sibTrans" cxnId="{BA73CB6A-F152-4000-8941-D9C8F23A2A18}">
      <dgm:prSet/>
      <dgm:spPr/>
      <dgm:t>
        <a:bodyPr/>
        <a:lstStyle/>
        <a:p>
          <a:endParaRPr lang="en-GB"/>
        </a:p>
      </dgm:t>
    </dgm:pt>
    <dgm:pt modelId="{BA81206E-E5B7-430C-A142-4A54E39ECA5B}">
      <dgm:prSet phldrT="[Text]"/>
      <dgm:spPr>
        <a:solidFill>
          <a:srgbClr val="FFFF00"/>
        </a:solidFill>
        <a:ln>
          <a:solidFill>
            <a:schemeClr val="tx1"/>
          </a:solidFill>
        </a:ln>
      </dgm:spPr>
      <dgm:t>
        <a:bodyPr/>
        <a:lstStyle/>
        <a:p>
          <a:r>
            <a:rPr lang="en-GB" dirty="0">
              <a:solidFill>
                <a:schemeClr val="tx1"/>
              </a:solidFill>
            </a:rPr>
            <a:t>Surveys, Questionnaires, datasets…</a:t>
          </a:r>
        </a:p>
      </dgm:t>
    </dgm:pt>
    <dgm:pt modelId="{258326EF-BBFC-4D89-8763-10E9EF3BA8CC}" type="parTrans" cxnId="{BAF65294-279E-40E8-AA4B-2DECBD9FD68B}">
      <dgm:prSet/>
      <dgm:spPr/>
      <dgm:t>
        <a:bodyPr/>
        <a:lstStyle/>
        <a:p>
          <a:endParaRPr lang="en-GB"/>
        </a:p>
      </dgm:t>
    </dgm:pt>
    <dgm:pt modelId="{F1FB442E-3FF4-46BF-8FFC-951C10551CBA}" type="sibTrans" cxnId="{BAF65294-279E-40E8-AA4B-2DECBD9FD68B}">
      <dgm:prSet/>
      <dgm:spPr/>
      <dgm:t>
        <a:bodyPr/>
        <a:lstStyle/>
        <a:p>
          <a:endParaRPr lang="en-GB"/>
        </a:p>
      </dgm:t>
    </dgm:pt>
    <dgm:pt modelId="{D9BC4CFF-751C-4088-B320-3E2C58D49906}">
      <dgm:prSet phldrT="[Text]"/>
      <dgm:spPr/>
      <dgm:t>
        <a:bodyPr/>
        <a:lstStyle/>
        <a:p>
          <a:r>
            <a:rPr lang="en-GB" dirty="0"/>
            <a:t>Interviews, focus groups, Text analysis…etc</a:t>
          </a:r>
        </a:p>
      </dgm:t>
    </dgm:pt>
    <dgm:pt modelId="{C888379C-4CD6-46AE-9232-7C555A3D280B}" type="parTrans" cxnId="{65CD252E-763C-4E0F-851E-2AE11C22823C}">
      <dgm:prSet/>
      <dgm:spPr/>
      <dgm:t>
        <a:bodyPr/>
        <a:lstStyle/>
        <a:p>
          <a:endParaRPr lang="en-GB"/>
        </a:p>
      </dgm:t>
    </dgm:pt>
    <dgm:pt modelId="{9690ADC1-4A29-44B7-B549-CF20F3BAF61A}" type="sibTrans" cxnId="{65CD252E-763C-4E0F-851E-2AE11C22823C}">
      <dgm:prSet/>
      <dgm:spPr/>
      <dgm:t>
        <a:bodyPr/>
        <a:lstStyle/>
        <a:p>
          <a:endParaRPr lang="en-GB"/>
        </a:p>
      </dgm:t>
    </dgm:pt>
    <dgm:pt modelId="{9A4AB3E2-D2AC-4D3F-9645-E1283208925B}" type="pres">
      <dgm:prSet presAssocID="{157FFD21-D24A-484A-BBDC-D6900AFCBB2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AFC131CE-E583-45A9-A449-30C86865CC3A}" type="pres">
      <dgm:prSet presAssocID="{A219169B-AE2F-4F50-B6F3-6159F520190A}" presName="hierRoot1" presStyleCnt="0">
        <dgm:presLayoutVars>
          <dgm:hierBranch val="init"/>
        </dgm:presLayoutVars>
      </dgm:prSet>
      <dgm:spPr/>
    </dgm:pt>
    <dgm:pt modelId="{1AC3D6EF-24A0-4B48-8ACA-421350BDE131}" type="pres">
      <dgm:prSet presAssocID="{A219169B-AE2F-4F50-B6F3-6159F520190A}" presName="rootComposite1" presStyleCnt="0"/>
      <dgm:spPr/>
    </dgm:pt>
    <dgm:pt modelId="{ADF4F902-5E7D-4992-AD64-617D0B9D7F91}" type="pres">
      <dgm:prSet presAssocID="{A219169B-AE2F-4F50-B6F3-6159F520190A}" presName="rootText1" presStyleLbl="node0" presStyleIdx="0" presStyleCnt="1">
        <dgm:presLayoutVars>
          <dgm:chPref val="3"/>
        </dgm:presLayoutVars>
      </dgm:prSet>
      <dgm:spPr/>
    </dgm:pt>
    <dgm:pt modelId="{2AF56341-F45C-4BE8-82A5-8696654AB9C0}" type="pres">
      <dgm:prSet presAssocID="{A219169B-AE2F-4F50-B6F3-6159F520190A}" presName="rootConnector1" presStyleLbl="node1" presStyleIdx="0" presStyleCnt="0"/>
      <dgm:spPr/>
    </dgm:pt>
    <dgm:pt modelId="{00B9DFF6-7B4D-4E34-AC2B-16D7EF44CB3F}" type="pres">
      <dgm:prSet presAssocID="{A219169B-AE2F-4F50-B6F3-6159F520190A}" presName="hierChild2" presStyleCnt="0"/>
      <dgm:spPr/>
    </dgm:pt>
    <dgm:pt modelId="{C1FA120E-A23D-41E4-8B20-62D5EC8D37C2}" type="pres">
      <dgm:prSet presAssocID="{1FEAC702-2C41-4531-9B7A-91B13452BECD}" presName="Name37" presStyleLbl="parChTrans1D2" presStyleIdx="0" presStyleCnt="2"/>
      <dgm:spPr/>
    </dgm:pt>
    <dgm:pt modelId="{32FF5B19-DC9F-4516-9867-A1D27C50A792}" type="pres">
      <dgm:prSet presAssocID="{3165E16D-F80C-4943-B572-AE61ED2F25AC}" presName="hierRoot2" presStyleCnt="0">
        <dgm:presLayoutVars>
          <dgm:hierBranch val="init"/>
        </dgm:presLayoutVars>
      </dgm:prSet>
      <dgm:spPr/>
    </dgm:pt>
    <dgm:pt modelId="{53A289C1-8B10-4D15-AEF0-A1AE4A955529}" type="pres">
      <dgm:prSet presAssocID="{3165E16D-F80C-4943-B572-AE61ED2F25AC}" presName="rootComposite" presStyleCnt="0"/>
      <dgm:spPr/>
    </dgm:pt>
    <dgm:pt modelId="{D0A1F7E4-ACFF-4B5F-94E7-346B607BE87E}" type="pres">
      <dgm:prSet presAssocID="{3165E16D-F80C-4943-B572-AE61ED2F25AC}" presName="rootText" presStyleLbl="node2" presStyleIdx="0" presStyleCnt="2">
        <dgm:presLayoutVars>
          <dgm:chPref val="3"/>
        </dgm:presLayoutVars>
      </dgm:prSet>
      <dgm:spPr/>
    </dgm:pt>
    <dgm:pt modelId="{B01C2A1E-4319-46EC-9FE3-4E49BDB12708}" type="pres">
      <dgm:prSet presAssocID="{3165E16D-F80C-4943-B572-AE61ED2F25AC}" presName="rootConnector" presStyleLbl="node2" presStyleIdx="0" presStyleCnt="2"/>
      <dgm:spPr/>
    </dgm:pt>
    <dgm:pt modelId="{AC424CD9-3FA9-4073-8A06-61DEEA234F5D}" type="pres">
      <dgm:prSet presAssocID="{3165E16D-F80C-4943-B572-AE61ED2F25AC}" presName="hierChild4" presStyleCnt="0"/>
      <dgm:spPr/>
    </dgm:pt>
    <dgm:pt modelId="{D2A7DEF8-3564-415F-94AD-DD2B044081F8}" type="pres">
      <dgm:prSet presAssocID="{8284151A-C276-4668-823D-B97BB9228E41}" presName="Name37" presStyleLbl="parChTrans1D3" presStyleIdx="0" presStyleCnt="3"/>
      <dgm:spPr/>
    </dgm:pt>
    <dgm:pt modelId="{B661221E-B58D-45DE-AE21-C1474199FD12}" type="pres">
      <dgm:prSet presAssocID="{FC6DEF4B-A605-4F9B-B056-DC18CBA0F5FB}" presName="hierRoot2" presStyleCnt="0">
        <dgm:presLayoutVars>
          <dgm:hierBranch val="init"/>
        </dgm:presLayoutVars>
      </dgm:prSet>
      <dgm:spPr/>
    </dgm:pt>
    <dgm:pt modelId="{C1213D0A-83E1-4329-8089-A82AB7271258}" type="pres">
      <dgm:prSet presAssocID="{FC6DEF4B-A605-4F9B-B056-DC18CBA0F5FB}" presName="rootComposite" presStyleCnt="0"/>
      <dgm:spPr/>
    </dgm:pt>
    <dgm:pt modelId="{84A64D24-EC7E-46CB-8F0C-86DC5F97B002}" type="pres">
      <dgm:prSet presAssocID="{FC6DEF4B-A605-4F9B-B056-DC18CBA0F5FB}" presName="rootText" presStyleLbl="node3" presStyleIdx="0" presStyleCnt="3">
        <dgm:presLayoutVars>
          <dgm:chPref val="3"/>
        </dgm:presLayoutVars>
      </dgm:prSet>
      <dgm:spPr/>
    </dgm:pt>
    <dgm:pt modelId="{ACCEB5E4-F092-43AC-8ABE-932416A5C6B9}" type="pres">
      <dgm:prSet presAssocID="{FC6DEF4B-A605-4F9B-B056-DC18CBA0F5FB}" presName="rootConnector" presStyleLbl="node3" presStyleIdx="0" presStyleCnt="3"/>
      <dgm:spPr/>
    </dgm:pt>
    <dgm:pt modelId="{19EA03B1-3042-47F1-B6DC-99A9D17F1053}" type="pres">
      <dgm:prSet presAssocID="{FC6DEF4B-A605-4F9B-B056-DC18CBA0F5FB}" presName="hierChild4" presStyleCnt="0"/>
      <dgm:spPr/>
    </dgm:pt>
    <dgm:pt modelId="{DF30A3EB-8EB5-4726-8353-CE9202968261}" type="pres">
      <dgm:prSet presAssocID="{25FC02E0-EDF5-41EF-B372-C6EFB14F639B}" presName="Name37" presStyleLbl="parChTrans1D4" presStyleIdx="0" presStyleCnt="3"/>
      <dgm:spPr/>
    </dgm:pt>
    <dgm:pt modelId="{5E72AA77-3C36-4FC2-AC0C-4BC23F9D66E4}" type="pres">
      <dgm:prSet presAssocID="{CF26DF82-0C6D-4013-B702-AD2E74B94819}" presName="hierRoot2" presStyleCnt="0">
        <dgm:presLayoutVars>
          <dgm:hierBranch val="init"/>
        </dgm:presLayoutVars>
      </dgm:prSet>
      <dgm:spPr/>
    </dgm:pt>
    <dgm:pt modelId="{45D79A6E-09B0-4D36-957B-048EDBFAE168}" type="pres">
      <dgm:prSet presAssocID="{CF26DF82-0C6D-4013-B702-AD2E74B94819}" presName="rootComposite" presStyleCnt="0"/>
      <dgm:spPr/>
    </dgm:pt>
    <dgm:pt modelId="{BFC2F221-982E-429C-B115-7082062A7385}" type="pres">
      <dgm:prSet presAssocID="{CF26DF82-0C6D-4013-B702-AD2E74B94819}" presName="rootText" presStyleLbl="node4" presStyleIdx="0" presStyleCnt="3">
        <dgm:presLayoutVars>
          <dgm:chPref val="3"/>
        </dgm:presLayoutVars>
      </dgm:prSet>
      <dgm:spPr/>
    </dgm:pt>
    <dgm:pt modelId="{841CDE78-46BC-4C5A-8A89-159BD7A8DE0D}" type="pres">
      <dgm:prSet presAssocID="{CF26DF82-0C6D-4013-B702-AD2E74B94819}" presName="rootConnector" presStyleLbl="node4" presStyleIdx="0" presStyleCnt="3"/>
      <dgm:spPr/>
    </dgm:pt>
    <dgm:pt modelId="{A011B81C-C2C8-4C91-B4D8-A276DB21068B}" type="pres">
      <dgm:prSet presAssocID="{CF26DF82-0C6D-4013-B702-AD2E74B94819}" presName="hierChild4" presStyleCnt="0"/>
      <dgm:spPr/>
    </dgm:pt>
    <dgm:pt modelId="{3D518608-99E5-4DB9-94F9-53BE5067FB5A}" type="pres">
      <dgm:prSet presAssocID="{CF26DF82-0C6D-4013-B702-AD2E74B94819}" presName="hierChild5" presStyleCnt="0"/>
      <dgm:spPr/>
    </dgm:pt>
    <dgm:pt modelId="{C6C8A91B-28D4-4356-849D-A79167A859CE}" type="pres">
      <dgm:prSet presAssocID="{FC6DEF4B-A605-4F9B-B056-DC18CBA0F5FB}" presName="hierChild5" presStyleCnt="0"/>
      <dgm:spPr/>
    </dgm:pt>
    <dgm:pt modelId="{0F08A8E5-7205-4F73-9774-AB37AF04A197}" type="pres">
      <dgm:prSet presAssocID="{3165E16D-F80C-4943-B572-AE61ED2F25AC}" presName="hierChild5" presStyleCnt="0"/>
      <dgm:spPr/>
    </dgm:pt>
    <dgm:pt modelId="{CFC12954-82C3-4F36-9B43-77A1D9619277}" type="pres">
      <dgm:prSet presAssocID="{6E933F28-9932-45D8-90F5-652AF99C41AE}" presName="Name37" presStyleLbl="parChTrans1D2" presStyleIdx="1" presStyleCnt="2"/>
      <dgm:spPr/>
    </dgm:pt>
    <dgm:pt modelId="{E3AF51AA-6608-4AA1-B9C1-E4E369472EFB}" type="pres">
      <dgm:prSet presAssocID="{D261D79A-68B4-4D62-964F-7694182FA88D}" presName="hierRoot2" presStyleCnt="0">
        <dgm:presLayoutVars>
          <dgm:hierBranch val="init"/>
        </dgm:presLayoutVars>
      </dgm:prSet>
      <dgm:spPr/>
    </dgm:pt>
    <dgm:pt modelId="{307209FA-23D8-477A-BE10-A45C7FA58F94}" type="pres">
      <dgm:prSet presAssocID="{D261D79A-68B4-4D62-964F-7694182FA88D}" presName="rootComposite" presStyleCnt="0"/>
      <dgm:spPr/>
    </dgm:pt>
    <dgm:pt modelId="{3FEEEB27-225B-4420-9364-7497A6D5A381}" type="pres">
      <dgm:prSet presAssocID="{D261D79A-68B4-4D62-964F-7694182FA88D}" presName="rootText" presStyleLbl="node2" presStyleIdx="1" presStyleCnt="2">
        <dgm:presLayoutVars>
          <dgm:chPref val="3"/>
        </dgm:presLayoutVars>
      </dgm:prSet>
      <dgm:spPr/>
    </dgm:pt>
    <dgm:pt modelId="{D6F846AC-0D7F-4CD4-BEAB-3CF87D1F10A7}" type="pres">
      <dgm:prSet presAssocID="{D261D79A-68B4-4D62-964F-7694182FA88D}" presName="rootConnector" presStyleLbl="node2" presStyleIdx="1" presStyleCnt="2"/>
      <dgm:spPr/>
    </dgm:pt>
    <dgm:pt modelId="{E579E8FA-8765-4550-8FE5-724CFB2B27B9}" type="pres">
      <dgm:prSet presAssocID="{D261D79A-68B4-4D62-964F-7694182FA88D}" presName="hierChild4" presStyleCnt="0"/>
      <dgm:spPr/>
    </dgm:pt>
    <dgm:pt modelId="{095A3FB7-5A1E-439E-8589-895165EF79DA}" type="pres">
      <dgm:prSet presAssocID="{C9B214FE-31BC-409F-87EA-629CFCC18287}" presName="Name37" presStyleLbl="parChTrans1D3" presStyleIdx="1" presStyleCnt="3"/>
      <dgm:spPr/>
    </dgm:pt>
    <dgm:pt modelId="{7B4CA20E-A2AE-417C-9222-AFF99981ACA8}" type="pres">
      <dgm:prSet presAssocID="{3377243D-E7AC-4F2B-83BE-98DD559F8F5E}" presName="hierRoot2" presStyleCnt="0">
        <dgm:presLayoutVars>
          <dgm:hierBranch val="init"/>
        </dgm:presLayoutVars>
      </dgm:prSet>
      <dgm:spPr/>
    </dgm:pt>
    <dgm:pt modelId="{F310F577-D297-432C-8007-EB6FC0333EAD}" type="pres">
      <dgm:prSet presAssocID="{3377243D-E7AC-4F2B-83BE-98DD559F8F5E}" presName="rootComposite" presStyleCnt="0"/>
      <dgm:spPr/>
    </dgm:pt>
    <dgm:pt modelId="{C42B1DF0-652D-49B4-B5FD-783123678FE2}" type="pres">
      <dgm:prSet presAssocID="{3377243D-E7AC-4F2B-83BE-98DD559F8F5E}" presName="rootText" presStyleLbl="node3" presStyleIdx="1" presStyleCnt="3">
        <dgm:presLayoutVars>
          <dgm:chPref val="3"/>
        </dgm:presLayoutVars>
      </dgm:prSet>
      <dgm:spPr/>
    </dgm:pt>
    <dgm:pt modelId="{DBCAA885-AE8E-43F9-A241-6B3145AB8711}" type="pres">
      <dgm:prSet presAssocID="{3377243D-E7AC-4F2B-83BE-98DD559F8F5E}" presName="rootConnector" presStyleLbl="node3" presStyleIdx="1" presStyleCnt="3"/>
      <dgm:spPr/>
    </dgm:pt>
    <dgm:pt modelId="{5420D66C-F40D-4BD0-BACB-6E9ADE298A1B}" type="pres">
      <dgm:prSet presAssocID="{3377243D-E7AC-4F2B-83BE-98DD559F8F5E}" presName="hierChild4" presStyleCnt="0"/>
      <dgm:spPr/>
    </dgm:pt>
    <dgm:pt modelId="{C868EFC4-AD10-4924-940B-D105F3E54096}" type="pres">
      <dgm:prSet presAssocID="{258326EF-BBFC-4D89-8763-10E9EF3BA8CC}" presName="Name37" presStyleLbl="parChTrans1D4" presStyleIdx="1" presStyleCnt="3"/>
      <dgm:spPr/>
    </dgm:pt>
    <dgm:pt modelId="{86AABA14-20A8-4367-9C78-D77DBA5A8947}" type="pres">
      <dgm:prSet presAssocID="{BA81206E-E5B7-430C-A142-4A54E39ECA5B}" presName="hierRoot2" presStyleCnt="0">
        <dgm:presLayoutVars>
          <dgm:hierBranch val="init"/>
        </dgm:presLayoutVars>
      </dgm:prSet>
      <dgm:spPr/>
    </dgm:pt>
    <dgm:pt modelId="{62A94DB2-EE7C-4305-889A-1D5DE90B74C3}" type="pres">
      <dgm:prSet presAssocID="{BA81206E-E5B7-430C-A142-4A54E39ECA5B}" presName="rootComposite" presStyleCnt="0"/>
      <dgm:spPr/>
    </dgm:pt>
    <dgm:pt modelId="{7FC77439-6FB2-4AFD-BE04-10BB6F991733}" type="pres">
      <dgm:prSet presAssocID="{BA81206E-E5B7-430C-A142-4A54E39ECA5B}" presName="rootText" presStyleLbl="node4" presStyleIdx="1" presStyleCnt="3">
        <dgm:presLayoutVars>
          <dgm:chPref val="3"/>
        </dgm:presLayoutVars>
      </dgm:prSet>
      <dgm:spPr/>
    </dgm:pt>
    <dgm:pt modelId="{34C64E6A-9DFF-4F5C-AC98-B39C8CDDBB6F}" type="pres">
      <dgm:prSet presAssocID="{BA81206E-E5B7-430C-A142-4A54E39ECA5B}" presName="rootConnector" presStyleLbl="node4" presStyleIdx="1" presStyleCnt="3"/>
      <dgm:spPr/>
    </dgm:pt>
    <dgm:pt modelId="{D02B14FD-C7C5-42ED-9BA8-460969F804C5}" type="pres">
      <dgm:prSet presAssocID="{BA81206E-E5B7-430C-A142-4A54E39ECA5B}" presName="hierChild4" presStyleCnt="0"/>
      <dgm:spPr/>
    </dgm:pt>
    <dgm:pt modelId="{50D804F8-9F73-4FC3-B773-2F7C0ED03430}" type="pres">
      <dgm:prSet presAssocID="{BA81206E-E5B7-430C-A142-4A54E39ECA5B}" presName="hierChild5" presStyleCnt="0"/>
      <dgm:spPr/>
    </dgm:pt>
    <dgm:pt modelId="{70021907-CE60-4A9C-85EB-7A1639D051A5}" type="pres">
      <dgm:prSet presAssocID="{3377243D-E7AC-4F2B-83BE-98DD559F8F5E}" presName="hierChild5" presStyleCnt="0"/>
      <dgm:spPr/>
    </dgm:pt>
    <dgm:pt modelId="{45AFAB5A-FF72-4E46-AB2A-125A18E365C7}" type="pres">
      <dgm:prSet presAssocID="{25518C61-279E-40A3-8765-E48F0C9A5175}" presName="Name37" presStyleLbl="parChTrans1D3" presStyleIdx="2" presStyleCnt="3"/>
      <dgm:spPr/>
    </dgm:pt>
    <dgm:pt modelId="{933F4A8E-8DDD-4097-9EC1-81D51AE5A678}" type="pres">
      <dgm:prSet presAssocID="{0266637F-1548-45D2-9478-DC8D1967B3DB}" presName="hierRoot2" presStyleCnt="0">
        <dgm:presLayoutVars>
          <dgm:hierBranch val="init"/>
        </dgm:presLayoutVars>
      </dgm:prSet>
      <dgm:spPr/>
    </dgm:pt>
    <dgm:pt modelId="{0B473CEB-23C2-449B-BA33-30C7EED36DEC}" type="pres">
      <dgm:prSet presAssocID="{0266637F-1548-45D2-9478-DC8D1967B3DB}" presName="rootComposite" presStyleCnt="0"/>
      <dgm:spPr/>
    </dgm:pt>
    <dgm:pt modelId="{BF545ED0-21C7-4AD9-9B10-05E340044E5C}" type="pres">
      <dgm:prSet presAssocID="{0266637F-1548-45D2-9478-DC8D1967B3DB}" presName="rootText" presStyleLbl="node3" presStyleIdx="2" presStyleCnt="3">
        <dgm:presLayoutVars>
          <dgm:chPref val="3"/>
        </dgm:presLayoutVars>
      </dgm:prSet>
      <dgm:spPr/>
    </dgm:pt>
    <dgm:pt modelId="{D93396CC-AA9D-4E8C-A5FF-8EF43889977A}" type="pres">
      <dgm:prSet presAssocID="{0266637F-1548-45D2-9478-DC8D1967B3DB}" presName="rootConnector" presStyleLbl="node3" presStyleIdx="2" presStyleCnt="3"/>
      <dgm:spPr/>
    </dgm:pt>
    <dgm:pt modelId="{20C41486-939F-4809-AE60-79EC8C9CC7D4}" type="pres">
      <dgm:prSet presAssocID="{0266637F-1548-45D2-9478-DC8D1967B3DB}" presName="hierChild4" presStyleCnt="0"/>
      <dgm:spPr/>
    </dgm:pt>
    <dgm:pt modelId="{F6747693-35A5-4134-ADFD-3A763DEA8867}" type="pres">
      <dgm:prSet presAssocID="{C888379C-4CD6-46AE-9232-7C555A3D280B}" presName="Name37" presStyleLbl="parChTrans1D4" presStyleIdx="2" presStyleCnt="3"/>
      <dgm:spPr/>
    </dgm:pt>
    <dgm:pt modelId="{547C51B8-61A0-4589-A742-94AF7EFB4EE8}" type="pres">
      <dgm:prSet presAssocID="{D9BC4CFF-751C-4088-B320-3E2C58D49906}" presName="hierRoot2" presStyleCnt="0">
        <dgm:presLayoutVars>
          <dgm:hierBranch val="init"/>
        </dgm:presLayoutVars>
      </dgm:prSet>
      <dgm:spPr/>
    </dgm:pt>
    <dgm:pt modelId="{A62D6A4B-337A-41B4-BAC8-0D3A440B77E6}" type="pres">
      <dgm:prSet presAssocID="{D9BC4CFF-751C-4088-B320-3E2C58D49906}" presName="rootComposite" presStyleCnt="0"/>
      <dgm:spPr/>
    </dgm:pt>
    <dgm:pt modelId="{018C5D1A-5990-46B6-87EE-FF32FC50E919}" type="pres">
      <dgm:prSet presAssocID="{D9BC4CFF-751C-4088-B320-3E2C58D49906}" presName="rootText" presStyleLbl="node4" presStyleIdx="2" presStyleCnt="3">
        <dgm:presLayoutVars>
          <dgm:chPref val="3"/>
        </dgm:presLayoutVars>
      </dgm:prSet>
      <dgm:spPr/>
    </dgm:pt>
    <dgm:pt modelId="{6659A7A3-E832-4FCE-8514-D331C10886B2}" type="pres">
      <dgm:prSet presAssocID="{D9BC4CFF-751C-4088-B320-3E2C58D49906}" presName="rootConnector" presStyleLbl="node4" presStyleIdx="2" presStyleCnt="3"/>
      <dgm:spPr/>
    </dgm:pt>
    <dgm:pt modelId="{A210C205-5C01-49CD-9BC3-654DB2A409DB}" type="pres">
      <dgm:prSet presAssocID="{D9BC4CFF-751C-4088-B320-3E2C58D49906}" presName="hierChild4" presStyleCnt="0"/>
      <dgm:spPr/>
    </dgm:pt>
    <dgm:pt modelId="{A288CE96-F5E1-4F67-8FDE-18FD0303F747}" type="pres">
      <dgm:prSet presAssocID="{D9BC4CFF-751C-4088-B320-3E2C58D49906}" presName="hierChild5" presStyleCnt="0"/>
      <dgm:spPr/>
    </dgm:pt>
    <dgm:pt modelId="{72D95C28-13B8-4D8E-82C3-B7819C43F3DE}" type="pres">
      <dgm:prSet presAssocID="{0266637F-1548-45D2-9478-DC8D1967B3DB}" presName="hierChild5" presStyleCnt="0"/>
      <dgm:spPr/>
    </dgm:pt>
    <dgm:pt modelId="{523C9413-B253-4D9D-AFE9-30694C0D8CFB}" type="pres">
      <dgm:prSet presAssocID="{D261D79A-68B4-4D62-964F-7694182FA88D}" presName="hierChild5" presStyleCnt="0"/>
      <dgm:spPr/>
    </dgm:pt>
    <dgm:pt modelId="{215D4764-919D-436E-8114-8C147AFDD46E}" type="pres">
      <dgm:prSet presAssocID="{A219169B-AE2F-4F50-B6F3-6159F520190A}" presName="hierChild3" presStyleCnt="0"/>
      <dgm:spPr/>
    </dgm:pt>
  </dgm:ptLst>
  <dgm:cxnLst>
    <dgm:cxn modelId="{740BB705-3AF0-4BDE-9D28-AACCE84EF88F}" type="presOf" srcId="{258326EF-BBFC-4D89-8763-10E9EF3BA8CC}" destId="{C868EFC4-AD10-4924-940B-D105F3E54096}" srcOrd="0" destOrd="0" presId="urn:microsoft.com/office/officeart/2005/8/layout/orgChart1"/>
    <dgm:cxn modelId="{AC0D8B17-4A36-4B8F-8C83-04CB37A4B406}" type="presOf" srcId="{FC6DEF4B-A605-4F9B-B056-DC18CBA0F5FB}" destId="{84A64D24-EC7E-46CB-8F0C-86DC5F97B002}" srcOrd="0" destOrd="0" presId="urn:microsoft.com/office/officeart/2005/8/layout/orgChart1"/>
    <dgm:cxn modelId="{B0A21429-B4DE-47AC-8A11-1C04E56510DB}" type="presOf" srcId="{D261D79A-68B4-4D62-964F-7694182FA88D}" destId="{D6F846AC-0D7F-4CD4-BEAB-3CF87D1F10A7}" srcOrd="1" destOrd="0" presId="urn:microsoft.com/office/officeart/2005/8/layout/orgChart1"/>
    <dgm:cxn modelId="{65CD252E-763C-4E0F-851E-2AE11C22823C}" srcId="{0266637F-1548-45D2-9478-DC8D1967B3DB}" destId="{D9BC4CFF-751C-4088-B320-3E2C58D49906}" srcOrd="0" destOrd="0" parTransId="{C888379C-4CD6-46AE-9232-7C555A3D280B}" sibTransId="{9690ADC1-4A29-44B7-B549-CF20F3BAF61A}"/>
    <dgm:cxn modelId="{58347C35-56A6-4774-A1E6-99DED17AADF0}" type="presOf" srcId="{1FEAC702-2C41-4531-9B7A-91B13452BECD}" destId="{C1FA120E-A23D-41E4-8B20-62D5EC8D37C2}" srcOrd="0" destOrd="0" presId="urn:microsoft.com/office/officeart/2005/8/layout/orgChart1"/>
    <dgm:cxn modelId="{B54DB837-BAC1-4038-A149-1865ECB6AFFC}" type="presOf" srcId="{A219169B-AE2F-4F50-B6F3-6159F520190A}" destId="{2AF56341-F45C-4BE8-82A5-8696654AB9C0}" srcOrd="1" destOrd="0" presId="urn:microsoft.com/office/officeart/2005/8/layout/orgChart1"/>
    <dgm:cxn modelId="{332F5141-3CF1-42B6-8569-4B13492A3E75}" type="presOf" srcId="{0266637F-1548-45D2-9478-DC8D1967B3DB}" destId="{D93396CC-AA9D-4E8C-A5FF-8EF43889977A}" srcOrd="1" destOrd="0" presId="urn:microsoft.com/office/officeart/2005/8/layout/orgChart1"/>
    <dgm:cxn modelId="{A4333347-19BA-4BF2-B43D-412756865ADB}" srcId="{157FFD21-D24A-484A-BBDC-D6900AFCBB20}" destId="{A219169B-AE2F-4F50-B6F3-6159F520190A}" srcOrd="0" destOrd="0" parTransId="{2A98C910-5ABA-4BDB-9059-336FFF2E628B}" sibTransId="{FE81B769-D328-4F5A-BE7E-E97E1BB7EA3C}"/>
    <dgm:cxn modelId="{434E7B68-27C2-4DC9-ABFC-54E675291935}" type="presOf" srcId="{D9BC4CFF-751C-4088-B320-3E2C58D49906}" destId="{018C5D1A-5990-46B6-87EE-FF32FC50E919}" srcOrd="0" destOrd="0" presId="urn:microsoft.com/office/officeart/2005/8/layout/orgChart1"/>
    <dgm:cxn modelId="{BA73CB6A-F152-4000-8941-D9C8F23A2A18}" srcId="{D261D79A-68B4-4D62-964F-7694182FA88D}" destId="{0266637F-1548-45D2-9478-DC8D1967B3DB}" srcOrd="1" destOrd="0" parTransId="{25518C61-279E-40A3-8765-E48F0C9A5175}" sibTransId="{698A849D-1D05-42E9-AF8A-A6F312B8C80B}"/>
    <dgm:cxn modelId="{457DEE6D-2835-43E3-8343-EA9E4331E486}" type="presOf" srcId="{3165E16D-F80C-4943-B572-AE61ED2F25AC}" destId="{B01C2A1E-4319-46EC-9FE3-4E49BDB12708}" srcOrd="1" destOrd="0" presId="urn:microsoft.com/office/officeart/2005/8/layout/orgChart1"/>
    <dgm:cxn modelId="{72045E70-31CB-46E3-88A0-57033203379B}" type="presOf" srcId="{157FFD21-D24A-484A-BBDC-D6900AFCBB20}" destId="{9A4AB3E2-D2AC-4D3F-9645-E1283208925B}" srcOrd="0" destOrd="0" presId="urn:microsoft.com/office/officeart/2005/8/layout/orgChart1"/>
    <dgm:cxn modelId="{3FEB5257-AB52-4DBC-9183-E616AFFE8B44}" type="presOf" srcId="{BA81206E-E5B7-430C-A142-4A54E39ECA5B}" destId="{34C64E6A-9DFF-4F5C-AC98-B39C8CDDBB6F}" srcOrd="1" destOrd="0" presId="urn:microsoft.com/office/officeart/2005/8/layout/orgChart1"/>
    <dgm:cxn modelId="{1A8A6379-17DA-4E7F-AA54-031280537472}" type="presOf" srcId="{D9BC4CFF-751C-4088-B320-3E2C58D49906}" destId="{6659A7A3-E832-4FCE-8514-D331C10886B2}" srcOrd="1" destOrd="0" presId="urn:microsoft.com/office/officeart/2005/8/layout/orgChart1"/>
    <dgm:cxn modelId="{D9814D82-3CD6-47FA-8E1F-364D4825E765}" type="presOf" srcId="{25FC02E0-EDF5-41EF-B372-C6EFB14F639B}" destId="{DF30A3EB-8EB5-4726-8353-CE9202968261}" srcOrd="0" destOrd="0" presId="urn:microsoft.com/office/officeart/2005/8/layout/orgChart1"/>
    <dgm:cxn modelId="{83D34494-9001-4B05-98C7-8859C3CAFA6F}" type="presOf" srcId="{6E933F28-9932-45D8-90F5-652AF99C41AE}" destId="{CFC12954-82C3-4F36-9B43-77A1D9619277}" srcOrd="0" destOrd="0" presId="urn:microsoft.com/office/officeart/2005/8/layout/orgChart1"/>
    <dgm:cxn modelId="{BAF65294-279E-40E8-AA4B-2DECBD9FD68B}" srcId="{3377243D-E7AC-4F2B-83BE-98DD559F8F5E}" destId="{BA81206E-E5B7-430C-A142-4A54E39ECA5B}" srcOrd="0" destOrd="0" parTransId="{258326EF-BBFC-4D89-8763-10E9EF3BA8CC}" sibTransId="{F1FB442E-3FF4-46BF-8FFC-951C10551CBA}"/>
    <dgm:cxn modelId="{EF584498-74B5-427B-A56B-F6E00D8108A8}" type="presOf" srcId="{A219169B-AE2F-4F50-B6F3-6159F520190A}" destId="{ADF4F902-5E7D-4992-AD64-617D0B9D7F91}" srcOrd="0" destOrd="0" presId="urn:microsoft.com/office/officeart/2005/8/layout/orgChart1"/>
    <dgm:cxn modelId="{A273969B-7A54-4962-B271-1C429108B2C0}" srcId="{FC6DEF4B-A605-4F9B-B056-DC18CBA0F5FB}" destId="{CF26DF82-0C6D-4013-B702-AD2E74B94819}" srcOrd="0" destOrd="0" parTransId="{25FC02E0-EDF5-41EF-B372-C6EFB14F639B}" sibTransId="{B8679F27-072C-4BEE-A8E1-86E719D817A8}"/>
    <dgm:cxn modelId="{F44BF49D-37F7-41C8-8281-5E34687F892D}" type="presOf" srcId="{BA81206E-E5B7-430C-A142-4A54E39ECA5B}" destId="{7FC77439-6FB2-4AFD-BE04-10BB6F991733}" srcOrd="0" destOrd="0" presId="urn:microsoft.com/office/officeart/2005/8/layout/orgChart1"/>
    <dgm:cxn modelId="{4858A39E-357B-42C5-9035-C7457406CF50}" srcId="{D261D79A-68B4-4D62-964F-7694182FA88D}" destId="{3377243D-E7AC-4F2B-83BE-98DD559F8F5E}" srcOrd="0" destOrd="0" parTransId="{C9B214FE-31BC-409F-87EA-629CFCC18287}" sibTransId="{084AE076-FF41-4E2C-A046-22B943A19079}"/>
    <dgm:cxn modelId="{33197CA2-38C2-4E14-AB46-07F0896DE257}" type="presOf" srcId="{8284151A-C276-4668-823D-B97BB9228E41}" destId="{D2A7DEF8-3564-415F-94AD-DD2B044081F8}" srcOrd="0" destOrd="0" presId="urn:microsoft.com/office/officeart/2005/8/layout/orgChart1"/>
    <dgm:cxn modelId="{99C6ADA4-873A-4FE0-8715-5ADCA1865E98}" type="presOf" srcId="{D261D79A-68B4-4D62-964F-7694182FA88D}" destId="{3FEEEB27-225B-4420-9364-7497A6D5A381}" srcOrd="0" destOrd="0" presId="urn:microsoft.com/office/officeart/2005/8/layout/orgChart1"/>
    <dgm:cxn modelId="{33674FB4-DD3E-4378-989F-1F28B76BCF30}" type="presOf" srcId="{0266637F-1548-45D2-9478-DC8D1967B3DB}" destId="{BF545ED0-21C7-4AD9-9B10-05E340044E5C}" srcOrd="0" destOrd="0" presId="urn:microsoft.com/office/officeart/2005/8/layout/orgChart1"/>
    <dgm:cxn modelId="{9E98E4BD-EF24-47BA-A91C-55E85CBBA326}" type="presOf" srcId="{C888379C-4CD6-46AE-9232-7C555A3D280B}" destId="{F6747693-35A5-4134-ADFD-3A763DEA8867}" srcOrd="0" destOrd="0" presId="urn:microsoft.com/office/officeart/2005/8/layout/orgChart1"/>
    <dgm:cxn modelId="{362E4EC4-974A-4FD6-9F92-54D9FC1A04F4}" type="presOf" srcId="{3377243D-E7AC-4F2B-83BE-98DD559F8F5E}" destId="{C42B1DF0-652D-49B4-B5FD-783123678FE2}" srcOrd="0" destOrd="0" presId="urn:microsoft.com/office/officeart/2005/8/layout/orgChart1"/>
    <dgm:cxn modelId="{7DAEDACD-8E2D-4B42-ABD0-AD93C66A67E1}" srcId="{A219169B-AE2F-4F50-B6F3-6159F520190A}" destId="{D261D79A-68B4-4D62-964F-7694182FA88D}" srcOrd="1" destOrd="0" parTransId="{6E933F28-9932-45D8-90F5-652AF99C41AE}" sibTransId="{96640E5E-B00B-47B7-A905-0CB12D62FA35}"/>
    <dgm:cxn modelId="{5F8A8ED3-C583-4C67-960C-788C2F8C6272}" type="presOf" srcId="{3165E16D-F80C-4943-B572-AE61ED2F25AC}" destId="{D0A1F7E4-ACFF-4B5F-94E7-346B607BE87E}" srcOrd="0" destOrd="0" presId="urn:microsoft.com/office/officeart/2005/8/layout/orgChart1"/>
    <dgm:cxn modelId="{818784D9-4EBF-44E5-93A3-6CA9FD3B81B9}" srcId="{3165E16D-F80C-4943-B572-AE61ED2F25AC}" destId="{FC6DEF4B-A605-4F9B-B056-DC18CBA0F5FB}" srcOrd="0" destOrd="0" parTransId="{8284151A-C276-4668-823D-B97BB9228E41}" sibTransId="{C3CA9E23-8F0E-4187-B7D8-F93D91305EC6}"/>
    <dgm:cxn modelId="{A34EA7E2-2C34-478A-8F88-65EAE90853CC}" srcId="{A219169B-AE2F-4F50-B6F3-6159F520190A}" destId="{3165E16D-F80C-4943-B572-AE61ED2F25AC}" srcOrd="0" destOrd="0" parTransId="{1FEAC702-2C41-4531-9B7A-91B13452BECD}" sibTransId="{C7FD0543-2D9A-45E3-B930-C864CD49232A}"/>
    <dgm:cxn modelId="{31EC0BE5-094F-45DA-8ED4-73F93AEE8851}" type="presOf" srcId="{25518C61-279E-40A3-8765-E48F0C9A5175}" destId="{45AFAB5A-FF72-4E46-AB2A-125A18E365C7}" srcOrd="0" destOrd="0" presId="urn:microsoft.com/office/officeart/2005/8/layout/orgChart1"/>
    <dgm:cxn modelId="{C94F23E5-D65E-4372-843A-39059E48D20C}" type="presOf" srcId="{CF26DF82-0C6D-4013-B702-AD2E74B94819}" destId="{BFC2F221-982E-429C-B115-7082062A7385}" srcOrd="0" destOrd="0" presId="urn:microsoft.com/office/officeart/2005/8/layout/orgChart1"/>
    <dgm:cxn modelId="{6FCCE2E6-067D-4F0D-9A62-968F6FAFAADC}" type="presOf" srcId="{3377243D-E7AC-4F2B-83BE-98DD559F8F5E}" destId="{DBCAA885-AE8E-43F9-A241-6B3145AB8711}" srcOrd="1" destOrd="0" presId="urn:microsoft.com/office/officeart/2005/8/layout/orgChart1"/>
    <dgm:cxn modelId="{EF03E3E6-A880-4F6B-A40F-99EE91CD7E2A}" type="presOf" srcId="{FC6DEF4B-A605-4F9B-B056-DC18CBA0F5FB}" destId="{ACCEB5E4-F092-43AC-8ABE-932416A5C6B9}" srcOrd="1" destOrd="0" presId="urn:microsoft.com/office/officeart/2005/8/layout/orgChart1"/>
    <dgm:cxn modelId="{883048F2-46E8-43F9-9937-B37F2C85A211}" type="presOf" srcId="{CF26DF82-0C6D-4013-B702-AD2E74B94819}" destId="{841CDE78-46BC-4C5A-8A89-159BD7A8DE0D}" srcOrd="1" destOrd="0" presId="urn:microsoft.com/office/officeart/2005/8/layout/orgChart1"/>
    <dgm:cxn modelId="{5F5B5DF7-2B77-49A1-9F55-F53339556341}" type="presOf" srcId="{C9B214FE-31BC-409F-87EA-629CFCC18287}" destId="{095A3FB7-5A1E-439E-8589-895165EF79DA}" srcOrd="0" destOrd="0" presId="urn:microsoft.com/office/officeart/2005/8/layout/orgChart1"/>
    <dgm:cxn modelId="{01D9DC3F-3D04-4258-8E43-14AD09E7769F}" type="presParOf" srcId="{9A4AB3E2-D2AC-4D3F-9645-E1283208925B}" destId="{AFC131CE-E583-45A9-A449-30C86865CC3A}" srcOrd="0" destOrd="0" presId="urn:microsoft.com/office/officeart/2005/8/layout/orgChart1"/>
    <dgm:cxn modelId="{A22AF1D7-C749-47F3-A417-864ACB3050CA}" type="presParOf" srcId="{AFC131CE-E583-45A9-A449-30C86865CC3A}" destId="{1AC3D6EF-24A0-4B48-8ACA-421350BDE131}" srcOrd="0" destOrd="0" presId="urn:microsoft.com/office/officeart/2005/8/layout/orgChart1"/>
    <dgm:cxn modelId="{5E677749-BB24-4759-9512-A7CED5E1B03A}" type="presParOf" srcId="{1AC3D6EF-24A0-4B48-8ACA-421350BDE131}" destId="{ADF4F902-5E7D-4992-AD64-617D0B9D7F91}" srcOrd="0" destOrd="0" presId="urn:microsoft.com/office/officeart/2005/8/layout/orgChart1"/>
    <dgm:cxn modelId="{58DC2F44-4A36-43A2-AA32-FCE56D6D7574}" type="presParOf" srcId="{1AC3D6EF-24A0-4B48-8ACA-421350BDE131}" destId="{2AF56341-F45C-4BE8-82A5-8696654AB9C0}" srcOrd="1" destOrd="0" presId="urn:microsoft.com/office/officeart/2005/8/layout/orgChart1"/>
    <dgm:cxn modelId="{A3C4E99D-F7C2-498C-A68F-E17262AF3999}" type="presParOf" srcId="{AFC131CE-E583-45A9-A449-30C86865CC3A}" destId="{00B9DFF6-7B4D-4E34-AC2B-16D7EF44CB3F}" srcOrd="1" destOrd="0" presId="urn:microsoft.com/office/officeart/2005/8/layout/orgChart1"/>
    <dgm:cxn modelId="{94288F77-D6AA-4B35-9141-0BBDAD2C7D10}" type="presParOf" srcId="{00B9DFF6-7B4D-4E34-AC2B-16D7EF44CB3F}" destId="{C1FA120E-A23D-41E4-8B20-62D5EC8D37C2}" srcOrd="0" destOrd="0" presId="urn:microsoft.com/office/officeart/2005/8/layout/orgChart1"/>
    <dgm:cxn modelId="{F251B268-AB2E-4F1E-A182-DF15872B2CE2}" type="presParOf" srcId="{00B9DFF6-7B4D-4E34-AC2B-16D7EF44CB3F}" destId="{32FF5B19-DC9F-4516-9867-A1D27C50A792}" srcOrd="1" destOrd="0" presId="urn:microsoft.com/office/officeart/2005/8/layout/orgChart1"/>
    <dgm:cxn modelId="{E3297AC2-2AA2-4B6A-924E-5EC17564862F}" type="presParOf" srcId="{32FF5B19-DC9F-4516-9867-A1D27C50A792}" destId="{53A289C1-8B10-4D15-AEF0-A1AE4A955529}" srcOrd="0" destOrd="0" presId="urn:microsoft.com/office/officeart/2005/8/layout/orgChart1"/>
    <dgm:cxn modelId="{9EB04F6D-B415-4DEF-AEF0-7CE7D8C44FD1}" type="presParOf" srcId="{53A289C1-8B10-4D15-AEF0-A1AE4A955529}" destId="{D0A1F7E4-ACFF-4B5F-94E7-346B607BE87E}" srcOrd="0" destOrd="0" presId="urn:microsoft.com/office/officeart/2005/8/layout/orgChart1"/>
    <dgm:cxn modelId="{81CEF854-4E26-43FB-AF47-800C8C0CE5FA}" type="presParOf" srcId="{53A289C1-8B10-4D15-AEF0-A1AE4A955529}" destId="{B01C2A1E-4319-46EC-9FE3-4E49BDB12708}" srcOrd="1" destOrd="0" presId="urn:microsoft.com/office/officeart/2005/8/layout/orgChart1"/>
    <dgm:cxn modelId="{93F7E88F-1E39-482D-8E9E-21B43DED850C}" type="presParOf" srcId="{32FF5B19-DC9F-4516-9867-A1D27C50A792}" destId="{AC424CD9-3FA9-4073-8A06-61DEEA234F5D}" srcOrd="1" destOrd="0" presId="urn:microsoft.com/office/officeart/2005/8/layout/orgChart1"/>
    <dgm:cxn modelId="{CA0DE77E-8A86-4151-A721-9A433B94DB0A}" type="presParOf" srcId="{AC424CD9-3FA9-4073-8A06-61DEEA234F5D}" destId="{D2A7DEF8-3564-415F-94AD-DD2B044081F8}" srcOrd="0" destOrd="0" presId="urn:microsoft.com/office/officeart/2005/8/layout/orgChart1"/>
    <dgm:cxn modelId="{3C724C05-CAB6-488F-925D-39A1288F0533}" type="presParOf" srcId="{AC424CD9-3FA9-4073-8A06-61DEEA234F5D}" destId="{B661221E-B58D-45DE-AE21-C1474199FD12}" srcOrd="1" destOrd="0" presId="urn:microsoft.com/office/officeart/2005/8/layout/orgChart1"/>
    <dgm:cxn modelId="{C57863F9-7C8A-462B-8590-2CB4BCE805B2}" type="presParOf" srcId="{B661221E-B58D-45DE-AE21-C1474199FD12}" destId="{C1213D0A-83E1-4329-8089-A82AB7271258}" srcOrd="0" destOrd="0" presId="urn:microsoft.com/office/officeart/2005/8/layout/orgChart1"/>
    <dgm:cxn modelId="{3B86C2D6-9A8F-4A45-8724-A861AE396A7B}" type="presParOf" srcId="{C1213D0A-83E1-4329-8089-A82AB7271258}" destId="{84A64D24-EC7E-46CB-8F0C-86DC5F97B002}" srcOrd="0" destOrd="0" presId="urn:microsoft.com/office/officeart/2005/8/layout/orgChart1"/>
    <dgm:cxn modelId="{C81709F9-E11D-4DC6-AFF2-13A6336DA122}" type="presParOf" srcId="{C1213D0A-83E1-4329-8089-A82AB7271258}" destId="{ACCEB5E4-F092-43AC-8ABE-932416A5C6B9}" srcOrd="1" destOrd="0" presId="urn:microsoft.com/office/officeart/2005/8/layout/orgChart1"/>
    <dgm:cxn modelId="{F8D58CAA-9F91-4E5E-975B-A6F1E05C5639}" type="presParOf" srcId="{B661221E-B58D-45DE-AE21-C1474199FD12}" destId="{19EA03B1-3042-47F1-B6DC-99A9D17F1053}" srcOrd="1" destOrd="0" presId="urn:microsoft.com/office/officeart/2005/8/layout/orgChart1"/>
    <dgm:cxn modelId="{80B35F1B-B86A-4772-B93D-3AC7FCC0ABD9}" type="presParOf" srcId="{19EA03B1-3042-47F1-B6DC-99A9D17F1053}" destId="{DF30A3EB-8EB5-4726-8353-CE9202968261}" srcOrd="0" destOrd="0" presId="urn:microsoft.com/office/officeart/2005/8/layout/orgChart1"/>
    <dgm:cxn modelId="{EF4FDEE8-4760-4A30-BD79-00476CE708BB}" type="presParOf" srcId="{19EA03B1-3042-47F1-B6DC-99A9D17F1053}" destId="{5E72AA77-3C36-4FC2-AC0C-4BC23F9D66E4}" srcOrd="1" destOrd="0" presId="urn:microsoft.com/office/officeart/2005/8/layout/orgChart1"/>
    <dgm:cxn modelId="{3B66FCA9-BBFD-4C1F-A0CD-2EF8676B0CF6}" type="presParOf" srcId="{5E72AA77-3C36-4FC2-AC0C-4BC23F9D66E4}" destId="{45D79A6E-09B0-4D36-957B-048EDBFAE168}" srcOrd="0" destOrd="0" presId="urn:microsoft.com/office/officeart/2005/8/layout/orgChart1"/>
    <dgm:cxn modelId="{C7BD5A52-5AE4-4FDF-BED0-FD8D7749C0DC}" type="presParOf" srcId="{45D79A6E-09B0-4D36-957B-048EDBFAE168}" destId="{BFC2F221-982E-429C-B115-7082062A7385}" srcOrd="0" destOrd="0" presId="urn:microsoft.com/office/officeart/2005/8/layout/orgChart1"/>
    <dgm:cxn modelId="{29933423-D455-4D9B-99E9-BE3AE7A897B7}" type="presParOf" srcId="{45D79A6E-09B0-4D36-957B-048EDBFAE168}" destId="{841CDE78-46BC-4C5A-8A89-159BD7A8DE0D}" srcOrd="1" destOrd="0" presId="urn:microsoft.com/office/officeart/2005/8/layout/orgChart1"/>
    <dgm:cxn modelId="{A7E0CC71-F2D0-437F-BB7A-3DFD5E90E995}" type="presParOf" srcId="{5E72AA77-3C36-4FC2-AC0C-4BC23F9D66E4}" destId="{A011B81C-C2C8-4C91-B4D8-A276DB21068B}" srcOrd="1" destOrd="0" presId="urn:microsoft.com/office/officeart/2005/8/layout/orgChart1"/>
    <dgm:cxn modelId="{753A037F-CB54-43E5-8119-A688B61FF68C}" type="presParOf" srcId="{5E72AA77-3C36-4FC2-AC0C-4BC23F9D66E4}" destId="{3D518608-99E5-4DB9-94F9-53BE5067FB5A}" srcOrd="2" destOrd="0" presId="urn:microsoft.com/office/officeart/2005/8/layout/orgChart1"/>
    <dgm:cxn modelId="{E3DF522C-2522-470A-88D5-159834E05332}" type="presParOf" srcId="{B661221E-B58D-45DE-AE21-C1474199FD12}" destId="{C6C8A91B-28D4-4356-849D-A79167A859CE}" srcOrd="2" destOrd="0" presId="urn:microsoft.com/office/officeart/2005/8/layout/orgChart1"/>
    <dgm:cxn modelId="{31F99021-8263-452A-B97F-06388337E591}" type="presParOf" srcId="{32FF5B19-DC9F-4516-9867-A1D27C50A792}" destId="{0F08A8E5-7205-4F73-9774-AB37AF04A197}" srcOrd="2" destOrd="0" presId="urn:microsoft.com/office/officeart/2005/8/layout/orgChart1"/>
    <dgm:cxn modelId="{06FA5609-E7C7-464B-849A-11737AE170DB}" type="presParOf" srcId="{00B9DFF6-7B4D-4E34-AC2B-16D7EF44CB3F}" destId="{CFC12954-82C3-4F36-9B43-77A1D9619277}" srcOrd="2" destOrd="0" presId="urn:microsoft.com/office/officeart/2005/8/layout/orgChart1"/>
    <dgm:cxn modelId="{4F4522FB-FFA4-4DC5-A5E1-DC8789502C14}" type="presParOf" srcId="{00B9DFF6-7B4D-4E34-AC2B-16D7EF44CB3F}" destId="{E3AF51AA-6608-4AA1-B9C1-E4E369472EFB}" srcOrd="3" destOrd="0" presId="urn:microsoft.com/office/officeart/2005/8/layout/orgChart1"/>
    <dgm:cxn modelId="{B0FC91B3-4AB1-4488-B836-547549B91FBC}" type="presParOf" srcId="{E3AF51AA-6608-4AA1-B9C1-E4E369472EFB}" destId="{307209FA-23D8-477A-BE10-A45C7FA58F94}" srcOrd="0" destOrd="0" presId="urn:microsoft.com/office/officeart/2005/8/layout/orgChart1"/>
    <dgm:cxn modelId="{6DD31890-EB66-48C4-ADFD-9B11289CC1A8}" type="presParOf" srcId="{307209FA-23D8-477A-BE10-A45C7FA58F94}" destId="{3FEEEB27-225B-4420-9364-7497A6D5A381}" srcOrd="0" destOrd="0" presId="urn:microsoft.com/office/officeart/2005/8/layout/orgChart1"/>
    <dgm:cxn modelId="{AD4BBE82-4300-472C-A11F-B06C0623DC52}" type="presParOf" srcId="{307209FA-23D8-477A-BE10-A45C7FA58F94}" destId="{D6F846AC-0D7F-4CD4-BEAB-3CF87D1F10A7}" srcOrd="1" destOrd="0" presId="urn:microsoft.com/office/officeart/2005/8/layout/orgChart1"/>
    <dgm:cxn modelId="{C5197320-53E1-494C-9826-87A9B0D3ECD3}" type="presParOf" srcId="{E3AF51AA-6608-4AA1-B9C1-E4E369472EFB}" destId="{E579E8FA-8765-4550-8FE5-724CFB2B27B9}" srcOrd="1" destOrd="0" presId="urn:microsoft.com/office/officeart/2005/8/layout/orgChart1"/>
    <dgm:cxn modelId="{70BFC748-926B-4F4D-8053-0F2FD5F2986A}" type="presParOf" srcId="{E579E8FA-8765-4550-8FE5-724CFB2B27B9}" destId="{095A3FB7-5A1E-439E-8589-895165EF79DA}" srcOrd="0" destOrd="0" presId="urn:microsoft.com/office/officeart/2005/8/layout/orgChart1"/>
    <dgm:cxn modelId="{2EEFB6A8-F471-4837-AF10-1BFDF66E4E52}" type="presParOf" srcId="{E579E8FA-8765-4550-8FE5-724CFB2B27B9}" destId="{7B4CA20E-A2AE-417C-9222-AFF99981ACA8}" srcOrd="1" destOrd="0" presId="urn:microsoft.com/office/officeart/2005/8/layout/orgChart1"/>
    <dgm:cxn modelId="{009A7CB7-CDFC-4AED-8B26-6DC81067F426}" type="presParOf" srcId="{7B4CA20E-A2AE-417C-9222-AFF99981ACA8}" destId="{F310F577-D297-432C-8007-EB6FC0333EAD}" srcOrd="0" destOrd="0" presId="urn:microsoft.com/office/officeart/2005/8/layout/orgChart1"/>
    <dgm:cxn modelId="{08E809E1-949C-4F2F-A8B2-178F99024703}" type="presParOf" srcId="{F310F577-D297-432C-8007-EB6FC0333EAD}" destId="{C42B1DF0-652D-49B4-B5FD-783123678FE2}" srcOrd="0" destOrd="0" presId="urn:microsoft.com/office/officeart/2005/8/layout/orgChart1"/>
    <dgm:cxn modelId="{43DF0584-965E-48C1-8D90-A670CCCCA591}" type="presParOf" srcId="{F310F577-D297-432C-8007-EB6FC0333EAD}" destId="{DBCAA885-AE8E-43F9-A241-6B3145AB8711}" srcOrd="1" destOrd="0" presId="urn:microsoft.com/office/officeart/2005/8/layout/orgChart1"/>
    <dgm:cxn modelId="{F2FEA66A-33FA-4C44-A167-63ABE2BA229D}" type="presParOf" srcId="{7B4CA20E-A2AE-417C-9222-AFF99981ACA8}" destId="{5420D66C-F40D-4BD0-BACB-6E9ADE298A1B}" srcOrd="1" destOrd="0" presId="urn:microsoft.com/office/officeart/2005/8/layout/orgChart1"/>
    <dgm:cxn modelId="{3F624CC4-43E7-46F8-87A2-AD61101F7DDD}" type="presParOf" srcId="{5420D66C-F40D-4BD0-BACB-6E9ADE298A1B}" destId="{C868EFC4-AD10-4924-940B-D105F3E54096}" srcOrd="0" destOrd="0" presId="urn:microsoft.com/office/officeart/2005/8/layout/orgChart1"/>
    <dgm:cxn modelId="{FE0248E7-5DE6-4DBA-A0A0-1A8D023398BB}" type="presParOf" srcId="{5420D66C-F40D-4BD0-BACB-6E9ADE298A1B}" destId="{86AABA14-20A8-4367-9C78-D77DBA5A8947}" srcOrd="1" destOrd="0" presId="urn:microsoft.com/office/officeart/2005/8/layout/orgChart1"/>
    <dgm:cxn modelId="{37C87E46-433C-441C-9689-FF869C2CB4EC}" type="presParOf" srcId="{86AABA14-20A8-4367-9C78-D77DBA5A8947}" destId="{62A94DB2-EE7C-4305-889A-1D5DE90B74C3}" srcOrd="0" destOrd="0" presId="urn:microsoft.com/office/officeart/2005/8/layout/orgChart1"/>
    <dgm:cxn modelId="{E4C66B90-4232-4C24-BC50-758B0C011453}" type="presParOf" srcId="{62A94DB2-EE7C-4305-889A-1D5DE90B74C3}" destId="{7FC77439-6FB2-4AFD-BE04-10BB6F991733}" srcOrd="0" destOrd="0" presId="urn:microsoft.com/office/officeart/2005/8/layout/orgChart1"/>
    <dgm:cxn modelId="{C7565399-E944-4364-A719-DFBAB2447DE5}" type="presParOf" srcId="{62A94DB2-EE7C-4305-889A-1D5DE90B74C3}" destId="{34C64E6A-9DFF-4F5C-AC98-B39C8CDDBB6F}" srcOrd="1" destOrd="0" presId="urn:microsoft.com/office/officeart/2005/8/layout/orgChart1"/>
    <dgm:cxn modelId="{C48AC692-FA12-4655-91C3-C3A288CF6F3A}" type="presParOf" srcId="{86AABA14-20A8-4367-9C78-D77DBA5A8947}" destId="{D02B14FD-C7C5-42ED-9BA8-460969F804C5}" srcOrd="1" destOrd="0" presId="urn:microsoft.com/office/officeart/2005/8/layout/orgChart1"/>
    <dgm:cxn modelId="{497C653B-DE51-4C8A-A3DD-08663682A9BF}" type="presParOf" srcId="{86AABA14-20A8-4367-9C78-D77DBA5A8947}" destId="{50D804F8-9F73-4FC3-B773-2F7C0ED03430}" srcOrd="2" destOrd="0" presId="urn:microsoft.com/office/officeart/2005/8/layout/orgChart1"/>
    <dgm:cxn modelId="{9C169963-3DC1-4E65-8A6E-728EF92CF3BC}" type="presParOf" srcId="{7B4CA20E-A2AE-417C-9222-AFF99981ACA8}" destId="{70021907-CE60-4A9C-85EB-7A1639D051A5}" srcOrd="2" destOrd="0" presId="urn:microsoft.com/office/officeart/2005/8/layout/orgChart1"/>
    <dgm:cxn modelId="{0D1FC9A1-F67F-4E63-A9F6-5EDE7145F608}" type="presParOf" srcId="{E579E8FA-8765-4550-8FE5-724CFB2B27B9}" destId="{45AFAB5A-FF72-4E46-AB2A-125A18E365C7}" srcOrd="2" destOrd="0" presId="urn:microsoft.com/office/officeart/2005/8/layout/orgChart1"/>
    <dgm:cxn modelId="{8DC879A9-3AF3-48B0-A1DE-4C59410CFDC5}" type="presParOf" srcId="{E579E8FA-8765-4550-8FE5-724CFB2B27B9}" destId="{933F4A8E-8DDD-4097-9EC1-81D51AE5A678}" srcOrd="3" destOrd="0" presId="urn:microsoft.com/office/officeart/2005/8/layout/orgChart1"/>
    <dgm:cxn modelId="{F18601A1-D716-40A5-9808-FD03B308A71F}" type="presParOf" srcId="{933F4A8E-8DDD-4097-9EC1-81D51AE5A678}" destId="{0B473CEB-23C2-449B-BA33-30C7EED36DEC}" srcOrd="0" destOrd="0" presId="urn:microsoft.com/office/officeart/2005/8/layout/orgChart1"/>
    <dgm:cxn modelId="{FB45E61B-89A7-4A25-8C81-3D114B38555B}" type="presParOf" srcId="{0B473CEB-23C2-449B-BA33-30C7EED36DEC}" destId="{BF545ED0-21C7-4AD9-9B10-05E340044E5C}" srcOrd="0" destOrd="0" presId="urn:microsoft.com/office/officeart/2005/8/layout/orgChart1"/>
    <dgm:cxn modelId="{6403E7A1-4E19-4608-9129-510B913D677C}" type="presParOf" srcId="{0B473CEB-23C2-449B-BA33-30C7EED36DEC}" destId="{D93396CC-AA9D-4E8C-A5FF-8EF43889977A}" srcOrd="1" destOrd="0" presId="urn:microsoft.com/office/officeart/2005/8/layout/orgChart1"/>
    <dgm:cxn modelId="{FA4C958F-90BA-46A7-AB66-42DA1902B845}" type="presParOf" srcId="{933F4A8E-8DDD-4097-9EC1-81D51AE5A678}" destId="{20C41486-939F-4809-AE60-79EC8C9CC7D4}" srcOrd="1" destOrd="0" presId="urn:microsoft.com/office/officeart/2005/8/layout/orgChart1"/>
    <dgm:cxn modelId="{5072F790-02C3-4761-AAE5-B8A6B1BD8ABB}" type="presParOf" srcId="{20C41486-939F-4809-AE60-79EC8C9CC7D4}" destId="{F6747693-35A5-4134-ADFD-3A763DEA8867}" srcOrd="0" destOrd="0" presId="urn:microsoft.com/office/officeart/2005/8/layout/orgChart1"/>
    <dgm:cxn modelId="{FF286CC9-8545-4C53-97AD-B37CFA6E116B}" type="presParOf" srcId="{20C41486-939F-4809-AE60-79EC8C9CC7D4}" destId="{547C51B8-61A0-4589-A742-94AF7EFB4EE8}" srcOrd="1" destOrd="0" presId="urn:microsoft.com/office/officeart/2005/8/layout/orgChart1"/>
    <dgm:cxn modelId="{02235C31-37EB-4A34-8813-3E176F118A0C}" type="presParOf" srcId="{547C51B8-61A0-4589-A742-94AF7EFB4EE8}" destId="{A62D6A4B-337A-41B4-BAC8-0D3A440B77E6}" srcOrd="0" destOrd="0" presId="urn:microsoft.com/office/officeart/2005/8/layout/orgChart1"/>
    <dgm:cxn modelId="{F00A89FE-AA45-4B49-827F-CEA17B9B6B87}" type="presParOf" srcId="{A62D6A4B-337A-41B4-BAC8-0D3A440B77E6}" destId="{018C5D1A-5990-46B6-87EE-FF32FC50E919}" srcOrd="0" destOrd="0" presId="urn:microsoft.com/office/officeart/2005/8/layout/orgChart1"/>
    <dgm:cxn modelId="{522CBE2A-7604-47F2-A0A9-B00FE03B8B0D}" type="presParOf" srcId="{A62D6A4B-337A-41B4-BAC8-0D3A440B77E6}" destId="{6659A7A3-E832-4FCE-8514-D331C10886B2}" srcOrd="1" destOrd="0" presId="urn:microsoft.com/office/officeart/2005/8/layout/orgChart1"/>
    <dgm:cxn modelId="{4EB666C4-21FF-4C95-91FD-E059B0828EBE}" type="presParOf" srcId="{547C51B8-61A0-4589-A742-94AF7EFB4EE8}" destId="{A210C205-5C01-49CD-9BC3-654DB2A409DB}" srcOrd="1" destOrd="0" presId="urn:microsoft.com/office/officeart/2005/8/layout/orgChart1"/>
    <dgm:cxn modelId="{492E6E02-A968-40F9-9F77-D6D52C07444C}" type="presParOf" srcId="{547C51B8-61A0-4589-A742-94AF7EFB4EE8}" destId="{A288CE96-F5E1-4F67-8FDE-18FD0303F747}" srcOrd="2" destOrd="0" presId="urn:microsoft.com/office/officeart/2005/8/layout/orgChart1"/>
    <dgm:cxn modelId="{90D7D3A7-FC9E-4963-8931-19E1E7C05801}" type="presParOf" srcId="{933F4A8E-8DDD-4097-9EC1-81D51AE5A678}" destId="{72D95C28-13B8-4D8E-82C3-B7819C43F3DE}" srcOrd="2" destOrd="0" presId="urn:microsoft.com/office/officeart/2005/8/layout/orgChart1"/>
    <dgm:cxn modelId="{10DA6ABB-04F0-4330-B7D3-02572EE45C64}" type="presParOf" srcId="{E3AF51AA-6608-4AA1-B9C1-E4E369472EFB}" destId="{523C9413-B253-4D9D-AFE9-30694C0D8CFB}" srcOrd="2" destOrd="0" presId="urn:microsoft.com/office/officeart/2005/8/layout/orgChart1"/>
    <dgm:cxn modelId="{0ED5F48E-AFD6-40B7-8B22-895991FAE3F2}" type="presParOf" srcId="{AFC131CE-E583-45A9-A449-30C86865CC3A}" destId="{215D4764-919D-436E-8114-8C147AFDD46E}" srcOrd="2" destOrd="0" presId="urn:microsoft.com/office/officeart/2005/8/layout/orgChart1"/>
  </dgm:cxnLst>
  <dgm:bg>
    <a:solidFill>
      <a:schemeClr val="bg1"/>
    </a:solidFill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157FFD21-D24A-484A-BBDC-D6900AFCBB20}" type="doc">
      <dgm:prSet loTypeId="urn:microsoft.com/office/officeart/2005/8/layout/orgChart1" loCatId="hierarchy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GB"/>
        </a:p>
      </dgm:t>
    </dgm:pt>
    <dgm:pt modelId="{A219169B-AE2F-4F50-B6F3-6159F520190A}">
      <dgm:prSet phldrT="[Text]" custT="1"/>
      <dgm:spPr/>
      <dgm:t>
        <a:bodyPr/>
        <a:lstStyle/>
        <a:p>
          <a:r>
            <a:rPr lang="en-GB" sz="1800" b="1" dirty="0"/>
            <a:t>Your Project Approach</a:t>
          </a:r>
        </a:p>
      </dgm:t>
    </dgm:pt>
    <dgm:pt modelId="{2A98C910-5ABA-4BDB-9059-336FFF2E628B}" type="parTrans" cxnId="{A4333347-19BA-4BF2-B43D-412756865ADB}">
      <dgm:prSet/>
      <dgm:spPr/>
      <dgm:t>
        <a:bodyPr/>
        <a:lstStyle/>
        <a:p>
          <a:endParaRPr lang="en-GB"/>
        </a:p>
      </dgm:t>
    </dgm:pt>
    <dgm:pt modelId="{FE81B769-D328-4F5A-BE7E-E97E1BB7EA3C}" type="sibTrans" cxnId="{A4333347-19BA-4BF2-B43D-412756865ADB}">
      <dgm:prSet/>
      <dgm:spPr/>
      <dgm:t>
        <a:bodyPr/>
        <a:lstStyle/>
        <a:p>
          <a:endParaRPr lang="en-GB"/>
        </a:p>
      </dgm:t>
    </dgm:pt>
    <dgm:pt modelId="{3165E16D-F80C-4943-B572-AE61ED2F25AC}">
      <dgm:prSet phldrT="[Text]"/>
      <dgm:spPr>
        <a:solidFill>
          <a:schemeClr val="accent4"/>
        </a:solidFill>
        <a:ln>
          <a:solidFill>
            <a:schemeClr val="bg1"/>
          </a:solidFill>
        </a:ln>
      </dgm:spPr>
      <dgm:t>
        <a:bodyPr/>
        <a:lstStyle/>
        <a:p>
          <a:r>
            <a:rPr lang="en-GB" dirty="0">
              <a:solidFill>
                <a:schemeClr val="bg1"/>
              </a:solidFill>
            </a:rPr>
            <a:t>SDLC Approach</a:t>
          </a:r>
        </a:p>
      </dgm:t>
    </dgm:pt>
    <dgm:pt modelId="{1FEAC702-2C41-4531-9B7A-91B13452BECD}" type="parTrans" cxnId="{A34EA7E2-2C34-478A-8F88-65EAE90853CC}">
      <dgm:prSet/>
      <dgm:spPr/>
      <dgm:t>
        <a:bodyPr/>
        <a:lstStyle/>
        <a:p>
          <a:endParaRPr lang="en-GB"/>
        </a:p>
      </dgm:t>
    </dgm:pt>
    <dgm:pt modelId="{C7FD0543-2D9A-45E3-B930-C864CD49232A}" type="sibTrans" cxnId="{A34EA7E2-2C34-478A-8F88-65EAE90853CC}">
      <dgm:prSet/>
      <dgm:spPr/>
      <dgm:t>
        <a:bodyPr/>
        <a:lstStyle/>
        <a:p>
          <a:endParaRPr lang="en-GB"/>
        </a:p>
      </dgm:t>
    </dgm:pt>
    <dgm:pt modelId="{D261D79A-68B4-4D62-964F-7694182FA88D}">
      <dgm:prSet phldrT="[Text]"/>
      <dgm:spPr>
        <a:solidFill>
          <a:srgbClr val="FFFF00"/>
        </a:solidFill>
        <a:ln>
          <a:solidFill>
            <a:schemeClr val="tx1"/>
          </a:solidFill>
        </a:ln>
      </dgm:spPr>
      <dgm:t>
        <a:bodyPr/>
        <a:lstStyle/>
        <a:p>
          <a:r>
            <a:rPr lang="en-GB" dirty="0">
              <a:solidFill>
                <a:schemeClr val="tx1"/>
              </a:solidFill>
            </a:rPr>
            <a:t>Field Research</a:t>
          </a:r>
        </a:p>
      </dgm:t>
    </dgm:pt>
    <dgm:pt modelId="{6E933F28-9932-45D8-90F5-652AF99C41AE}" type="parTrans" cxnId="{7DAEDACD-8E2D-4B42-ABD0-AD93C66A67E1}">
      <dgm:prSet/>
      <dgm:spPr/>
      <dgm:t>
        <a:bodyPr/>
        <a:lstStyle/>
        <a:p>
          <a:endParaRPr lang="en-GB"/>
        </a:p>
      </dgm:t>
    </dgm:pt>
    <dgm:pt modelId="{96640E5E-B00B-47B7-A905-0CB12D62FA35}" type="sibTrans" cxnId="{7DAEDACD-8E2D-4B42-ABD0-AD93C66A67E1}">
      <dgm:prSet/>
      <dgm:spPr/>
      <dgm:t>
        <a:bodyPr/>
        <a:lstStyle/>
        <a:p>
          <a:endParaRPr lang="en-GB"/>
        </a:p>
      </dgm:t>
    </dgm:pt>
    <dgm:pt modelId="{FC6DEF4B-A605-4F9B-B056-DC18CBA0F5FB}">
      <dgm:prSet phldrT="[Text]"/>
      <dgm:spPr>
        <a:solidFill>
          <a:schemeClr val="accent4"/>
        </a:solidFill>
        <a:ln>
          <a:solidFill>
            <a:schemeClr val="bg1"/>
          </a:solidFill>
        </a:ln>
      </dgm:spPr>
      <dgm:t>
        <a:bodyPr/>
        <a:lstStyle/>
        <a:p>
          <a:r>
            <a:rPr lang="en-GB" dirty="0">
              <a:solidFill>
                <a:schemeClr val="bg1"/>
              </a:solidFill>
            </a:rPr>
            <a:t>SSADM, Agile, Waterfall…etc</a:t>
          </a:r>
        </a:p>
      </dgm:t>
    </dgm:pt>
    <dgm:pt modelId="{8284151A-C276-4668-823D-B97BB9228E41}" type="parTrans" cxnId="{818784D9-4EBF-44E5-93A3-6CA9FD3B81B9}">
      <dgm:prSet/>
      <dgm:spPr/>
      <dgm:t>
        <a:bodyPr/>
        <a:lstStyle/>
        <a:p>
          <a:endParaRPr lang="en-GB"/>
        </a:p>
      </dgm:t>
    </dgm:pt>
    <dgm:pt modelId="{C3CA9E23-8F0E-4187-B7D8-F93D91305EC6}" type="sibTrans" cxnId="{818784D9-4EBF-44E5-93A3-6CA9FD3B81B9}">
      <dgm:prSet/>
      <dgm:spPr/>
      <dgm:t>
        <a:bodyPr/>
        <a:lstStyle/>
        <a:p>
          <a:endParaRPr lang="en-GB"/>
        </a:p>
      </dgm:t>
    </dgm:pt>
    <dgm:pt modelId="{CF26DF82-0C6D-4013-B702-AD2E74B94819}">
      <dgm:prSet phldrT="[Text]"/>
      <dgm:spPr>
        <a:solidFill>
          <a:schemeClr val="accent6"/>
        </a:solidFill>
        <a:ln>
          <a:solidFill>
            <a:schemeClr val="bg1"/>
          </a:solidFill>
        </a:ln>
      </dgm:spPr>
      <dgm:t>
        <a:bodyPr/>
        <a:lstStyle/>
        <a:p>
          <a:r>
            <a:rPr lang="en-GB" dirty="0">
              <a:solidFill>
                <a:schemeClr val="bg1"/>
              </a:solidFill>
            </a:rPr>
            <a:t>Kanban, Scrum, Gantt chart…etc</a:t>
          </a:r>
        </a:p>
      </dgm:t>
    </dgm:pt>
    <dgm:pt modelId="{25FC02E0-EDF5-41EF-B372-C6EFB14F639B}" type="parTrans" cxnId="{A273969B-7A54-4962-B271-1C429108B2C0}">
      <dgm:prSet/>
      <dgm:spPr/>
      <dgm:t>
        <a:bodyPr/>
        <a:lstStyle/>
        <a:p>
          <a:endParaRPr lang="en-GB"/>
        </a:p>
      </dgm:t>
    </dgm:pt>
    <dgm:pt modelId="{B8679F27-072C-4BEE-A8E1-86E719D817A8}" type="sibTrans" cxnId="{A273969B-7A54-4962-B271-1C429108B2C0}">
      <dgm:prSet/>
      <dgm:spPr/>
      <dgm:t>
        <a:bodyPr/>
        <a:lstStyle/>
        <a:p>
          <a:endParaRPr lang="en-GB"/>
        </a:p>
      </dgm:t>
    </dgm:pt>
    <dgm:pt modelId="{3377243D-E7AC-4F2B-83BE-98DD559F8F5E}">
      <dgm:prSet phldrT="[Text]"/>
      <dgm:spPr>
        <a:solidFill>
          <a:srgbClr val="FFFF00"/>
        </a:solidFill>
        <a:ln>
          <a:solidFill>
            <a:schemeClr val="tx1"/>
          </a:solidFill>
        </a:ln>
      </dgm:spPr>
      <dgm:t>
        <a:bodyPr/>
        <a:lstStyle/>
        <a:p>
          <a:r>
            <a:rPr lang="en-GB" dirty="0">
              <a:solidFill>
                <a:schemeClr val="tx1"/>
              </a:solidFill>
            </a:rPr>
            <a:t>Quantitative</a:t>
          </a:r>
        </a:p>
      </dgm:t>
    </dgm:pt>
    <dgm:pt modelId="{C9B214FE-31BC-409F-87EA-629CFCC18287}" type="parTrans" cxnId="{4858A39E-357B-42C5-9035-C7457406CF50}">
      <dgm:prSet/>
      <dgm:spPr/>
      <dgm:t>
        <a:bodyPr/>
        <a:lstStyle/>
        <a:p>
          <a:endParaRPr lang="en-GB"/>
        </a:p>
      </dgm:t>
    </dgm:pt>
    <dgm:pt modelId="{084AE076-FF41-4E2C-A046-22B943A19079}" type="sibTrans" cxnId="{4858A39E-357B-42C5-9035-C7457406CF50}">
      <dgm:prSet/>
      <dgm:spPr/>
      <dgm:t>
        <a:bodyPr/>
        <a:lstStyle/>
        <a:p>
          <a:endParaRPr lang="en-GB"/>
        </a:p>
      </dgm:t>
    </dgm:pt>
    <dgm:pt modelId="{0266637F-1548-45D2-9478-DC8D1967B3DB}">
      <dgm:prSet phldrT="[Text]"/>
      <dgm:spPr/>
      <dgm:t>
        <a:bodyPr/>
        <a:lstStyle/>
        <a:p>
          <a:r>
            <a:rPr lang="en-GB" dirty="0"/>
            <a:t>Qualitative</a:t>
          </a:r>
        </a:p>
      </dgm:t>
    </dgm:pt>
    <dgm:pt modelId="{25518C61-279E-40A3-8765-E48F0C9A5175}" type="parTrans" cxnId="{BA73CB6A-F152-4000-8941-D9C8F23A2A18}">
      <dgm:prSet/>
      <dgm:spPr/>
      <dgm:t>
        <a:bodyPr/>
        <a:lstStyle/>
        <a:p>
          <a:endParaRPr lang="en-GB"/>
        </a:p>
      </dgm:t>
    </dgm:pt>
    <dgm:pt modelId="{698A849D-1D05-42E9-AF8A-A6F312B8C80B}" type="sibTrans" cxnId="{BA73CB6A-F152-4000-8941-D9C8F23A2A18}">
      <dgm:prSet/>
      <dgm:spPr/>
      <dgm:t>
        <a:bodyPr/>
        <a:lstStyle/>
        <a:p>
          <a:endParaRPr lang="en-GB"/>
        </a:p>
      </dgm:t>
    </dgm:pt>
    <dgm:pt modelId="{BA81206E-E5B7-430C-A142-4A54E39ECA5B}">
      <dgm:prSet phldrT="[Text]"/>
      <dgm:spPr>
        <a:solidFill>
          <a:srgbClr val="FFFF00"/>
        </a:solidFill>
        <a:ln>
          <a:solidFill>
            <a:schemeClr val="tx1"/>
          </a:solidFill>
        </a:ln>
      </dgm:spPr>
      <dgm:t>
        <a:bodyPr/>
        <a:lstStyle/>
        <a:p>
          <a:r>
            <a:rPr lang="en-GB" dirty="0">
              <a:solidFill>
                <a:schemeClr val="tx1"/>
              </a:solidFill>
            </a:rPr>
            <a:t>Surveys, Questionnaires, datasets…</a:t>
          </a:r>
        </a:p>
      </dgm:t>
    </dgm:pt>
    <dgm:pt modelId="{258326EF-BBFC-4D89-8763-10E9EF3BA8CC}" type="parTrans" cxnId="{BAF65294-279E-40E8-AA4B-2DECBD9FD68B}">
      <dgm:prSet/>
      <dgm:spPr/>
      <dgm:t>
        <a:bodyPr/>
        <a:lstStyle/>
        <a:p>
          <a:endParaRPr lang="en-GB"/>
        </a:p>
      </dgm:t>
    </dgm:pt>
    <dgm:pt modelId="{F1FB442E-3FF4-46BF-8FFC-951C10551CBA}" type="sibTrans" cxnId="{BAF65294-279E-40E8-AA4B-2DECBD9FD68B}">
      <dgm:prSet/>
      <dgm:spPr/>
      <dgm:t>
        <a:bodyPr/>
        <a:lstStyle/>
        <a:p>
          <a:endParaRPr lang="en-GB"/>
        </a:p>
      </dgm:t>
    </dgm:pt>
    <dgm:pt modelId="{D9BC4CFF-751C-4088-B320-3E2C58D49906}">
      <dgm:prSet phldrT="[Text]"/>
      <dgm:spPr/>
      <dgm:t>
        <a:bodyPr/>
        <a:lstStyle/>
        <a:p>
          <a:r>
            <a:rPr lang="en-GB" dirty="0"/>
            <a:t>Interviews, focus groups, Text analysis…etc</a:t>
          </a:r>
        </a:p>
      </dgm:t>
    </dgm:pt>
    <dgm:pt modelId="{C888379C-4CD6-46AE-9232-7C555A3D280B}" type="parTrans" cxnId="{65CD252E-763C-4E0F-851E-2AE11C22823C}">
      <dgm:prSet/>
      <dgm:spPr/>
      <dgm:t>
        <a:bodyPr/>
        <a:lstStyle/>
        <a:p>
          <a:endParaRPr lang="en-GB"/>
        </a:p>
      </dgm:t>
    </dgm:pt>
    <dgm:pt modelId="{9690ADC1-4A29-44B7-B549-CF20F3BAF61A}" type="sibTrans" cxnId="{65CD252E-763C-4E0F-851E-2AE11C22823C}">
      <dgm:prSet/>
      <dgm:spPr/>
      <dgm:t>
        <a:bodyPr/>
        <a:lstStyle/>
        <a:p>
          <a:endParaRPr lang="en-GB"/>
        </a:p>
      </dgm:t>
    </dgm:pt>
    <dgm:pt modelId="{9A4AB3E2-D2AC-4D3F-9645-E1283208925B}" type="pres">
      <dgm:prSet presAssocID="{157FFD21-D24A-484A-BBDC-D6900AFCBB2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AFC131CE-E583-45A9-A449-30C86865CC3A}" type="pres">
      <dgm:prSet presAssocID="{A219169B-AE2F-4F50-B6F3-6159F520190A}" presName="hierRoot1" presStyleCnt="0">
        <dgm:presLayoutVars>
          <dgm:hierBranch val="init"/>
        </dgm:presLayoutVars>
      </dgm:prSet>
      <dgm:spPr/>
    </dgm:pt>
    <dgm:pt modelId="{1AC3D6EF-24A0-4B48-8ACA-421350BDE131}" type="pres">
      <dgm:prSet presAssocID="{A219169B-AE2F-4F50-B6F3-6159F520190A}" presName="rootComposite1" presStyleCnt="0"/>
      <dgm:spPr/>
    </dgm:pt>
    <dgm:pt modelId="{ADF4F902-5E7D-4992-AD64-617D0B9D7F91}" type="pres">
      <dgm:prSet presAssocID="{A219169B-AE2F-4F50-B6F3-6159F520190A}" presName="rootText1" presStyleLbl="node0" presStyleIdx="0" presStyleCnt="1">
        <dgm:presLayoutVars>
          <dgm:chPref val="3"/>
        </dgm:presLayoutVars>
      </dgm:prSet>
      <dgm:spPr/>
    </dgm:pt>
    <dgm:pt modelId="{2AF56341-F45C-4BE8-82A5-8696654AB9C0}" type="pres">
      <dgm:prSet presAssocID="{A219169B-AE2F-4F50-B6F3-6159F520190A}" presName="rootConnector1" presStyleLbl="node1" presStyleIdx="0" presStyleCnt="0"/>
      <dgm:spPr/>
    </dgm:pt>
    <dgm:pt modelId="{00B9DFF6-7B4D-4E34-AC2B-16D7EF44CB3F}" type="pres">
      <dgm:prSet presAssocID="{A219169B-AE2F-4F50-B6F3-6159F520190A}" presName="hierChild2" presStyleCnt="0"/>
      <dgm:spPr/>
    </dgm:pt>
    <dgm:pt modelId="{C1FA120E-A23D-41E4-8B20-62D5EC8D37C2}" type="pres">
      <dgm:prSet presAssocID="{1FEAC702-2C41-4531-9B7A-91B13452BECD}" presName="Name37" presStyleLbl="parChTrans1D2" presStyleIdx="0" presStyleCnt="2"/>
      <dgm:spPr/>
    </dgm:pt>
    <dgm:pt modelId="{32FF5B19-DC9F-4516-9867-A1D27C50A792}" type="pres">
      <dgm:prSet presAssocID="{3165E16D-F80C-4943-B572-AE61ED2F25AC}" presName="hierRoot2" presStyleCnt="0">
        <dgm:presLayoutVars>
          <dgm:hierBranch val="init"/>
        </dgm:presLayoutVars>
      </dgm:prSet>
      <dgm:spPr/>
    </dgm:pt>
    <dgm:pt modelId="{53A289C1-8B10-4D15-AEF0-A1AE4A955529}" type="pres">
      <dgm:prSet presAssocID="{3165E16D-F80C-4943-B572-AE61ED2F25AC}" presName="rootComposite" presStyleCnt="0"/>
      <dgm:spPr/>
    </dgm:pt>
    <dgm:pt modelId="{D0A1F7E4-ACFF-4B5F-94E7-346B607BE87E}" type="pres">
      <dgm:prSet presAssocID="{3165E16D-F80C-4943-B572-AE61ED2F25AC}" presName="rootText" presStyleLbl="node2" presStyleIdx="0" presStyleCnt="2">
        <dgm:presLayoutVars>
          <dgm:chPref val="3"/>
        </dgm:presLayoutVars>
      </dgm:prSet>
      <dgm:spPr/>
    </dgm:pt>
    <dgm:pt modelId="{B01C2A1E-4319-46EC-9FE3-4E49BDB12708}" type="pres">
      <dgm:prSet presAssocID="{3165E16D-F80C-4943-B572-AE61ED2F25AC}" presName="rootConnector" presStyleLbl="node2" presStyleIdx="0" presStyleCnt="2"/>
      <dgm:spPr/>
    </dgm:pt>
    <dgm:pt modelId="{AC424CD9-3FA9-4073-8A06-61DEEA234F5D}" type="pres">
      <dgm:prSet presAssocID="{3165E16D-F80C-4943-B572-AE61ED2F25AC}" presName="hierChild4" presStyleCnt="0"/>
      <dgm:spPr/>
    </dgm:pt>
    <dgm:pt modelId="{D2A7DEF8-3564-415F-94AD-DD2B044081F8}" type="pres">
      <dgm:prSet presAssocID="{8284151A-C276-4668-823D-B97BB9228E41}" presName="Name37" presStyleLbl="parChTrans1D3" presStyleIdx="0" presStyleCnt="3"/>
      <dgm:spPr/>
    </dgm:pt>
    <dgm:pt modelId="{B661221E-B58D-45DE-AE21-C1474199FD12}" type="pres">
      <dgm:prSet presAssocID="{FC6DEF4B-A605-4F9B-B056-DC18CBA0F5FB}" presName="hierRoot2" presStyleCnt="0">
        <dgm:presLayoutVars>
          <dgm:hierBranch val="init"/>
        </dgm:presLayoutVars>
      </dgm:prSet>
      <dgm:spPr/>
    </dgm:pt>
    <dgm:pt modelId="{C1213D0A-83E1-4329-8089-A82AB7271258}" type="pres">
      <dgm:prSet presAssocID="{FC6DEF4B-A605-4F9B-B056-DC18CBA0F5FB}" presName="rootComposite" presStyleCnt="0"/>
      <dgm:spPr/>
    </dgm:pt>
    <dgm:pt modelId="{84A64D24-EC7E-46CB-8F0C-86DC5F97B002}" type="pres">
      <dgm:prSet presAssocID="{FC6DEF4B-A605-4F9B-B056-DC18CBA0F5FB}" presName="rootText" presStyleLbl="node3" presStyleIdx="0" presStyleCnt="3">
        <dgm:presLayoutVars>
          <dgm:chPref val="3"/>
        </dgm:presLayoutVars>
      </dgm:prSet>
      <dgm:spPr/>
    </dgm:pt>
    <dgm:pt modelId="{ACCEB5E4-F092-43AC-8ABE-932416A5C6B9}" type="pres">
      <dgm:prSet presAssocID="{FC6DEF4B-A605-4F9B-B056-DC18CBA0F5FB}" presName="rootConnector" presStyleLbl="node3" presStyleIdx="0" presStyleCnt="3"/>
      <dgm:spPr/>
    </dgm:pt>
    <dgm:pt modelId="{19EA03B1-3042-47F1-B6DC-99A9D17F1053}" type="pres">
      <dgm:prSet presAssocID="{FC6DEF4B-A605-4F9B-B056-DC18CBA0F5FB}" presName="hierChild4" presStyleCnt="0"/>
      <dgm:spPr/>
    </dgm:pt>
    <dgm:pt modelId="{DF30A3EB-8EB5-4726-8353-CE9202968261}" type="pres">
      <dgm:prSet presAssocID="{25FC02E0-EDF5-41EF-B372-C6EFB14F639B}" presName="Name37" presStyleLbl="parChTrans1D4" presStyleIdx="0" presStyleCnt="3"/>
      <dgm:spPr/>
    </dgm:pt>
    <dgm:pt modelId="{5E72AA77-3C36-4FC2-AC0C-4BC23F9D66E4}" type="pres">
      <dgm:prSet presAssocID="{CF26DF82-0C6D-4013-B702-AD2E74B94819}" presName="hierRoot2" presStyleCnt="0">
        <dgm:presLayoutVars>
          <dgm:hierBranch val="init"/>
        </dgm:presLayoutVars>
      </dgm:prSet>
      <dgm:spPr/>
    </dgm:pt>
    <dgm:pt modelId="{45D79A6E-09B0-4D36-957B-048EDBFAE168}" type="pres">
      <dgm:prSet presAssocID="{CF26DF82-0C6D-4013-B702-AD2E74B94819}" presName="rootComposite" presStyleCnt="0"/>
      <dgm:spPr/>
    </dgm:pt>
    <dgm:pt modelId="{BFC2F221-982E-429C-B115-7082062A7385}" type="pres">
      <dgm:prSet presAssocID="{CF26DF82-0C6D-4013-B702-AD2E74B94819}" presName="rootText" presStyleLbl="node4" presStyleIdx="0" presStyleCnt="3">
        <dgm:presLayoutVars>
          <dgm:chPref val="3"/>
        </dgm:presLayoutVars>
      </dgm:prSet>
      <dgm:spPr/>
    </dgm:pt>
    <dgm:pt modelId="{841CDE78-46BC-4C5A-8A89-159BD7A8DE0D}" type="pres">
      <dgm:prSet presAssocID="{CF26DF82-0C6D-4013-B702-AD2E74B94819}" presName="rootConnector" presStyleLbl="node4" presStyleIdx="0" presStyleCnt="3"/>
      <dgm:spPr/>
    </dgm:pt>
    <dgm:pt modelId="{A011B81C-C2C8-4C91-B4D8-A276DB21068B}" type="pres">
      <dgm:prSet presAssocID="{CF26DF82-0C6D-4013-B702-AD2E74B94819}" presName="hierChild4" presStyleCnt="0"/>
      <dgm:spPr/>
    </dgm:pt>
    <dgm:pt modelId="{3D518608-99E5-4DB9-94F9-53BE5067FB5A}" type="pres">
      <dgm:prSet presAssocID="{CF26DF82-0C6D-4013-B702-AD2E74B94819}" presName="hierChild5" presStyleCnt="0"/>
      <dgm:spPr/>
    </dgm:pt>
    <dgm:pt modelId="{C6C8A91B-28D4-4356-849D-A79167A859CE}" type="pres">
      <dgm:prSet presAssocID="{FC6DEF4B-A605-4F9B-B056-DC18CBA0F5FB}" presName="hierChild5" presStyleCnt="0"/>
      <dgm:spPr/>
    </dgm:pt>
    <dgm:pt modelId="{0F08A8E5-7205-4F73-9774-AB37AF04A197}" type="pres">
      <dgm:prSet presAssocID="{3165E16D-F80C-4943-B572-AE61ED2F25AC}" presName="hierChild5" presStyleCnt="0"/>
      <dgm:spPr/>
    </dgm:pt>
    <dgm:pt modelId="{CFC12954-82C3-4F36-9B43-77A1D9619277}" type="pres">
      <dgm:prSet presAssocID="{6E933F28-9932-45D8-90F5-652AF99C41AE}" presName="Name37" presStyleLbl="parChTrans1D2" presStyleIdx="1" presStyleCnt="2"/>
      <dgm:spPr/>
    </dgm:pt>
    <dgm:pt modelId="{E3AF51AA-6608-4AA1-B9C1-E4E369472EFB}" type="pres">
      <dgm:prSet presAssocID="{D261D79A-68B4-4D62-964F-7694182FA88D}" presName="hierRoot2" presStyleCnt="0">
        <dgm:presLayoutVars>
          <dgm:hierBranch val="init"/>
        </dgm:presLayoutVars>
      </dgm:prSet>
      <dgm:spPr/>
    </dgm:pt>
    <dgm:pt modelId="{307209FA-23D8-477A-BE10-A45C7FA58F94}" type="pres">
      <dgm:prSet presAssocID="{D261D79A-68B4-4D62-964F-7694182FA88D}" presName="rootComposite" presStyleCnt="0"/>
      <dgm:spPr/>
    </dgm:pt>
    <dgm:pt modelId="{3FEEEB27-225B-4420-9364-7497A6D5A381}" type="pres">
      <dgm:prSet presAssocID="{D261D79A-68B4-4D62-964F-7694182FA88D}" presName="rootText" presStyleLbl="node2" presStyleIdx="1" presStyleCnt="2">
        <dgm:presLayoutVars>
          <dgm:chPref val="3"/>
        </dgm:presLayoutVars>
      </dgm:prSet>
      <dgm:spPr/>
    </dgm:pt>
    <dgm:pt modelId="{D6F846AC-0D7F-4CD4-BEAB-3CF87D1F10A7}" type="pres">
      <dgm:prSet presAssocID="{D261D79A-68B4-4D62-964F-7694182FA88D}" presName="rootConnector" presStyleLbl="node2" presStyleIdx="1" presStyleCnt="2"/>
      <dgm:spPr/>
    </dgm:pt>
    <dgm:pt modelId="{E579E8FA-8765-4550-8FE5-724CFB2B27B9}" type="pres">
      <dgm:prSet presAssocID="{D261D79A-68B4-4D62-964F-7694182FA88D}" presName="hierChild4" presStyleCnt="0"/>
      <dgm:spPr/>
    </dgm:pt>
    <dgm:pt modelId="{095A3FB7-5A1E-439E-8589-895165EF79DA}" type="pres">
      <dgm:prSet presAssocID="{C9B214FE-31BC-409F-87EA-629CFCC18287}" presName="Name37" presStyleLbl="parChTrans1D3" presStyleIdx="1" presStyleCnt="3"/>
      <dgm:spPr/>
    </dgm:pt>
    <dgm:pt modelId="{7B4CA20E-A2AE-417C-9222-AFF99981ACA8}" type="pres">
      <dgm:prSet presAssocID="{3377243D-E7AC-4F2B-83BE-98DD559F8F5E}" presName="hierRoot2" presStyleCnt="0">
        <dgm:presLayoutVars>
          <dgm:hierBranch val="init"/>
        </dgm:presLayoutVars>
      </dgm:prSet>
      <dgm:spPr/>
    </dgm:pt>
    <dgm:pt modelId="{F310F577-D297-432C-8007-EB6FC0333EAD}" type="pres">
      <dgm:prSet presAssocID="{3377243D-E7AC-4F2B-83BE-98DD559F8F5E}" presName="rootComposite" presStyleCnt="0"/>
      <dgm:spPr/>
    </dgm:pt>
    <dgm:pt modelId="{C42B1DF0-652D-49B4-B5FD-783123678FE2}" type="pres">
      <dgm:prSet presAssocID="{3377243D-E7AC-4F2B-83BE-98DD559F8F5E}" presName="rootText" presStyleLbl="node3" presStyleIdx="1" presStyleCnt="3">
        <dgm:presLayoutVars>
          <dgm:chPref val="3"/>
        </dgm:presLayoutVars>
      </dgm:prSet>
      <dgm:spPr/>
    </dgm:pt>
    <dgm:pt modelId="{DBCAA885-AE8E-43F9-A241-6B3145AB8711}" type="pres">
      <dgm:prSet presAssocID="{3377243D-E7AC-4F2B-83BE-98DD559F8F5E}" presName="rootConnector" presStyleLbl="node3" presStyleIdx="1" presStyleCnt="3"/>
      <dgm:spPr/>
    </dgm:pt>
    <dgm:pt modelId="{5420D66C-F40D-4BD0-BACB-6E9ADE298A1B}" type="pres">
      <dgm:prSet presAssocID="{3377243D-E7AC-4F2B-83BE-98DD559F8F5E}" presName="hierChild4" presStyleCnt="0"/>
      <dgm:spPr/>
    </dgm:pt>
    <dgm:pt modelId="{C868EFC4-AD10-4924-940B-D105F3E54096}" type="pres">
      <dgm:prSet presAssocID="{258326EF-BBFC-4D89-8763-10E9EF3BA8CC}" presName="Name37" presStyleLbl="parChTrans1D4" presStyleIdx="1" presStyleCnt="3"/>
      <dgm:spPr/>
    </dgm:pt>
    <dgm:pt modelId="{86AABA14-20A8-4367-9C78-D77DBA5A8947}" type="pres">
      <dgm:prSet presAssocID="{BA81206E-E5B7-430C-A142-4A54E39ECA5B}" presName="hierRoot2" presStyleCnt="0">
        <dgm:presLayoutVars>
          <dgm:hierBranch val="init"/>
        </dgm:presLayoutVars>
      </dgm:prSet>
      <dgm:spPr/>
    </dgm:pt>
    <dgm:pt modelId="{62A94DB2-EE7C-4305-889A-1D5DE90B74C3}" type="pres">
      <dgm:prSet presAssocID="{BA81206E-E5B7-430C-A142-4A54E39ECA5B}" presName="rootComposite" presStyleCnt="0"/>
      <dgm:spPr/>
    </dgm:pt>
    <dgm:pt modelId="{7FC77439-6FB2-4AFD-BE04-10BB6F991733}" type="pres">
      <dgm:prSet presAssocID="{BA81206E-E5B7-430C-A142-4A54E39ECA5B}" presName="rootText" presStyleLbl="node4" presStyleIdx="1" presStyleCnt="3">
        <dgm:presLayoutVars>
          <dgm:chPref val="3"/>
        </dgm:presLayoutVars>
      </dgm:prSet>
      <dgm:spPr/>
    </dgm:pt>
    <dgm:pt modelId="{34C64E6A-9DFF-4F5C-AC98-B39C8CDDBB6F}" type="pres">
      <dgm:prSet presAssocID="{BA81206E-E5B7-430C-A142-4A54E39ECA5B}" presName="rootConnector" presStyleLbl="node4" presStyleIdx="1" presStyleCnt="3"/>
      <dgm:spPr/>
    </dgm:pt>
    <dgm:pt modelId="{D02B14FD-C7C5-42ED-9BA8-460969F804C5}" type="pres">
      <dgm:prSet presAssocID="{BA81206E-E5B7-430C-A142-4A54E39ECA5B}" presName="hierChild4" presStyleCnt="0"/>
      <dgm:spPr/>
    </dgm:pt>
    <dgm:pt modelId="{50D804F8-9F73-4FC3-B773-2F7C0ED03430}" type="pres">
      <dgm:prSet presAssocID="{BA81206E-E5B7-430C-A142-4A54E39ECA5B}" presName="hierChild5" presStyleCnt="0"/>
      <dgm:spPr/>
    </dgm:pt>
    <dgm:pt modelId="{70021907-CE60-4A9C-85EB-7A1639D051A5}" type="pres">
      <dgm:prSet presAssocID="{3377243D-E7AC-4F2B-83BE-98DD559F8F5E}" presName="hierChild5" presStyleCnt="0"/>
      <dgm:spPr/>
    </dgm:pt>
    <dgm:pt modelId="{45AFAB5A-FF72-4E46-AB2A-125A18E365C7}" type="pres">
      <dgm:prSet presAssocID="{25518C61-279E-40A3-8765-E48F0C9A5175}" presName="Name37" presStyleLbl="parChTrans1D3" presStyleIdx="2" presStyleCnt="3"/>
      <dgm:spPr/>
    </dgm:pt>
    <dgm:pt modelId="{933F4A8E-8DDD-4097-9EC1-81D51AE5A678}" type="pres">
      <dgm:prSet presAssocID="{0266637F-1548-45D2-9478-DC8D1967B3DB}" presName="hierRoot2" presStyleCnt="0">
        <dgm:presLayoutVars>
          <dgm:hierBranch val="init"/>
        </dgm:presLayoutVars>
      </dgm:prSet>
      <dgm:spPr/>
    </dgm:pt>
    <dgm:pt modelId="{0B473CEB-23C2-449B-BA33-30C7EED36DEC}" type="pres">
      <dgm:prSet presAssocID="{0266637F-1548-45D2-9478-DC8D1967B3DB}" presName="rootComposite" presStyleCnt="0"/>
      <dgm:spPr/>
    </dgm:pt>
    <dgm:pt modelId="{BF545ED0-21C7-4AD9-9B10-05E340044E5C}" type="pres">
      <dgm:prSet presAssocID="{0266637F-1548-45D2-9478-DC8D1967B3DB}" presName="rootText" presStyleLbl="node3" presStyleIdx="2" presStyleCnt="3">
        <dgm:presLayoutVars>
          <dgm:chPref val="3"/>
        </dgm:presLayoutVars>
      </dgm:prSet>
      <dgm:spPr/>
    </dgm:pt>
    <dgm:pt modelId="{D93396CC-AA9D-4E8C-A5FF-8EF43889977A}" type="pres">
      <dgm:prSet presAssocID="{0266637F-1548-45D2-9478-DC8D1967B3DB}" presName="rootConnector" presStyleLbl="node3" presStyleIdx="2" presStyleCnt="3"/>
      <dgm:spPr/>
    </dgm:pt>
    <dgm:pt modelId="{20C41486-939F-4809-AE60-79EC8C9CC7D4}" type="pres">
      <dgm:prSet presAssocID="{0266637F-1548-45D2-9478-DC8D1967B3DB}" presName="hierChild4" presStyleCnt="0"/>
      <dgm:spPr/>
    </dgm:pt>
    <dgm:pt modelId="{F6747693-35A5-4134-ADFD-3A763DEA8867}" type="pres">
      <dgm:prSet presAssocID="{C888379C-4CD6-46AE-9232-7C555A3D280B}" presName="Name37" presStyleLbl="parChTrans1D4" presStyleIdx="2" presStyleCnt="3"/>
      <dgm:spPr/>
    </dgm:pt>
    <dgm:pt modelId="{547C51B8-61A0-4589-A742-94AF7EFB4EE8}" type="pres">
      <dgm:prSet presAssocID="{D9BC4CFF-751C-4088-B320-3E2C58D49906}" presName="hierRoot2" presStyleCnt="0">
        <dgm:presLayoutVars>
          <dgm:hierBranch val="init"/>
        </dgm:presLayoutVars>
      </dgm:prSet>
      <dgm:spPr/>
    </dgm:pt>
    <dgm:pt modelId="{A62D6A4B-337A-41B4-BAC8-0D3A440B77E6}" type="pres">
      <dgm:prSet presAssocID="{D9BC4CFF-751C-4088-B320-3E2C58D49906}" presName="rootComposite" presStyleCnt="0"/>
      <dgm:spPr/>
    </dgm:pt>
    <dgm:pt modelId="{018C5D1A-5990-46B6-87EE-FF32FC50E919}" type="pres">
      <dgm:prSet presAssocID="{D9BC4CFF-751C-4088-B320-3E2C58D49906}" presName="rootText" presStyleLbl="node4" presStyleIdx="2" presStyleCnt="3">
        <dgm:presLayoutVars>
          <dgm:chPref val="3"/>
        </dgm:presLayoutVars>
      </dgm:prSet>
      <dgm:spPr/>
    </dgm:pt>
    <dgm:pt modelId="{6659A7A3-E832-4FCE-8514-D331C10886B2}" type="pres">
      <dgm:prSet presAssocID="{D9BC4CFF-751C-4088-B320-3E2C58D49906}" presName="rootConnector" presStyleLbl="node4" presStyleIdx="2" presStyleCnt="3"/>
      <dgm:spPr/>
    </dgm:pt>
    <dgm:pt modelId="{A210C205-5C01-49CD-9BC3-654DB2A409DB}" type="pres">
      <dgm:prSet presAssocID="{D9BC4CFF-751C-4088-B320-3E2C58D49906}" presName="hierChild4" presStyleCnt="0"/>
      <dgm:spPr/>
    </dgm:pt>
    <dgm:pt modelId="{A288CE96-F5E1-4F67-8FDE-18FD0303F747}" type="pres">
      <dgm:prSet presAssocID="{D9BC4CFF-751C-4088-B320-3E2C58D49906}" presName="hierChild5" presStyleCnt="0"/>
      <dgm:spPr/>
    </dgm:pt>
    <dgm:pt modelId="{72D95C28-13B8-4D8E-82C3-B7819C43F3DE}" type="pres">
      <dgm:prSet presAssocID="{0266637F-1548-45D2-9478-DC8D1967B3DB}" presName="hierChild5" presStyleCnt="0"/>
      <dgm:spPr/>
    </dgm:pt>
    <dgm:pt modelId="{523C9413-B253-4D9D-AFE9-30694C0D8CFB}" type="pres">
      <dgm:prSet presAssocID="{D261D79A-68B4-4D62-964F-7694182FA88D}" presName="hierChild5" presStyleCnt="0"/>
      <dgm:spPr/>
    </dgm:pt>
    <dgm:pt modelId="{215D4764-919D-436E-8114-8C147AFDD46E}" type="pres">
      <dgm:prSet presAssocID="{A219169B-AE2F-4F50-B6F3-6159F520190A}" presName="hierChild3" presStyleCnt="0"/>
      <dgm:spPr/>
    </dgm:pt>
  </dgm:ptLst>
  <dgm:cxnLst>
    <dgm:cxn modelId="{740BB705-3AF0-4BDE-9D28-AACCE84EF88F}" type="presOf" srcId="{258326EF-BBFC-4D89-8763-10E9EF3BA8CC}" destId="{C868EFC4-AD10-4924-940B-D105F3E54096}" srcOrd="0" destOrd="0" presId="urn:microsoft.com/office/officeart/2005/8/layout/orgChart1"/>
    <dgm:cxn modelId="{AC0D8B17-4A36-4B8F-8C83-04CB37A4B406}" type="presOf" srcId="{FC6DEF4B-A605-4F9B-B056-DC18CBA0F5FB}" destId="{84A64D24-EC7E-46CB-8F0C-86DC5F97B002}" srcOrd="0" destOrd="0" presId="urn:microsoft.com/office/officeart/2005/8/layout/orgChart1"/>
    <dgm:cxn modelId="{B0A21429-B4DE-47AC-8A11-1C04E56510DB}" type="presOf" srcId="{D261D79A-68B4-4D62-964F-7694182FA88D}" destId="{D6F846AC-0D7F-4CD4-BEAB-3CF87D1F10A7}" srcOrd="1" destOrd="0" presId="urn:microsoft.com/office/officeart/2005/8/layout/orgChart1"/>
    <dgm:cxn modelId="{65CD252E-763C-4E0F-851E-2AE11C22823C}" srcId="{0266637F-1548-45D2-9478-DC8D1967B3DB}" destId="{D9BC4CFF-751C-4088-B320-3E2C58D49906}" srcOrd="0" destOrd="0" parTransId="{C888379C-4CD6-46AE-9232-7C555A3D280B}" sibTransId="{9690ADC1-4A29-44B7-B549-CF20F3BAF61A}"/>
    <dgm:cxn modelId="{58347C35-56A6-4774-A1E6-99DED17AADF0}" type="presOf" srcId="{1FEAC702-2C41-4531-9B7A-91B13452BECD}" destId="{C1FA120E-A23D-41E4-8B20-62D5EC8D37C2}" srcOrd="0" destOrd="0" presId="urn:microsoft.com/office/officeart/2005/8/layout/orgChart1"/>
    <dgm:cxn modelId="{B54DB837-BAC1-4038-A149-1865ECB6AFFC}" type="presOf" srcId="{A219169B-AE2F-4F50-B6F3-6159F520190A}" destId="{2AF56341-F45C-4BE8-82A5-8696654AB9C0}" srcOrd="1" destOrd="0" presId="urn:microsoft.com/office/officeart/2005/8/layout/orgChart1"/>
    <dgm:cxn modelId="{332F5141-3CF1-42B6-8569-4B13492A3E75}" type="presOf" srcId="{0266637F-1548-45D2-9478-DC8D1967B3DB}" destId="{D93396CC-AA9D-4E8C-A5FF-8EF43889977A}" srcOrd="1" destOrd="0" presId="urn:microsoft.com/office/officeart/2005/8/layout/orgChart1"/>
    <dgm:cxn modelId="{A4333347-19BA-4BF2-B43D-412756865ADB}" srcId="{157FFD21-D24A-484A-BBDC-D6900AFCBB20}" destId="{A219169B-AE2F-4F50-B6F3-6159F520190A}" srcOrd="0" destOrd="0" parTransId="{2A98C910-5ABA-4BDB-9059-336FFF2E628B}" sibTransId="{FE81B769-D328-4F5A-BE7E-E97E1BB7EA3C}"/>
    <dgm:cxn modelId="{434E7B68-27C2-4DC9-ABFC-54E675291935}" type="presOf" srcId="{D9BC4CFF-751C-4088-B320-3E2C58D49906}" destId="{018C5D1A-5990-46B6-87EE-FF32FC50E919}" srcOrd="0" destOrd="0" presId="urn:microsoft.com/office/officeart/2005/8/layout/orgChart1"/>
    <dgm:cxn modelId="{BA73CB6A-F152-4000-8941-D9C8F23A2A18}" srcId="{D261D79A-68B4-4D62-964F-7694182FA88D}" destId="{0266637F-1548-45D2-9478-DC8D1967B3DB}" srcOrd="1" destOrd="0" parTransId="{25518C61-279E-40A3-8765-E48F0C9A5175}" sibTransId="{698A849D-1D05-42E9-AF8A-A6F312B8C80B}"/>
    <dgm:cxn modelId="{457DEE6D-2835-43E3-8343-EA9E4331E486}" type="presOf" srcId="{3165E16D-F80C-4943-B572-AE61ED2F25AC}" destId="{B01C2A1E-4319-46EC-9FE3-4E49BDB12708}" srcOrd="1" destOrd="0" presId="urn:microsoft.com/office/officeart/2005/8/layout/orgChart1"/>
    <dgm:cxn modelId="{72045E70-31CB-46E3-88A0-57033203379B}" type="presOf" srcId="{157FFD21-D24A-484A-BBDC-D6900AFCBB20}" destId="{9A4AB3E2-D2AC-4D3F-9645-E1283208925B}" srcOrd="0" destOrd="0" presId="urn:microsoft.com/office/officeart/2005/8/layout/orgChart1"/>
    <dgm:cxn modelId="{3FEB5257-AB52-4DBC-9183-E616AFFE8B44}" type="presOf" srcId="{BA81206E-E5B7-430C-A142-4A54E39ECA5B}" destId="{34C64E6A-9DFF-4F5C-AC98-B39C8CDDBB6F}" srcOrd="1" destOrd="0" presId="urn:microsoft.com/office/officeart/2005/8/layout/orgChart1"/>
    <dgm:cxn modelId="{1A8A6379-17DA-4E7F-AA54-031280537472}" type="presOf" srcId="{D9BC4CFF-751C-4088-B320-3E2C58D49906}" destId="{6659A7A3-E832-4FCE-8514-D331C10886B2}" srcOrd="1" destOrd="0" presId="urn:microsoft.com/office/officeart/2005/8/layout/orgChart1"/>
    <dgm:cxn modelId="{D9814D82-3CD6-47FA-8E1F-364D4825E765}" type="presOf" srcId="{25FC02E0-EDF5-41EF-B372-C6EFB14F639B}" destId="{DF30A3EB-8EB5-4726-8353-CE9202968261}" srcOrd="0" destOrd="0" presId="urn:microsoft.com/office/officeart/2005/8/layout/orgChart1"/>
    <dgm:cxn modelId="{83D34494-9001-4B05-98C7-8859C3CAFA6F}" type="presOf" srcId="{6E933F28-9932-45D8-90F5-652AF99C41AE}" destId="{CFC12954-82C3-4F36-9B43-77A1D9619277}" srcOrd="0" destOrd="0" presId="urn:microsoft.com/office/officeart/2005/8/layout/orgChart1"/>
    <dgm:cxn modelId="{BAF65294-279E-40E8-AA4B-2DECBD9FD68B}" srcId="{3377243D-E7AC-4F2B-83BE-98DD559F8F5E}" destId="{BA81206E-E5B7-430C-A142-4A54E39ECA5B}" srcOrd="0" destOrd="0" parTransId="{258326EF-BBFC-4D89-8763-10E9EF3BA8CC}" sibTransId="{F1FB442E-3FF4-46BF-8FFC-951C10551CBA}"/>
    <dgm:cxn modelId="{EF584498-74B5-427B-A56B-F6E00D8108A8}" type="presOf" srcId="{A219169B-AE2F-4F50-B6F3-6159F520190A}" destId="{ADF4F902-5E7D-4992-AD64-617D0B9D7F91}" srcOrd="0" destOrd="0" presId="urn:microsoft.com/office/officeart/2005/8/layout/orgChart1"/>
    <dgm:cxn modelId="{A273969B-7A54-4962-B271-1C429108B2C0}" srcId="{FC6DEF4B-A605-4F9B-B056-DC18CBA0F5FB}" destId="{CF26DF82-0C6D-4013-B702-AD2E74B94819}" srcOrd="0" destOrd="0" parTransId="{25FC02E0-EDF5-41EF-B372-C6EFB14F639B}" sibTransId="{B8679F27-072C-4BEE-A8E1-86E719D817A8}"/>
    <dgm:cxn modelId="{F44BF49D-37F7-41C8-8281-5E34687F892D}" type="presOf" srcId="{BA81206E-E5B7-430C-A142-4A54E39ECA5B}" destId="{7FC77439-6FB2-4AFD-BE04-10BB6F991733}" srcOrd="0" destOrd="0" presId="urn:microsoft.com/office/officeart/2005/8/layout/orgChart1"/>
    <dgm:cxn modelId="{4858A39E-357B-42C5-9035-C7457406CF50}" srcId="{D261D79A-68B4-4D62-964F-7694182FA88D}" destId="{3377243D-E7AC-4F2B-83BE-98DD559F8F5E}" srcOrd="0" destOrd="0" parTransId="{C9B214FE-31BC-409F-87EA-629CFCC18287}" sibTransId="{084AE076-FF41-4E2C-A046-22B943A19079}"/>
    <dgm:cxn modelId="{33197CA2-38C2-4E14-AB46-07F0896DE257}" type="presOf" srcId="{8284151A-C276-4668-823D-B97BB9228E41}" destId="{D2A7DEF8-3564-415F-94AD-DD2B044081F8}" srcOrd="0" destOrd="0" presId="urn:microsoft.com/office/officeart/2005/8/layout/orgChart1"/>
    <dgm:cxn modelId="{99C6ADA4-873A-4FE0-8715-5ADCA1865E98}" type="presOf" srcId="{D261D79A-68B4-4D62-964F-7694182FA88D}" destId="{3FEEEB27-225B-4420-9364-7497A6D5A381}" srcOrd="0" destOrd="0" presId="urn:microsoft.com/office/officeart/2005/8/layout/orgChart1"/>
    <dgm:cxn modelId="{33674FB4-DD3E-4378-989F-1F28B76BCF30}" type="presOf" srcId="{0266637F-1548-45D2-9478-DC8D1967B3DB}" destId="{BF545ED0-21C7-4AD9-9B10-05E340044E5C}" srcOrd="0" destOrd="0" presId="urn:microsoft.com/office/officeart/2005/8/layout/orgChart1"/>
    <dgm:cxn modelId="{9E98E4BD-EF24-47BA-A91C-55E85CBBA326}" type="presOf" srcId="{C888379C-4CD6-46AE-9232-7C555A3D280B}" destId="{F6747693-35A5-4134-ADFD-3A763DEA8867}" srcOrd="0" destOrd="0" presId="urn:microsoft.com/office/officeart/2005/8/layout/orgChart1"/>
    <dgm:cxn modelId="{362E4EC4-974A-4FD6-9F92-54D9FC1A04F4}" type="presOf" srcId="{3377243D-E7AC-4F2B-83BE-98DD559F8F5E}" destId="{C42B1DF0-652D-49B4-B5FD-783123678FE2}" srcOrd="0" destOrd="0" presId="urn:microsoft.com/office/officeart/2005/8/layout/orgChart1"/>
    <dgm:cxn modelId="{7DAEDACD-8E2D-4B42-ABD0-AD93C66A67E1}" srcId="{A219169B-AE2F-4F50-B6F3-6159F520190A}" destId="{D261D79A-68B4-4D62-964F-7694182FA88D}" srcOrd="1" destOrd="0" parTransId="{6E933F28-9932-45D8-90F5-652AF99C41AE}" sibTransId="{96640E5E-B00B-47B7-A905-0CB12D62FA35}"/>
    <dgm:cxn modelId="{5F8A8ED3-C583-4C67-960C-788C2F8C6272}" type="presOf" srcId="{3165E16D-F80C-4943-B572-AE61ED2F25AC}" destId="{D0A1F7E4-ACFF-4B5F-94E7-346B607BE87E}" srcOrd="0" destOrd="0" presId="urn:microsoft.com/office/officeart/2005/8/layout/orgChart1"/>
    <dgm:cxn modelId="{818784D9-4EBF-44E5-93A3-6CA9FD3B81B9}" srcId="{3165E16D-F80C-4943-B572-AE61ED2F25AC}" destId="{FC6DEF4B-A605-4F9B-B056-DC18CBA0F5FB}" srcOrd="0" destOrd="0" parTransId="{8284151A-C276-4668-823D-B97BB9228E41}" sibTransId="{C3CA9E23-8F0E-4187-B7D8-F93D91305EC6}"/>
    <dgm:cxn modelId="{A34EA7E2-2C34-478A-8F88-65EAE90853CC}" srcId="{A219169B-AE2F-4F50-B6F3-6159F520190A}" destId="{3165E16D-F80C-4943-B572-AE61ED2F25AC}" srcOrd="0" destOrd="0" parTransId="{1FEAC702-2C41-4531-9B7A-91B13452BECD}" sibTransId="{C7FD0543-2D9A-45E3-B930-C864CD49232A}"/>
    <dgm:cxn modelId="{31EC0BE5-094F-45DA-8ED4-73F93AEE8851}" type="presOf" srcId="{25518C61-279E-40A3-8765-E48F0C9A5175}" destId="{45AFAB5A-FF72-4E46-AB2A-125A18E365C7}" srcOrd="0" destOrd="0" presId="urn:microsoft.com/office/officeart/2005/8/layout/orgChart1"/>
    <dgm:cxn modelId="{C94F23E5-D65E-4372-843A-39059E48D20C}" type="presOf" srcId="{CF26DF82-0C6D-4013-B702-AD2E74B94819}" destId="{BFC2F221-982E-429C-B115-7082062A7385}" srcOrd="0" destOrd="0" presId="urn:microsoft.com/office/officeart/2005/8/layout/orgChart1"/>
    <dgm:cxn modelId="{6FCCE2E6-067D-4F0D-9A62-968F6FAFAADC}" type="presOf" srcId="{3377243D-E7AC-4F2B-83BE-98DD559F8F5E}" destId="{DBCAA885-AE8E-43F9-A241-6B3145AB8711}" srcOrd="1" destOrd="0" presId="urn:microsoft.com/office/officeart/2005/8/layout/orgChart1"/>
    <dgm:cxn modelId="{EF03E3E6-A880-4F6B-A40F-99EE91CD7E2A}" type="presOf" srcId="{FC6DEF4B-A605-4F9B-B056-DC18CBA0F5FB}" destId="{ACCEB5E4-F092-43AC-8ABE-932416A5C6B9}" srcOrd="1" destOrd="0" presId="urn:microsoft.com/office/officeart/2005/8/layout/orgChart1"/>
    <dgm:cxn modelId="{883048F2-46E8-43F9-9937-B37F2C85A211}" type="presOf" srcId="{CF26DF82-0C6D-4013-B702-AD2E74B94819}" destId="{841CDE78-46BC-4C5A-8A89-159BD7A8DE0D}" srcOrd="1" destOrd="0" presId="urn:microsoft.com/office/officeart/2005/8/layout/orgChart1"/>
    <dgm:cxn modelId="{5F5B5DF7-2B77-49A1-9F55-F53339556341}" type="presOf" srcId="{C9B214FE-31BC-409F-87EA-629CFCC18287}" destId="{095A3FB7-5A1E-439E-8589-895165EF79DA}" srcOrd="0" destOrd="0" presId="urn:microsoft.com/office/officeart/2005/8/layout/orgChart1"/>
    <dgm:cxn modelId="{01D9DC3F-3D04-4258-8E43-14AD09E7769F}" type="presParOf" srcId="{9A4AB3E2-D2AC-4D3F-9645-E1283208925B}" destId="{AFC131CE-E583-45A9-A449-30C86865CC3A}" srcOrd="0" destOrd="0" presId="urn:microsoft.com/office/officeart/2005/8/layout/orgChart1"/>
    <dgm:cxn modelId="{A22AF1D7-C749-47F3-A417-864ACB3050CA}" type="presParOf" srcId="{AFC131CE-E583-45A9-A449-30C86865CC3A}" destId="{1AC3D6EF-24A0-4B48-8ACA-421350BDE131}" srcOrd="0" destOrd="0" presId="urn:microsoft.com/office/officeart/2005/8/layout/orgChart1"/>
    <dgm:cxn modelId="{5E677749-BB24-4759-9512-A7CED5E1B03A}" type="presParOf" srcId="{1AC3D6EF-24A0-4B48-8ACA-421350BDE131}" destId="{ADF4F902-5E7D-4992-AD64-617D0B9D7F91}" srcOrd="0" destOrd="0" presId="urn:microsoft.com/office/officeart/2005/8/layout/orgChart1"/>
    <dgm:cxn modelId="{58DC2F44-4A36-43A2-AA32-FCE56D6D7574}" type="presParOf" srcId="{1AC3D6EF-24A0-4B48-8ACA-421350BDE131}" destId="{2AF56341-F45C-4BE8-82A5-8696654AB9C0}" srcOrd="1" destOrd="0" presId="urn:microsoft.com/office/officeart/2005/8/layout/orgChart1"/>
    <dgm:cxn modelId="{A3C4E99D-F7C2-498C-A68F-E17262AF3999}" type="presParOf" srcId="{AFC131CE-E583-45A9-A449-30C86865CC3A}" destId="{00B9DFF6-7B4D-4E34-AC2B-16D7EF44CB3F}" srcOrd="1" destOrd="0" presId="urn:microsoft.com/office/officeart/2005/8/layout/orgChart1"/>
    <dgm:cxn modelId="{94288F77-D6AA-4B35-9141-0BBDAD2C7D10}" type="presParOf" srcId="{00B9DFF6-7B4D-4E34-AC2B-16D7EF44CB3F}" destId="{C1FA120E-A23D-41E4-8B20-62D5EC8D37C2}" srcOrd="0" destOrd="0" presId="urn:microsoft.com/office/officeart/2005/8/layout/orgChart1"/>
    <dgm:cxn modelId="{F251B268-AB2E-4F1E-A182-DF15872B2CE2}" type="presParOf" srcId="{00B9DFF6-7B4D-4E34-AC2B-16D7EF44CB3F}" destId="{32FF5B19-DC9F-4516-9867-A1D27C50A792}" srcOrd="1" destOrd="0" presId="urn:microsoft.com/office/officeart/2005/8/layout/orgChart1"/>
    <dgm:cxn modelId="{E3297AC2-2AA2-4B6A-924E-5EC17564862F}" type="presParOf" srcId="{32FF5B19-DC9F-4516-9867-A1D27C50A792}" destId="{53A289C1-8B10-4D15-AEF0-A1AE4A955529}" srcOrd="0" destOrd="0" presId="urn:microsoft.com/office/officeart/2005/8/layout/orgChart1"/>
    <dgm:cxn modelId="{9EB04F6D-B415-4DEF-AEF0-7CE7D8C44FD1}" type="presParOf" srcId="{53A289C1-8B10-4D15-AEF0-A1AE4A955529}" destId="{D0A1F7E4-ACFF-4B5F-94E7-346B607BE87E}" srcOrd="0" destOrd="0" presId="urn:microsoft.com/office/officeart/2005/8/layout/orgChart1"/>
    <dgm:cxn modelId="{81CEF854-4E26-43FB-AF47-800C8C0CE5FA}" type="presParOf" srcId="{53A289C1-8B10-4D15-AEF0-A1AE4A955529}" destId="{B01C2A1E-4319-46EC-9FE3-4E49BDB12708}" srcOrd="1" destOrd="0" presId="urn:microsoft.com/office/officeart/2005/8/layout/orgChart1"/>
    <dgm:cxn modelId="{93F7E88F-1E39-482D-8E9E-21B43DED850C}" type="presParOf" srcId="{32FF5B19-DC9F-4516-9867-A1D27C50A792}" destId="{AC424CD9-3FA9-4073-8A06-61DEEA234F5D}" srcOrd="1" destOrd="0" presId="urn:microsoft.com/office/officeart/2005/8/layout/orgChart1"/>
    <dgm:cxn modelId="{CA0DE77E-8A86-4151-A721-9A433B94DB0A}" type="presParOf" srcId="{AC424CD9-3FA9-4073-8A06-61DEEA234F5D}" destId="{D2A7DEF8-3564-415F-94AD-DD2B044081F8}" srcOrd="0" destOrd="0" presId="urn:microsoft.com/office/officeart/2005/8/layout/orgChart1"/>
    <dgm:cxn modelId="{3C724C05-CAB6-488F-925D-39A1288F0533}" type="presParOf" srcId="{AC424CD9-3FA9-4073-8A06-61DEEA234F5D}" destId="{B661221E-B58D-45DE-AE21-C1474199FD12}" srcOrd="1" destOrd="0" presId="urn:microsoft.com/office/officeart/2005/8/layout/orgChart1"/>
    <dgm:cxn modelId="{C57863F9-7C8A-462B-8590-2CB4BCE805B2}" type="presParOf" srcId="{B661221E-B58D-45DE-AE21-C1474199FD12}" destId="{C1213D0A-83E1-4329-8089-A82AB7271258}" srcOrd="0" destOrd="0" presId="urn:microsoft.com/office/officeart/2005/8/layout/orgChart1"/>
    <dgm:cxn modelId="{3B86C2D6-9A8F-4A45-8724-A861AE396A7B}" type="presParOf" srcId="{C1213D0A-83E1-4329-8089-A82AB7271258}" destId="{84A64D24-EC7E-46CB-8F0C-86DC5F97B002}" srcOrd="0" destOrd="0" presId="urn:microsoft.com/office/officeart/2005/8/layout/orgChart1"/>
    <dgm:cxn modelId="{C81709F9-E11D-4DC6-AFF2-13A6336DA122}" type="presParOf" srcId="{C1213D0A-83E1-4329-8089-A82AB7271258}" destId="{ACCEB5E4-F092-43AC-8ABE-932416A5C6B9}" srcOrd="1" destOrd="0" presId="urn:microsoft.com/office/officeart/2005/8/layout/orgChart1"/>
    <dgm:cxn modelId="{F8D58CAA-9F91-4E5E-975B-A6F1E05C5639}" type="presParOf" srcId="{B661221E-B58D-45DE-AE21-C1474199FD12}" destId="{19EA03B1-3042-47F1-B6DC-99A9D17F1053}" srcOrd="1" destOrd="0" presId="urn:microsoft.com/office/officeart/2005/8/layout/orgChart1"/>
    <dgm:cxn modelId="{80B35F1B-B86A-4772-B93D-3AC7FCC0ABD9}" type="presParOf" srcId="{19EA03B1-3042-47F1-B6DC-99A9D17F1053}" destId="{DF30A3EB-8EB5-4726-8353-CE9202968261}" srcOrd="0" destOrd="0" presId="urn:microsoft.com/office/officeart/2005/8/layout/orgChart1"/>
    <dgm:cxn modelId="{EF4FDEE8-4760-4A30-BD79-00476CE708BB}" type="presParOf" srcId="{19EA03B1-3042-47F1-B6DC-99A9D17F1053}" destId="{5E72AA77-3C36-4FC2-AC0C-4BC23F9D66E4}" srcOrd="1" destOrd="0" presId="urn:microsoft.com/office/officeart/2005/8/layout/orgChart1"/>
    <dgm:cxn modelId="{3B66FCA9-BBFD-4C1F-A0CD-2EF8676B0CF6}" type="presParOf" srcId="{5E72AA77-3C36-4FC2-AC0C-4BC23F9D66E4}" destId="{45D79A6E-09B0-4D36-957B-048EDBFAE168}" srcOrd="0" destOrd="0" presId="urn:microsoft.com/office/officeart/2005/8/layout/orgChart1"/>
    <dgm:cxn modelId="{C7BD5A52-5AE4-4FDF-BED0-FD8D7749C0DC}" type="presParOf" srcId="{45D79A6E-09B0-4D36-957B-048EDBFAE168}" destId="{BFC2F221-982E-429C-B115-7082062A7385}" srcOrd="0" destOrd="0" presId="urn:microsoft.com/office/officeart/2005/8/layout/orgChart1"/>
    <dgm:cxn modelId="{29933423-D455-4D9B-99E9-BE3AE7A897B7}" type="presParOf" srcId="{45D79A6E-09B0-4D36-957B-048EDBFAE168}" destId="{841CDE78-46BC-4C5A-8A89-159BD7A8DE0D}" srcOrd="1" destOrd="0" presId="urn:microsoft.com/office/officeart/2005/8/layout/orgChart1"/>
    <dgm:cxn modelId="{A7E0CC71-F2D0-437F-BB7A-3DFD5E90E995}" type="presParOf" srcId="{5E72AA77-3C36-4FC2-AC0C-4BC23F9D66E4}" destId="{A011B81C-C2C8-4C91-B4D8-A276DB21068B}" srcOrd="1" destOrd="0" presId="urn:microsoft.com/office/officeart/2005/8/layout/orgChart1"/>
    <dgm:cxn modelId="{753A037F-CB54-43E5-8119-A688B61FF68C}" type="presParOf" srcId="{5E72AA77-3C36-4FC2-AC0C-4BC23F9D66E4}" destId="{3D518608-99E5-4DB9-94F9-53BE5067FB5A}" srcOrd="2" destOrd="0" presId="urn:microsoft.com/office/officeart/2005/8/layout/orgChart1"/>
    <dgm:cxn modelId="{E3DF522C-2522-470A-88D5-159834E05332}" type="presParOf" srcId="{B661221E-B58D-45DE-AE21-C1474199FD12}" destId="{C6C8A91B-28D4-4356-849D-A79167A859CE}" srcOrd="2" destOrd="0" presId="urn:microsoft.com/office/officeart/2005/8/layout/orgChart1"/>
    <dgm:cxn modelId="{31F99021-8263-452A-B97F-06388337E591}" type="presParOf" srcId="{32FF5B19-DC9F-4516-9867-A1D27C50A792}" destId="{0F08A8E5-7205-4F73-9774-AB37AF04A197}" srcOrd="2" destOrd="0" presId="urn:microsoft.com/office/officeart/2005/8/layout/orgChart1"/>
    <dgm:cxn modelId="{06FA5609-E7C7-464B-849A-11737AE170DB}" type="presParOf" srcId="{00B9DFF6-7B4D-4E34-AC2B-16D7EF44CB3F}" destId="{CFC12954-82C3-4F36-9B43-77A1D9619277}" srcOrd="2" destOrd="0" presId="urn:microsoft.com/office/officeart/2005/8/layout/orgChart1"/>
    <dgm:cxn modelId="{4F4522FB-FFA4-4DC5-A5E1-DC8789502C14}" type="presParOf" srcId="{00B9DFF6-7B4D-4E34-AC2B-16D7EF44CB3F}" destId="{E3AF51AA-6608-4AA1-B9C1-E4E369472EFB}" srcOrd="3" destOrd="0" presId="urn:microsoft.com/office/officeart/2005/8/layout/orgChart1"/>
    <dgm:cxn modelId="{B0FC91B3-4AB1-4488-B836-547549B91FBC}" type="presParOf" srcId="{E3AF51AA-6608-4AA1-B9C1-E4E369472EFB}" destId="{307209FA-23D8-477A-BE10-A45C7FA58F94}" srcOrd="0" destOrd="0" presId="urn:microsoft.com/office/officeart/2005/8/layout/orgChart1"/>
    <dgm:cxn modelId="{6DD31890-EB66-48C4-ADFD-9B11289CC1A8}" type="presParOf" srcId="{307209FA-23D8-477A-BE10-A45C7FA58F94}" destId="{3FEEEB27-225B-4420-9364-7497A6D5A381}" srcOrd="0" destOrd="0" presId="urn:microsoft.com/office/officeart/2005/8/layout/orgChart1"/>
    <dgm:cxn modelId="{AD4BBE82-4300-472C-A11F-B06C0623DC52}" type="presParOf" srcId="{307209FA-23D8-477A-BE10-A45C7FA58F94}" destId="{D6F846AC-0D7F-4CD4-BEAB-3CF87D1F10A7}" srcOrd="1" destOrd="0" presId="urn:microsoft.com/office/officeart/2005/8/layout/orgChart1"/>
    <dgm:cxn modelId="{C5197320-53E1-494C-9826-87A9B0D3ECD3}" type="presParOf" srcId="{E3AF51AA-6608-4AA1-B9C1-E4E369472EFB}" destId="{E579E8FA-8765-4550-8FE5-724CFB2B27B9}" srcOrd="1" destOrd="0" presId="urn:microsoft.com/office/officeart/2005/8/layout/orgChart1"/>
    <dgm:cxn modelId="{70BFC748-926B-4F4D-8053-0F2FD5F2986A}" type="presParOf" srcId="{E579E8FA-8765-4550-8FE5-724CFB2B27B9}" destId="{095A3FB7-5A1E-439E-8589-895165EF79DA}" srcOrd="0" destOrd="0" presId="urn:microsoft.com/office/officeart/2005/8/layout/orgChart1"/>
    <dgm:cxn modelId="{2EEFB6A8-F471-4837-AF10-1BFDF66E4E52}" type="presParOf" srcId="{E579E8FA-8765-4550-8FE5-724CFB2B27B9}" destId="{7B4CA20E-A2AE-417C-9222-AFF99981ACA8}" srcOrd="1" destOrd="0" presId="urn:microsoft.com/office/officeart/2005/8/layout/orgChart1"/>
    <dgm:cxn modelId="{009A7CB7-CDFC-4AED-8B26-6DC81067F426}" type="presParOf" srcId="{7B4CA20E-A2AE-417C-9222-AFF99981ACA8}" destId="{F310F577-D297-432C-8007-EB6FC0333EAD}" srcOrd="0" destOrd="0" presId="urn:microsoft.com/office/officeart/2005/8/layout/orgChart1"/>
    <dgm:cxn modelId="{08E809E1-949C-4F2F-A8B2-178F99024703}" type="presParOf" srcId="{F310F577-D297-432C-8007-EB6FC0333EAD}" destId="{C42B1DF0-652D-49B4-B5FD-783123678FE2}" srcOrd="0" destOrd="0" presId="urn:microsoft.com/office/officeart/2005/8/layout/orgChart1"/>
    <dgm:cxn modelId="{43DF0584-965E-48C1-8D90-A670CCCCA591}" type="presParOf" srcId="{F310F577-D297-432C-8007-EB6FC0333EAD}" destId="{DBCAA885-AE8E-43F9-A241-6B3145AB8711}" srcOrd="1" destOrd="0" presId="urn:microsoft.com/office/officeart/2005/8/layout/orgChart1"/>
    <dgm:cxn modelId="{F2FEA66A-33FA-4C44-A167-63ABE2BA229D}" type="presParOf" srcId="{7B4CA20E-A2AE-417C-9222-AFF99981ACA8}" destId="{5420D66C-F40D-4BD0-BACB-6E9ADE298A1B}" srcOrd="1" destOrd="0" presId="urn:microsoft.com/office/officeart/2005/8/layout/orgChart1"/>
    <dgm:cxn modelId="{3F624CC4-43E7-46F8-87A2-AD61101F7DDD}" type="presParOf" srcId="{5420D66C-F40D-4BD0-BACB-6E9ADE298A1B}" destId="{C868EFC4-AD10-4924-940B-D105F3E54096}" srcOrd="0" destOrd="0" presId="urn:microsoft.com/office/officeart/2005/8/layout/orgChart1"/>
    <dgm:cxn modelId="{FE0248E7-5DE6-4DBA-A0A0-1A8D023398BB}" type="presParOf" srcId="{5420D66C-F40D-4BD0-BACB-6E9ADE298A1B}" destId="{86AABA14-20A8-4367-9C78-D77DBA5A8947}" srcOrd="1" destOrd="0" presId="urn:microsoft.com/office/officeart/2005/8/layout/orgChart1"/>
    <dgm:cxn modelId="{37C87E46-433C-441C-9689-FF869C2CB4EC}" type="presParOf" srcId="{86AABA14-20A8-4367-9C78-D77DBA5A8947}" destId="{62A94DB2-EE7C-4305-889A-1D5DE90B74C3}" srcOrd="0" destOrd="0" presId="urn:microsoft.com/office/officeart/2005/8/layout/orgChart1"/>
    <dgm:cxn modelId="{E4C66B90-4232-4C24-BC50-758B0C011453}" type="presParOf" srcId="{62A94DB2-EE7C-4305-889A-1D5DE90B74C3}" destId="{7FC77439-6FB2-4AFD-BE04-10BB6F991733}" srcOrd="0" destOrd="0" presId="urn:microsoft.com/office/officeart/2005/8/layout/orgChart1"/>
    <dgm:cxn modelId="{C7565399-E944-4364-A719-DFBAB2447DE5}" type="presParOf" srcId="{62A94DB2-EE7C-4305-889A-1D5DE90B74C3}" destId="{34C64E6A-9DFF-4F5C-AC98-B39C8CDDBB6F}" srcOrd="1" destOrd="0" presId="urn:microsoft.com/office/officeart/2005/8/layout/orgChart1"/>
    <dgm:cxn modelId="{C48AC692-FA12-4655-91C3-C3A288CF6F3A}" type="presParOf" srcId="{86AABA14-20A8-4367-9C78-D77DBA5A8947}" destId="{D02B14FD-C7C5-42ED-9BA8-460969F804C5}" srcOrd="1" destOrd="0" presId="urn:microsoft.com/office/officeart/2005/8/layout/orgChart1"/>
    <dgm:cxn modelId="{497C653B-DE51-4C8A-A3DD-08663682A9BF}" type="presParOf" srcId="{86AABA14-20A8-4367-9C78-D77DBA5A8947}" destId="{50D804F8-9F73-4FC3-B773-2F7C0ED03430}" srcOrd="2" destOrd="0" presId="urn:microsoft.com/office/officeart/2005/8/layout/orgChart1"/>
    <dgm:cxn modelId="{9C169963-3DC1-4E65-8A6E-728EF92CF3BC}" type="presParOf" srcId="{7B4CA20E-A2AE-417C-9222-AFF99981ACA8}" destId="{70021907-CE60-4A9C-85EB-7A1639D051A5}" srcOrd="2" destOrd="0" presId="urn:microsoft.com/office/officeart/2005/8/layout/orgChart1"/>
    <dgm:cxn modelId="{0D1FC9A1-F67F-4E63-A9F6-5EDE7145F608}" type="presParOf" srcId="{E579E8FA-8765-4550-8FE5-724CFB2B27B9}" destId="{45AFAB5A-FF72-4E46-AB2A-125A18E365C7}" srcOrd="2" destOrd="0" presId="urn:microsoft.com/office/officeart/2005/8/layout/orgChart1"/>
    <dgm:cxn modelId="{8DC879A9-3AF3-48B0-A1DE-4C59410CFDC5}" type="presParOf" srcId="{E579E8FA-8765-4550-8FE5-724CFB2B27B9}" destId="{933F4A8E-8DDD-4097-9EC1-81D51AE5A678}" srcOrd="3" destOrd="0" presId="urn:microsoft.com/office/officeart/2005/8/layout/orgChart1"/>
    <dgm:cxn modelId="{F18601A1-D716-40A5-9808-FD03B308A71F}" type="presParOf" srcId="{933F4A8E-8DDD-4097-9EC1-81D51AE5A678}" destId="{0B473CEB-23C2-449B-BA33-30C7EED36DEC}" srcOrd="0" destOrd="0" presId="urn:microsoft.com/office/officeart/2005/8/layout/orgChart1"/>
    <dgm:cxn modelId="{FB45E61B-89A7-4A25-8C81-3D114B38555B}" type="presParOf" srcId="{0B473CEB-23C2-449B-BA33-30C7EED36DEC}" destId="{BF545ED0-21C7-4AD9-9B10-05E340044E5C}" srcOrd="0" destOrd="0" presId="urn:microsoft.com/office/officeart/2005/8/layout/orgChart1"/>
    <dgm:cxn modelId="{6403E7A1-4E19-4608-9129-510B913D677C}" type="presParOf" srcId="{0B473CEB-23C2-449B-BA33-30C7EED36DEC}" destId="{D93396CC-AA9D-4E8C-A5FF-8EF43889977A}" srcOrd="1" destOrd="0" presId="urn:microsoft.com/office/officeart/2005/8/layout/orgChart1"/>
    <dgm:cxn modelId="{FA4C958F-90BA-46A7-AB66-42DA1902B845}" type="presParOf" srcId="{933F4A8E-8DDD-4097-9EC1-81D51AE5A678}" destId="{20C41486-939F-4809-AE60-79EC8C9CC7D4}" srcOrd="1" destOrd="0" presId="urn:microsoft.com/office/officeart/2005/8/layout/orgChart1"/>
    <dgm:cxn modelId="{5072F790-02C3-4761-AAE5-B8A6B1BD8ABB}" type="presParOf" srcId="{20C41486-939F-4809-AE60-79EC8C9CC7D4}" destId="{F6747693-35A5-4134-ADFD-3A763DEA8867}" srcOrd="0" destOrd="0" presId="urn:microsoft.com/office/officeart/2005/8/layout/orgChart1"/>
    <dgm:cxn modelId="{FF286CC9-8545-4C53-97AD-B37CFA6E116B}" type="presParOf" srcId="{20C41486-939F-4809-AE60-79EC8C9CC7D4}" destId="{547C51B8-61A0-4589-A742-94AF7EFB4EE8}" srcOrd="1" destOrd="0" presId="urn:microsoft.com/office/officeart/2005/8/layout/orgChart1"/>
    <dgm:cxn modelId="{02235C31-37EB-4A34-8813-3E176F118A0C}" type="presParOf" srcId="{547C51B8-61A0-4589-A742-94AF7EFB4EE8}" destId="{A62D6A4B-337A-41B4-BAC8-0D3A440B77E6}" srcOrd="0" destOrd="0" presId="urn:microsoft.com/office/officeart/2005/8/layout/orgChart1"/>
    <dgm:cxn modelId="{F00A89FE-AA45-4B49-827F-CEA17B9B6B87}" type="presParOf" srcId="{A62D6A4B-337A-41B4-BAC8-0D3A440B77E6}" destId="{018C5D1A-5990-46B6-87EE-FF32FC50E919}" srcOrd="0" destOrd="0" presId="urn:microsoft.com/office/officeart/2005/8/layout/orgChart1"/>
    <dgm:cxn modelId="{522CBE2A-7604-47F2-A0A9-B00FE03B8B0D}" type="presParOf" srcId="{A62D6A4B-337A-41B4-BAC8-0D3A440B77E6}" destId="{6659A7A3-E832-4FCE-8514-D331C10886B2}" srcOrd="1" destOrd="0" presId="urn:microsoft.com/office/officeart/2005/8/layout/orgChart1"/>
    <dgm:cxn modelId="{4EB666C4-21FF-4C95-91FD-E059B0828EBE}" type="presParOf" srcId="{547C51B8-61A0-4589-A742-94AF7EFB4EE8}" destId="{A210C205-5C01-49CD-9BC3-654DB2A409DB}" srcOrd="1" destOrd="0" presId="urn:microsoft.com/office/officeart/2005/8/layout/orgChart1"/>
    <dgm:cxn modelId="{492E6E02-A968-40F9-9F77-D6D52C07444C}" type="presParOf" srcId="{547C51B8-61A0-4589-A742-94AF7EFB4EE8}" destId="{A288CE96-F5E1-4F67-8FDE-18FD0303F747}" srcOrd="2" destOrd="0" presId="urn:microsoft.com/office/officeart/2005/8/layout/orgChart1"/>
    <dgm:cxn modelId="{90D7D3A7-FC9E-4963-8931-19E1E7C05801}" type="presParOf" srcId="{933F4A8E-8DDD-4097-9EC1-81D51AE5A678}" destId="{72D95C28-13B8-4D8E-82C3-B7819C43F3DE}" srcOrd="2" destOrd="0" presId="urn:microsoft.com/office/officeart/2005/8/layout/orgChart1"/>
    <dgm:cxn modelId="{10DA6ABB-04F0-4330-B7D3-02572EE45C64}" type="presParOf" srcId="{E3AF51AA-6608-4AA1-B9C1-E4E369472EFB}" destId="{523C9413-B253-4D9D-AFE9-30694C0D8CFB}" srcOrd="2" destOrd="0" presId="urn:microsoft.com/office/officeart/2005/8/layout/orgChart1"/>
    <dgm:cxn modelId="{0ED5F48E-AFD6-40B7-8B22-895991FAE3F2}" type="presParOf" srcId="{AFC131CE-E583-45A9-A449-30C86865CC3A}" destId="{215D4764-919D-436E-8114-8C147AFDD46E}" srcOrd="2" destOrd="0" presId="urn:microsoft.com/office/officeart/2005/8/layout/orgChart1"/>
  </dgm:cxnLst>
  <dgm:bg>
    <a:solidFill>
      <a:schemeClr val="bg1"/>
    </a:solidFill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157FFD21-D24A-484A-BBDC-D6900AFCBB20}" type="doc">
      <dgm:prSet loTypeId="urn:microsoft.com/office/officeart/2005/8/layout/orgChart1" loCatId="hierarchy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GB"/>
        </a:p>
      </dgm:t>
    </dgm:pt>
    <dgm:pt modelId="{A219169B-AE2F-4F50-B6F3-6159F520190A}">
      <dgm:prSet phldrT="[Text]" custT="1"/>
      <dgm:spPr/>
      <dgm:t>
        <a:bodyPr/>
        <a:lstStyle/>
        <a:p>
          <a:r>
            <a:rPr lang="en-GB" sz="1800" b="1" dirty="0"/>
            <a:t>Your Project Approach</a:t>
          </a:r>
        </a:p>
      </dgm:t>
    </dgm:pt>
    <dgm:pt modelId="{2A98C910-5ABA-4BDB-9059-336FFF2E628B}" type="parTrans" cxnId="{A4333347-19BA-4BF2-B43D-412756865ADB}">
      <dgm:prSet/>
      <dgm:spPr/>
      <dgm:t>
        <a:bodyPr/>
        <a:lstStyle/>
        <a:p>
          <a:endParaRPr lang="en-GB"/>
        </a:p>
      </dgm:t>
    </dgm:pt>
    <dgm:pt modelId="{FE81B769-D328-4F5A-BE7E-E97E1BB7EA3C}" type="sibTrans" cxnId="{A4333347-19BA-4BF2-B43D-412756865ADB}">
      <dgm:prSet/>
      <dgm:spPr/>
      <dgm:t>
        <a:bodyPr/>
        <a:lstStyle/>
        <a:p>
          <a:endParaRPr lang="en-GB"/>
        </a:p>
      </dgm:t>
    </dgm:pt>
    <dgm:pt modelId="{3165E16D-F80C-4943-B572-AE61ED2F25AC}">
      <dgm:prSet phldrT="[Text]"/>
      <dgm:spPr>
        <a:solidFill>
          <a:schemeClr val="accent4"/>
        </a:solidFill>
        <a:ln>
          <a:solidFill>
            <a:schemeClr val="bg1"/>
          </a:solidFill>
        </a:ln>
      </dgm:spPr>
      <dgm:t>
        <a:bodyPr/>
        <a:lstStyle/>
        <a:p>
          <a:r>
            <a:rPr lang="en-GB" dirty="0">
              <a:solidFill>
                <a:schemeClr val="bg1"/>
              </a:solidFill>
            </a:rPr>
            <a:t>SDLC Approach</a:t>
          </a:r>
        </a:p>
      </dgm:t>
    </dgm:pt>
    <dgm:pt modelId="{1FEAC702-2C41-4531-9B7A-91B13452BECD}" type="parTrans" cxnId="{A34EA7E2-2C34-478A-8F88-65EAE90853CC}">
      <dgm:prSet/>
      <dgm:spPr/>
      <dgm:t>
        <a:bodyPr/>
        <a:lstStyle/>
        <a:p>
          <a:endParaRPr lang="en-GB"/>
        </a:p>
      </dgm:t>
    </dgm:pt>
    <dgm:pt modelId="{C7FD0543-2D9A-45E3-B930-C864CD49232A}" type="sibTrans" cxnId="{A34EA7E2-2C34-478A-8F88-65EAE90853CC}">
      <dgm:prSet/>
      <dgm:spPr/>
      <dgm:t>
        <a:bodyPr/>
        <a:lstStyle/>
        <a:p>
          <a:endParaRPr lang="en-GB"/>
        </a:p>
      </dgm:t>
    </dgm:pt>
    <dgm:pt modelId="{D261D79A-68B4-4D62-964F-7694182FA88D}">
      <dgm:prSet phldrT="[Text]"/>
      <dgm:spPr>
        <a:solidFill>
          <a:srgbClr val="FFFF00"/>
        </a:solidFill>
        <a:ln>
          <a:solidFill>
            <a:schemeClr val="tx1"/>
          </a:solidFill>
        </a:ln>
      </dgm:spPr>
      <dgm:t>
        <a:bodyPr/>
        <a:lstStyle/>
        <a:p>
          <a:r>
            <a:rPr lang="en-GB" dirty="0">
              <a:solidFill>
                <a:schemeClr val="tx1"/>
              </a:solidFill>
            </a:rPr>
            <a:t>Field Research</a:t>
          </a:r>
        </a:p>
      </dgm:t>
    </dgm:pt>
    <dgm:pt modelId="{6E933F28-9932-45D8-90F5-652AF99C41AE}" type="parTrans" cxnId="{7DAEDACD-8E2D-4B42-ABD0-AD93C66A67E1}">
      <dgm:prSet/>
      <dgm:spPr/>
      <dgm:t>
        <a:bodyPr/>
        <a:lstStyle/>
        <a:p>
          <a:endParaRPr lang="en-GB"/>
        </a:p>
      </dgm:t>
    </dgm:pt>
    <dgm:pt modelId="{96640E5E-B00B-47B7-A905-0CB12D62FA35}" type="sibTrans" cxnId="{7DAEDACD-8E2D-4B42-ABD0-AD93C66A67E1}">
      <dgm:prSet/>
      <dgm:spPr/>
      <dgm:t>
        <a:bodyPr/>
        <a:lstStyle/>
        <a:p>
          <a:endParaRPr lang="en-GB"/>
        </a:p>
      </dgm:t>
    </dgm:pt>
    <dgm:pt modelId="{FC6DEF4B-A605-4F9B-B056-DC18CBA0F5FB}">
      <dgm:prSet phldrT="[Text]"/>
      <dgm:spPr>
        <a:solidFill>
          <a:schemeClr val="accent4"/>
        </a:solidFill>
        <a:ln>
          <a:solidFill>
            <a:schemeClr val="bg1"/>
          </a:solidFill>
        </a:ln>
      </dgm:spPr>
      <dgm:t>
        <a:bodyPr/>
        <a:lstStyle/>
        <a:p>
          <a:r>
            <a:rPr lang="en-GB" dirty="0">
              <a:solidFill>
                <a:schemeClr val="bg1"/>
              </a:solidFill>
            </a:rPr>
            <a:t>SSADM, Agile, Waterfall…etc</a:t>
          </a:r>
        </a:p>
      </dgm:t>
    </dgm:pt>
    <dgm:pt modelId="{8284151A-C276-4668-823D-B97BB9228E41}" type="parTrans" cxnId="{818784D9-4EBF-44E5-93A3-6CA9FD3B81B9}">
      <dgm:prSet/>
      <dgm:spPr/>
      <dgm:t>
        <a:bodyPr/>
        <a:lstStyle/>
        <a:p>
          <a:endParaRPr lang="en-GB"/>
        </a:p>
      </dgm:t>
    </dgm:pt>
    <dgm:pt modelId="{C3CA9E23-8F0E-4187-B7D8-F93D91305EC6}" type="sibTrans" cxnId="{818784D9-4EBF-44E5-93A3-6CA9FD3B81B9}">
      <dgm:prSet/>
      <dgm:spPr/>
      <dgm:t>
        <a:bodyPr/>
        <a:lstStyle/>
        <a:p>
          <a:endParaRPr lang="en-GB"/>
        </a:p>
      </dgm:t>
    </dgm:pt>
    <dgm:pt modelId="{CF26DF82-0C6D-4013-B702-AD2E74B94819}">
      <dgm:prSet phldrT="[Text]"/>
      <dgm:spPr>
        <a:solidFill>
          <a:schemeClr val="accent6"/>
        </a:solidFill>
        <a:ln>
          <a:solidFill>
            <a:schemeClr val="bg1"/>
          </a:solidFill>
        </a:ln>
      </dgm:spPr>
      <dgm:t>
        <a:bodyPr/>
        <a:lstStyle/>
        <a:p>
          <a:r>
            <a:rPr lang="en-GB" dirty="0">
              <a:solidFill>
                <a:schemeClr val="bg1"/>
              </a:solidFill>
            </a:rPr>
            <a:t>Kanban, Scrum, Gantt chart…etc</a:t>
          </a:r>
        </a:p>
      </dgm:t>
    </dgm:pt>
    <dgm:pt modelId="{25FC02E0-EDF5-41EF-B372-C6EFB14F639B}" type="parTrans" cxnId="{A273969B-7A54-4962-B271-1C429108B2C0}">
      <dgm:prSet/>
      <dgm:spPr/>
      <dgm:t>
        <a:bodyPr/>
        <a:lstStyle/>
        <a:p>
          <a:endParaRPr lang="en-GB"/>
        </a:p>
      </dgm:t>
    </dgm:pt>
    <dgm:pt modelId="{B8679F27-072C-4BEE-A8E1-86E719D817A8}" type="sibTrans" cxnId="{A273969B-7A54-4962-B271-1C429108B2C0}">
      <dgm:prSet/>
      <dgm:spPr/>
      <dgm:t>
        <a:bodyPr/>
        <a:lstStyle/>
        <a:p>
          <a:endParaRPr lang="en-GB"/>
        </a:p>
      </dgm:t>
    </dgm:pt>
    <dgm:pt modelId="{3377243D-E7AC-4F2B-83BE-98DD559F8F5E}">
      <dgm:prSet phldrT="[Text]"/>
      <dgm:spPr>
        <a:solidFill>
          <a:srgbClr val="FFFF00"/>
        </a:solidFill>
        <a:ln>
          <a:solidFill>
            <a:schemeClr val="tx1"/>
          </a:solidFill>
        </a:ln>
      </dgm:spPr>
      <dgm:t>
        <a:bodyPr/>
        <a:lstStyle/>
        <a:p>
          <a:r>
            <a:rPr lang="en-GB" dirty="0">
              <a:solidFill>
                <a:schemeClr val="tx1"/>
              </a:solidFill>
            </a:rPr>
            <a:t>Quantitative</a:t>
          </a:r>
        </a:p>
      </dgm:t>
    </dgm:pt>
    <dgm:pt modelId="{C9B214FE-31BC-409F-87EA-629CFCC18287}" type="parTrans" cxnId="{4858A39E-357B-42C5-9035-C7457406CF50}">
      <dgm:prSet/>
      <dgm:spPr/>
      <dgm:t>
        <a:bodyPr/>
        <a:lstStyle/>
        <a:p>
          <a:endParaRPr lang="en-GB"/>
        </a:p>
      </dgm:t>
    </dgm:pt>
    <dgm:pt modelId="{084AE076-FF41-4E2C-A046-22B943A19079}" type="sibTrans" cxnId="{4858A39E-357B-42C5-9035-C7457406CF50}">
      <dgm:prSet/>
      <dgm:spPr/>
      <dgm:t>
        <a:bodyPr/>
        <a:lstStyle/>
        <a:p>
          <a:endParaRPr lang="en-GB"/>
        </a:p>
      </dgm:t>
    </dgm:pt>
    <dgm:pt modelId="{0266637F-1548-45D2-9478-DC8D1967B3DB}">
      <dgm:prSet phldrT="[Text]"/>
      <dgm:spPr/>
      <dgm:t>
        <a:bodyPr/>
        <a:lstStyle/>
        <a:p>
          <a:r>
            <a:rPr lang="en-GB" dirty="0"/>
            <a:t>Qualitative</a:t>
          </a:r>
        </a:p>
      </dgm:t>
    </dgm:pt>
    <dgm:pt modelId="{25518C61-279E-40A3-8765-E48F0C9A5175}" type="parTrans" cxnId="{BA73CB6A-F152-4000-8941-D9C8F23A2A18}">
      <dgm:prSet/>
      <dgm:spPr/>
      <dgm:t>
        <a:bodyPr/>
        <a:lstStyle/>
        <a:p>
          <a:endParaRPr lang="en-GB"/>
        </a:p>
      </dgm:t>
    </dgm:pt>
    <dgm:pt modelId="{698A849D-1D05-42E9-AF8A-A6F312B8C80B}" type="sibTrans" cxnId="{BA73CB6A-F152-4000-8941-D9C8F23A2A18}">
      <dgm:prSet/>
      <dgm:spPr/>
      <dgm:t>
        <a:bodyPr/>
        <a:lstStyle/>
        <a:p>
          <a:endParaRPr lang="en-GB"/>
        </a:p>
      </dgm:t>
    </dgm:pt>
    <dgm:pt modelId="{BA81206E-E5B7-430C-A142-4A54E39ECA5B}">
      <dgm:prSet phldrT="[Text]"/>
      <dgm:spPr>
        <a:solidFill>
          <a:srgbClr val="FFFF00"/>
        </a:solidFill>
        <a:ln>
          <a:solidFill>
            <a:schemeClr val="tx1"/>
          </a:solidFill>
        </a:ln>
      </dgm:spPr>
      <dgm:t>
        <a:bodyPr/>
        <a:lstStyle/>
        <a:p>
          <a:r>
            <a:rPr lang="en-GB" dirty="0">
              <a:solidFill>
                <a:schemeClr val="tx1"/>
              </a:solidFill>
            </a:rPr>
            <a:t>Surveys, Questionnaires, datasets…</a:t>
          </a:r>
        </a:p>
      </dgm:t>
    </dgm:pt>
    <dgm:pt modelId="{258326EF-BBFC-4D89-8763-10E9EF3BA8CC}" type="parTrans" cxnId="{BAF65294-279E-40E8-AA4B-2DECBD9FD68B}">
      <dgm:prSet/>
      <dgm:spPr/>
      <dgm:t>
        <a:bodyPr/>
        <a:lstStyle/>
        <a:p>
          <a:endParaRPr lang="en-GB"/>
        </a:p>
      </dgm:t>
    </dgm:pt>
    <dgm:pt modelId="{F1FB442E-3FF4-46BF-8FFC-951C10551CBA}" type="sibTrans" cxnId="{BAF65294-279E-40E8-AA4B-2DECBD9FD68B}">
      <dgm:prSet/>
      <dgm:spPr/>
      <dgm:t>
        <a:bodyPr/>
        <a:lstStyle/>
        <a:p>
          <a:endParaRPr lang="en-GB"/>
        </a:p>
      </dgm:t>
    </dgm:pt>
    <dgm:pt modelId="{D9BC4CFF-751C-4088-B320-3E2C58D49906}">
      <dgm:prSet phldrT="[Text]"/>
      <dgm:spPr/>
      <dgm:t>
        <a:bodyPr/>
        <a:lstStyle/>
        <a:p>
          <a:r>
            <a:rPr lang="en-GB" dirty="0"/>
            <a:t>Interviews, focus groups, Text analysis…etc</a:t>
          </a:r>
        </a:p>
      </dgm:t>
    </dgm:pt>
    <dgm:pt modelId="{C888379C-4CD6-46AE-9232-7C555A3D280B}" type="parTrans" cxnId="{65CD252E-763C-4E0F-851E-2AE11C22823C}">
      <dgm:prSet/>
      <dgm:spPr/>
      <dgm:t>
        <a:bodyPr/>
        <a:lstStyle/>
        <a:p>
          <a:endParaRPr lang="en-GB"/>
        </a:p>
      </dgm:t>
    </dgm:pt>
    <dgm:pt modelId="{9690ADC1-4A29-44B7-B549-CF20F3BAF61A}" type="sibTrans" cxnId="{65CD252E-763C-4E0F-851E-2AE11C22823C}">
      <dgm:prSet/>
      <dgm:spPr/>
      <dgm:t>
        <a:bodyPr/>
        <a:lstStyle/>
        <a:p>
          <a:endParaRPr lang="en-GB"/>
        </a:p>
      </dgm:t>
    </dgm:pt>
    <dgm:pt modelId="{9A4AB3E2-D2AC-4D3F-9645-E1283208925B}" type="pres">
      <dgm:prSet presAssocID="{157FFD21-D24A-484A-BBDC-D6900AFCBB2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AFC131CE-E583-45A9-A449-30C86865CC3A}" type="pres">
      <dgm:prSet presAssocID="{A219169B-AE2F-4F50-B6F3-6159F520190A}" presName="hierRoot1" presStyleCnt="0">
        <dgm:presLayoutVars>
          <dgm:hierBranch val="init"/>
        </dgm:presLayoutVars>
      </dgm:prSet>
      <dgm:spPr/>
    </dgm:pt>
    <dgm:pt modelId="{1AC3D6EF-24A0-4B48-8ACA-421350BDE131}" type="pres">
      <dgm:prSet presAssocID="{A219169B-AE2F-4F50-B6F3-6159F520190A}" presName="rootComposite1" presStyleCnt="0"/>
      <dgm:spPr/>
    </dgm:pt>
    <dgm:pt modelId="{ADF4F902-5E7D-4992-AD64-617D0B9D7F91}" type="pres">
      <dgm:prSet presAssocID="{A219169B-AE2F-4F50-B6F3-6159F520190A}" presName="rootText1" presStyleLbl="node0" presStyleIdx="0" presStyleCnt="1">
        <dgm:presLayoutVars>
          <dgm:chPref val="3"/>
        </dgm:presLayoutVars>
      </dgm:prSet>
      <dgm:spPr/>
    </dgm:pt>
    <dgm:pt modelId="{2AF56341-F45C-4BE8-82A5-8696654AB9C0}" type="pres">
      <dgm:prSet presAssocID="{A219169B-AE2F-4F50-B6F3-6159F520190A}" presName="rootConnector1" presStyleLbl="node1" presStyleIdx="0" presStyleCnt="0"/>
      <dgm:spPr/>
    </dgm:pt>
    <dgm:pt modelId="{00B9DFF6-7B4D-4E34-AC2B-16D7EF44CB3F}" type="pres">
      <dgm:prSet presAssocID="{A219169B-AE2F-4F50-B6F3-6159F520190A}" presName="hierChild2" presStyleCnt="0"/>
      <dgm:spPr/>
    </dgm:pt>
    <dgm:pt modelId="{C1FA120E-A23D-41E4-8B20-62D5EC8D37C2}" type="pres">
      <dgm:prSet presAssocID="{1FEAC702-2C41-4531-9B7A-91B13452BECD}" presName="Name37" presStyleLbl="parChTrans1D2" presStyleIdx="0" presStyleCnt="2"/>
      <dgm:spPr/>
    </dgm:pt>
    <dgm:pt modelId="{32FF5B19-DC9F-4516-9867-A1D27C50A792}" type="pres">
      <dgm:prSet presAssocID="{3165E16D-F80C-4943-B572-AE61ED2F25AC}" presName="hierRoot2" presStyleCnt="0">
        <dgm:presLayoutVars>
          <dgm:hierBranch val="init"/>
        </dgm:presLayoutVars>
      </dgm:prSet>
      <dgm:spPr/>
    </dgm:pt>
    <dgm:pt modelId="{53A289C1-8B10-4D15-AEF0-A1AE4A955529}" type="pres">
      <dgm:prSet presAssocID="{3165E16D-F80C-4943-B572-AE61ED2F25AC}" presName="rootComposite" presStyleCnt="0"/>
      <dgm:spPr/>
    </dgm:pt>
    <dgm:pt modelId="{D0A1F7E4-ACFF-4B5F-94E7-346B607BE87E}" type="pres">
      <dgm:prSet presAssocID="{3165E16D-F80C-4943-B572-AE61ED2F25AC}" presName="rootText" presStyleLbl="node2" presStyleIdx="0" presStyleCnt="2">
        <dgm:presLayoutVars>
          <dgm:chPref val="3"/>
        </dgm:presLayoutVars>
      </dgm:prSet>
      <dgm:spPr/>
    </dgm:pt>
    <dgm:pt modelId="{B01C2A1E-4319-46EC-9FE3-4E49BDB12708}" type="pres">
      <dgm:prSet presAssocID="{3165E16D-F80C-4943-B572-AE61ED2F25AC}" presName="rootConnector" presStyleLbl="node2" presStyleIdx="0" presStyleCnt="2"/>
      <dgm:spPr/>
    </dgm:pt>
    <dgm:pt modelId="{AC424CD9-3FA9-4073-8A06-61DEEA234F5D}" type="pres">
      <dgm:prSet presAssocID="{3165E16D-F80C-4943-B572-AE61ED2F25AC}" presName="hierChild4" presStyleCnt="0"/>
      <dgm:spPr/>
    </dgm:pt>
    <dgm:pt modelId="{D2A7DEF8-3564-415F-94AD-DD2B044081F8}" type="pres">
      <dgm:prSet presAssocID="{8284151A-C276-4668-823D-B97BB9228E41}" presName="Name37" presStyleLbl="parChTrans1D3" presStyleIdx="0" presStyleCnt="3"/>
      <dgm:spPr/>
    </dgm:pt>
    <dgm:pt modelId="{B661221E-B58D-45DE-AE21-C1474199FD12}" type="pres">
      <dgm:prSet presAssocID="{FC6DEF4B-A605-4F9B-B056-DC18CBA0F5FB}" presName="hierRoot2" presStyleCnt="0">
        <dgm:presLayoutVars>
          <dgm:hierBranch val="init"/>
        </dgm:presLayoutVars>
      </dgm:prSet>
      <dgm:spPr/>
    </dgm:pt>
    <dgm:pt modelId="{C1213D0A-83E1-4329-8089-A82AB7271258}" type="pres">
      <dgm:prSet presAssocID="{FC6DEF4B-A605-4F9B-B056-DC18CBA0F5FB}" presName="rootComposite" presStyleCnt="0"/>
      <dgm:spPr/>
    </dgm:pt>
    <dgm:pt modelId="{84A64D24-EC7E-46CB-8F0C-86DC5F97B002}" type="pres">
      <dgm:prSet presAssocID="{FC6DEF4B-A605-4F9B-B056-DC18CBA0F5FB}" presName="rootText" presStyleLbl="node3" presStyleIdx="0" presStyleCnt="3">
        <dgm:presLayoutVars>
          <dgm:chPref val="3"/>
        </dgm:presLayoutVars>
      </dgm:prSet>
      <dgm:spPr/>
    </dgm:pt>
    <dgm:pt modelId="{ACCEB5E4-F092-43AC-8ABE-932416A5C6B9}" type="pres">
      <dgm:prSet presAssocID="{FC6DEF4B-A605-4F9B-B056-DC18CBA0F5FB}" presName="rootConnector" presStyleLbl="node3" presStyleIdx="0" presStyleCnt="3"/>
      <dgm:spPr/>
    </dgm:pt>
    <dgm:pt modelId="{19EA03B1-3042-47F1-B6DC-99A9D17F1053}" type="pres">
      <dgm:prSet presAssocID="{FC6DEF4B-A605-4F9B-B056-DC18CBA0F5FB}" presName="hierChild4" presStyleCnt="0"/>
      <dgm:spPr/>
    </dgm:pt>
    <dgm:pt modelId="{DF30A3EB-8EB5-4726-8353-CE9202968261}" type="pres">
      <dgm:prSet presAssocID="{25FC02E0-EDF5-41EF-B372-C6EFB14F639B}" presName="Name37" presStyleLbl="parChTrans1D4" presStyleIdx="0" presStyleCnt="3"/>
      <dgm:spPr/>
    </dgm:pt>
    <dgm:pt modelId="{5E72AA77-3C36-4FC2-AC0C-4BC23F9D66E4}" type="pres">
      <dgm:prSet presAssocID="{CF26DF82-0C6D-4013-B702-AD2E74B94819}" presName="hierRoot2" presStyleCnt="0">
        <dgm:presLayoutVars>
          <dgm:hierBranch val="init"/>
        </dgm:presLayoutVars>
      </dgm:prSet>
      <dgm:spPr/>
    </dgm:pt>
    <dgm:pt modelId="{45D79A6E-09B0-4D36-957B-048EDBFAE168}" type="pres">
      <dgm:prSet presAssocID="{CF26DF82-0C6D-4013-B702-AD2E74B94819}" presName="rootComposite" presStyleCnt="0"/>
      <dgm:spPr/>
    </dgm:pt>
    <dgm:pt modelId="{BFC2F221-982E-429C-B115-7082062A7385}" type="pres">
      <dgm:prSet presAssocID="{CF26DF82-0C6D-4013-B702-AD2E74B94819}" presName="rootText" presStyleLbl="node4" presStyleIdx="0" presStyleCnt="3">
        <dgm:presLayoutVars>
          <dgm:chPref val="3"/>
        </dgm:presLayoutVars>
      </dgm:prSet>
      <dgm:spPr/>
    </dgm:pt>
    <dgm:pt modelId="{841CDE78-46BC-4C5A-8A89-159BD7A8DE0D}" type="pres">
      <dgm:prSet presAssocID="{CF26DF82-0C6D-4013-B702-AD2E74B94819}" presName="rootConnector" presStyleLbl="node4" presStyleIdx="0" presStyleCnt="3"/>
      <dgm:spPr/>
    </dgm:pt>
    <dgm:pt modelId="{A011B81C-C2C8-4C91-B4D8-A276DB21068B}" type="pres">
      <dgm:prSet presAssocID="{CF26DF82-0C6D-4013-B702-AD2E74B94819}" presName="hierChild4" presStyleCnt="0"/>
      <dgm:spPr/>
    </dgm:pt>
    <dgm:pt modelId="{3D518608-99E5-4DB9-94F9-53BE5067FB5A}" type="pres">
      <dgm:prSet presAssocID="{CF26DF82-0C6D-4013-B702-AD2E74B94819}" presName="hierChild5" presStyleCnt="0"/>
      <dgm:spPr/>
    </dgm:pt>
    <dgm:pt modelId="{C6C8A91B-28D4-4356-849D-A79167A859CE}" type="pres">
      <dgm:prSet presAssocID="{FC6DEF4B-A605-4F9B-B056-DC18CBA0F5FB}" presName="hierChild5" presStyleCnt="0"/>
      <dgm:spPr/>
    </dgm:pt>
    <dgm:pt modelId="{0F08A8E5-7205-4F73-9774-AB37AF04A197}" type="pres">
      <dgm:prSet presAssocID="{3165E16D-F80C-4943-B572-AE61ED2F25AC}" presName="hierChild5" presStyleCnt="0"/>
      <dgm:spPr/>
    </dgm:pt>
    <dgm:pt modelId="{CFC12954-82C3-4F36-9B43-77A1D9619277}" type="pres">
      <dgm:prSet presAssocID="{6E933F28-9932-45D8-90F5-652AF99C41AE}" presName="Name37" presStyleLbl="parChTrans1D2" presStyleIdx="1" presStyleCnt="2"/>
      <dgm:spPr/>
    </dgm:pt>
    <dgm:pt modelId="{E3AF51AA-6608-4AA1-B9C1-E4E369472EFB}" type="pres">
      <dgm:prSet presAssocID="{D261D79A-68B4-4D62-964F-7694182FA88D}" presName="hierRoot2" presStyleCnt="0">
        <dgm:presLayoutVars>
          <dgm:hierBranch val="init"/>
        </dgm:presLayoutVars>
      </dgm:prSet>
      <dgm:spPr/>
    </dgm:pt>
    <dgm:pt modelId="{307209FA-23D8-477A-BE10-A45C7FA58F94}" type="pres">
      <dgm:prSet presAssocID="{D261D79A-68B4-4D62-964F-7694182FA88D}" presName="rootComposite" presStyleCnt="0"/>
      <dgm:spPr/>
    </dgm:pt>
    <dgm:pt modelId="{3FEEEB27-225B-4420-9364-7497A6D5A381}" type="pres">
      <dgm:prSet presAssocID="{D261D79A-68B4-4D62-964F-7694182FA88D}" presName="rootText" presStyleLbl="node2" presStyleIdx="1" presStyleCnt="2">
        <dgm:presLayoutVars>
          <dgm:chPref val="3"/>
        </dgm:presLayoutVars>
      </dgm:prSet>
      <dgm:spPr/>
    </dgm:pt>
    <dgm:pt modelId="{D6F846AC-0D7F-4CD4-BEAB-3CF87D1F10A7}" type="pres">
      <dgm:prSet presAssocID="{D261D79A-68B4-4D62-964F-7694182FA88D}" presName="rootConnector" presStyleLbl="node2" presStyleIdx="1" presStyleCnt="2"/>
      <dgm:spPr/>
    </dgm:pt>
    <dgm:pt modelId="{E579E8FA-8765-4550-8FE5-724CFB2B27B9}" type="pres">
      <dgm:prSet presAssocID="{D261D79A-68B4-4D62-964F-7694182FA88D}" presName="hierChild4" presStyleCnt="0"/>
      <dgm:spPr/>
    </dgm:pt>
    <dgm:pt modelId="{095A3FB7-5A1E-439E-8589-895165EF79DA}" type="pres">
      <dgm:prSet presAssocID="{C9B214FE-31BC-409F-87EA-629CFCC18287}" presName="Name37" presStyleLbl="parChTrans1D3" presStyleIdx="1" presStyleCnt="3"/>
      <dgm:spPr/>
    </dgm:pt>
    <dgm:pt modelId="{7B4CA20E-A2AE-417C-9222-AFF99981ACA8}" type="pres">
      <dgm:prSet presAssocID="{3377243D-E7AC-4F2B-83BE-98DD559F8F5E}" presName="hierRoot2" presStyleCnt="0">
        <dgm:presLayoutVars>
          <dgm:hierBranch val="init"/>
        </dgm:presLayoutVars>
      </dgm:prSet>
      <dgm:spPr/>
    </dgm:pt>
    <dgm:pt modelId="{F310F577-D297-432C-8007-EB6FC0333EAD}" type="pres">
      <dgm:prSet presAssocID="{3377243D-E7AC-4F2B-83BE-98DD559F8F5E}" presName="rootComposite" presStyleCnt="0"/>
      <dgm:spPr/>
    </dgm:pt>
    <dgm:pt modelId="{C42B1DF0-652D-49B4-B5FD-783123678FE2}" type="pres">
      <dgm:prSet presAssocID="{3377243D-E7AC-4F2B-83BE-98DD559F8F5E}" presName="rootText" presStyleLbl="node3" presStyleIdx="1" presStyleCnt="3">
        <dgm:presLayoutVars>
          <dgm:chPref val="3"/>
        </dgm:presLayoutVars>
      </dgm:prSet>
      <dgm:spPr/>
    </dgm:pt>
    <dgm:pt modelId="{DBCAA885-AE8E-43F9-A241-6B3145AB8711}" type="pres">
      <dgm:prSet presAssocID="{3377243D-E7AC-4F2B-83BE-98DD559F8F5E}" presName="rootConnector" presStyleLbl="node3" presStyleIdx="1" presStyleCnt="3"/>
      <dgm:spPr/>
    </dgm:pt>
    <dgm:pt modelId="{5420D66C-F40D-4BD0-BACB-6E9ADE298A1B}" type="pres">
      <dgm:prSet presAssocID="{3377243D-E7AC-4F2B-83BE-98DD559F8F5E}" presName="hierChild4" presStyleCnt="0"/>
      <dgm:spPr/>
    </dgm:pt>
    <dgm:pt modelId="{C868EFC4-AD10-4924-940B-D105F3E54096}" type="pres">
      <dgm:prSet presAssocID="{258326EF-BBFC-4D89-8763-10E9EF3BA8CC}" presName="Name37" presStyleLbl="parChTrans1D4" presStyleIdx="1" presStyleCnt="3"/>
      <dgm:spPr/>
    </dgm:pt>
    <dgm:pt modelId="{86AABA14-20A8-4367-9C78-D77DBA5A8947}" type="pres">
      <dgm:prSet presAssocID="{BA81206E-E5B7-430C-A142-4A54E39ECA5B}" presName="hierRoot2" presStyleCnt="0">
        <dgm:presLayoutVars>
          <dgm:hierBranch val="init"/>
        </dgm:presLayoutVars>
      </dgm:prSet>
      <dgm:spPr/>
    </dgm:pt>
    <dgm:pt modelId="{62A94DB2-EE7C-4305-889A-1D5DE90B74C3}" type="pres">
      <dgm:prSet presAssocID="{BA81206E-E5B7-430C-A142-4A54E39ECA5B}" presName="rootComposite" presStyleCnt="0"/>
      <dgm:spPr/>
    </dgm:pt>
    <dgm:pt modelId="{7FC77439-6FB2-4AFD-BE04-10BB6F991733}" type="pres">
      <dgm:prSet presAssocID="{BA81206E-E5B7-430C-A142-4A54E39ECA5B}" presName="rootText" presStyleLbl="node4" presStyleIdx="1" presStyleCnt="3">
        <dgm:presLayoutVars>
          <dgm:chPref val="3"/>
        </dgm:presLayoutVars>
      </dgm:prSet>
      <dgm:spPr/>
    </dgm:pt>
    <dgm:pt modelId="{34C64E6A-9DFF-4F5C-AC98-B39C8CDDBB6F}" type="pres">
      <dgm:prSet presAssocID="{BA81206E-E5B7-430C-A142-4A54E39ECA5B}" presName="rootConnector" presStyleLbl="node4" presStyleIdx="1" presStyleCnt="3"/>
      <dgm:spPr/>
    </dgm:pt>
    <dgm:pt modelId="{D02B14FD-C7C5-42ED-9BA8-460969F804C5}" type="pres">
      <dgm:prSet presAssocID="{BA81206E-E5B7-430C-A142-4A54E39ECA5B}" presName="hierChild4" presStyleCnt="0"/>
      <dgm:spPr/>
    </dgm:pt>
    <dgm:pt modelId="{50D804F8-9F73-4FC3-B773-2F7C0ED03430}" type="pres">
      <dgm:prSet presAssocID="{BA81206E-E5B7-430C-A142-4A54E39ECA5B}" presName="hierChild5" presStyleCnt="0"/>
      <dgm:spPr/>
    </dgm:pt>
    <dgm:pt modelId="{70021907-CE60-4A9C-85EB-7A1639D051A5}" type="pres">
      <dgm:prSet presAssocID="{3377243D-E7AC-4F2B-83BE-98DD559F8F5E}" presName="hierChild5" presStyleCnt="0"/>
      <dgm:spPr/>
    </dgm:pt>
    <dgm:pt modelId="{45AFAB5A-FF72-4E46-AB2A-125A18E365C7}" type="pres">
      <dgm:prSet presAssocID="{25518C61-279E-40A3-8765-E48F0C9A5175}" presName="Name37" presStyleLbl="parChTrans1D3" presStyleIdx="2" presStyleCnt="3"/>
      <dgm:spPr/>
    </dgm:pt>
    <dgm:pt modelId="{933F4A8E-8DDD-4097-9EC1-81D51AE5A678}" type="pres">
      <dgm:prSet presAssocID="{0266637F-1548-45D2-9478-DC8D1967B3DB}" presName="hierRoot2" presStyleCnt="0">
        <dgm:presLayoutVars>
          <dgm:hierBranch val="init"/>
        </dgm:presLayoutVars>
      </dgm:prSet>
      <dgm:spPr/>
    </dgm:pt>
    <dgm:pt modelId="{0B473CEB-23C2-449B-BA33-30C7EED36DEC}" type="pres">
      <dgm:prSet presAssocID="{0266637F-1548-45D2-9478-DC8D1967B3DB}" presName="rootComposite" presStyleCnt="0"/>
      <dgm:spPr/>
    </dgm:pt>
    <dgm:pt modelId="{BF545ED0-21C7-4AD9-9B10-05E340044E5C}" type="pres">
      <dgm:prSet presAssocID="{0266637F-1548-45D2-9478-DC8D1967B3DB}" presName="rootText" presStyleLbl="node3" presStyleIdx="2" presStyleCnt="3">
        <dgm:presLayoutVars>
          <dgm:chPref val="3"/>
        </dgm:presLayoutVars>
      </dgm:prSet>
      <dgm:spPr/>
    </dgm:pt>
    <dgm:pt modelId="{D93396CC-AA9D-4E8C-A5FF-8EF43889977A}" type="pres">
      <dgm:prSet presAssocID="{0266637F-1548-45D2-9478-DC8D1967B3DB}" presName="rootConnector" presStyleLbl="node3" presStyleIdx="2" presStyleCnt="3"/>
      <dgm:spPr/>
    </dgm:pt>
    <dgm:pt modelId="{20C41486-939F-4809-AE60-79EC8C9CC7D4}" type="pres">
      <dgm:prSet presAssocID="{0266637F-1548-45D2-9478-DC8D1967B3DB}" presName="hierChild4" presStyleCnt="0"/>
      <dgm:spPr/>
    </dgm:pt>
    <dgm:pt modelId="{F6747693-35A5-4134-ADFD-3A763DEA8867}" type="pres">
      <dgm:prSet presAssocID="{C888379C-4CD6-46AE-9232-7C555A3D280B}" presName="Name37" presStyleLbl="parChTrans1D4" presStyleIdx="2" presStyleCnt="3"/>
      <dgm:spPr/>
    </dgm:pt>
    <dgm:pt modelId="{547C51B8-61A0-4589-A742-94AF7EFB4EE8}" type="pres">
      <dgm:prSet presAssocID="{D9BC4CFF-751C-4088-B320-3E2C58D49906}" presName="hierRoot2" presStyleCnt="0">
        <dgm:presLayoutVars>
          <dgm:hierBranch val="init"/>
        </dgm:presLayoutVars>
      </dgm:prSet>
      <dgm:spPr/>
    </dgm:pt>
    <dgm:pt modelId="{A62D6A4B-337A-41B4-BAC8-0D3A440B77E6}" type="pres">
      <dgm:prSet presAssocID="{D9BC4CFF-751C-4088-B320-3E2C58D49906}" presName="rootComposite" presStyleCnt="0"/>
      <dgm:spPr/>
    </dgm:pt>
    <dgm:pt modelId="{018C5D1A-5990-46B6-87EE-FF32FC50E919}" type="pres">
      <dgm:prSet presAssocID="{D9BC4CFF-751C-4088-B320-3E2C58D49906}" presName="rootText" presStyleLbl="node4" presStyleIdx="2" presStyleCnt="3">
        <dgm:presLayoutVars>
          <dgm:chPref val="3"/>
        </dgm:presLayoutVars>
      </dgm:prSet>
      <dgm:spPr/>
    </dgm:pt>
    <dgm:pt modelId="{6659A7A3-E832-4FCE-8514-D331C10886B2}" type="pres">
      <dgm:prSet presAssocID="{D9BC4CFF-751C-4088-B320-3E2C58D49906}" presName="rootConnector" presStyleLbl="node4" presStyleIdx="2" presStyleCnt="3"/>
      <dgm:spPr/>
    </dgm:pt>
    <dgm:pt modelId="{A210C205-5C01-49CD-9BC3-654DB2A409DB}" type="pres">
      <dgm:prSet presAssocID="{D9BC4CFF-751C-4088-B320-3E2C58D49906}" presName="hierChild4" presStyleCnt="0"/>
      <dgm:spPr/>
    </dgm:pt>
    <dgm:pt modelId="{A288CE96-F5E1-4F67-8FDE-18FD0303F747}" type="pres">
      <dgm:prSet presAssocID="{D9BC4CFF-751C-4088-B320-3E2C58D49906}" presName="hierChild5" presStyleCnt="0"/>
      <dgm:spPr/>
    </dgm:pt>
    <dgm:pt modelId="{72D95C28-13B8-4D8E-82C3-B7819C43F3DE}" type="pres">
      <dgm:prSet presAssocID="{0266637F-1548-45D2-9478-DC8D1967B3DB}" presName="hierChild5" presStyleCnt="0"/>
      <dgm:spPr/>
    </dgm:pt>
    <dgm:pt modelId="{523C9413-B253-4D9D-AFE9-30694C0D8CFB}" type="pres">
      <dgm:prSet presAssocID="{D261D79A-68B4-4D62-964F-7694182FA88D}" presName="hierChild5" presStyleCnt="0"/>
      <dgm:spPr/>
    </dgm:pt>
    <dgm:pt modelId="{215D4764-919D-436E-8114-8C147AFDD46E}" type="pres">
      <dgm:prSet presAssocID="{A219169B-AE2F-4F50-B6F3-6159F520190A}" presName="hierChild3" presStyleCnt="0"/>
      <dgm:spPr/>
    </dgm:pt>
  </dgm:ptLst>
  <dgm:cxnLst>
    <dgm:cxn modelId="{740BB705-3AF0-4BDE-9D28-AACCE84EF88F}" type="presOf" srcId="{258326EF-BBFC-4D89-8763-10E9EF3BA8CC}" destId="{C868EFC4-AD10-4924-940B-D105F3E54096}" srcOrd="0" destOrd="0" presId="urn:microsoft.com/office/officeart/2005/8/layout/orgChart1"/>
    <dgm:cxn modelId="{AC0D8B17-4A36-4B8F-8C83-04CB37A4B406}" type="presOf" srcId="{FC6DEF4B-A605-4F9B-B056-DC18CBA0F5FB}" destId="{84A64D24-EC7E-46CB-8F0C-86DC5F97B002}" srcOrd="0" destOrd="0" presId="urn:microsoft.com/office/officeart/2005/8/layout/orgChart1"/>
    <dgm:cxn modelId="{B0A21429-B4DE-47AC-8A11-1C04E56510DB}" type="presOf" srcId="{D261D79A-68B4-4D62-964F-7694182FA88D}" destId="{D6F846AC-0D7F-4CD4-BEAB-3CF87D1F10A7}" srcOrd="1" destOrd="0" presId="urn:microsoft.com/office/officeart/2005/8/layout/orgChart1"/>
    <dgm:cxn modelId="{65CD252E-763C-4E0F-851E-2AE11C22823C}" srcId="{0266637F-1548-45D2-9478-DC8D1967B3DB}" destId="{D9BC4CFF-751C-4088-B320-3E2C58D49906}" srcOrd="0" destOrd="0" parTransId="{C888379C-4CD6-46AE-9232-7C555A3D280B}" sibTransId="{9690ADC1-4A29-44B7-B549-CF20F3BAF61A}"/>
    <dgm:cxn modelId="{58347C35-56A6-4774-A1E6-99DED17AADF0}" type="presOf" srcId="{1FEAC702-2C41-4531-9B7A-91B13452BECD}" destId="{C1FA120E-A23D-41E4-8B20-62D5EC8D37C2}" srcOrd="0" destOrd="0" presId="urn:microsoft.com/office/officeart/2005/8/layout/orgChart1"/>
    <dgm:cxn modelId="{B54DB837-BAC1-4038-A149-1865ECB6AFFC}" type="presOf" srcId="{A219169B-AE2F-4F50-B6F3-6159F520190A}" destId="{2AF56341-F45C-4BE8-82A5-8696654AB9C0}" srcOrd="1" destOrd="0" presId="urn:microsoft.com/office/officeart/2005/8/layout/orgChart1"/>
    <dgm:cxn modelId="{332F5141-3CF1-42B6-8569-4B13492A3E75}" type="presOf" srcId="{0266637F-1548-45D2-9478-DC8D1967B3DB}" destId="{D93396CC-AA9D-4E8C-A5FF-8EF43889977A}" srcOrd="1" destOrd="0" presId="urn:microsoft.com/office/officeart/2005/8/layout/orgChart1"/>
    <dgm:cxn modelId="{A4333347-19BA-4BF2-B43D-412756865ADB}" srcId="{157FFD21-D24A-484A-BBDC-D6900AFCBB20}" destId="{A219169B-AE2F-4F50-B6F3-6159F520190A}" srcOrd="0" destOrd="0" parTransId="{2A98C910-5ABA-4BDB-9059-336FFF2E628B}" sibTransId="{FE81B769-D328-4F5A-BE7E-E97E1BB7EA3C}"/>
    <dgm:cxn modelId="{434E7B68-27C2-4DC9-ABFC-54E675291935}" type="presOf" srcId="{D9BC4CFF-751C-4088-B320-3E2C58D49906}" destId="{018C5D1A-5990-46B6-87EE-FF32FC50E919}" srcOrd="0" destOrd="0" presId="urn:microsoft.com/office/officeart/2005/8/layout/orgChart1"/>
    <dgm:cxn modelId="{BA73CB6A-F152-4000-8941-D9C8F23A2A18}" srcId="{D261D79A-68B4-4D62-964F-7694182FA88D}" destId="{0266637F-1548-45D2-9478-DC8D1967B3DB}" srcOrd="1" destOrd="0" parTransId="{25518C61-279E-40A3-8765-E48F0C9A5175}" sibTransId="{698A849D-1D05-42E9-AF8A-A6F312B8C80B}"/>
    <dgm:cxn modelId="{457DEE6D-2835-43E3-8343-EA9E4331E486}" type="presOf" srcId="{3165E16D-F80C-4943-B572-AE61ED2F25AC}" destId="{B01C2A1E-4319-46EC-9FE3-4E49BDB12708}" srcOrd="1" destOrd="0" presId="urn:microsoft.com/office/officeart/2005/8/layout/orgChart1"/>
    <dgm:cxn modelId="{72045E70-31CB-46E3-88A0-57033203379B}" type="presOf" srcId="{157FFD21-D24A-484A-BBDC-D6900AFCBB20}" destId="{9A4AB3E2-D2AC-4D3F-9645-E1283208925B}" srcOrd="0" destOrd="0" presId="urn:microsoft.com/office/officeart/2005/8/layout/orgChart1"/>
    <dgm:cxn modelId="{3FEB5257-AB52-4DBC-9183-E616AFFE8B44}" type="presOf" srcId="{BA81206E-E5B7-430C-A142-4A54E39ECA5B}" destId="{34C64E6A-9DFF-4F5C-AC98-B39C8CDDBB6F}" srcOrd="1" destOrd="0" presId="urn:microsoft.com/office/officeart/2005/8/layout/orgChart1"/>
    <dgm:cxn modelId="{1A8A6379-17DA-4E7F-AA54-031280537472}" type="presOf" srcId="{D9BC4CFF-751C-4088-B320-3E2C58D49906}" destId="{6659A7A3-E832-4FCE-8514-D331C10886B2}" srcOrd="1" destOrd="0" presId="urn:microsoft.com/office/officeart/2005/8/layout/orgChart1"/>
    <dgm:cxn modelId="{D9814D82-3CD6-47FA-8E1F-364D4825E765}" type="presOf" srcId="{25FC02E0-EDF5-41EF-B372-C6EFB14F639B}" destId="{DF30A3EB-8EB5-4726-8353-CE9202968261}" srcOrd="0" destOrd="0" presId="urn:microsoft.com/office/officeart/2005/8/layout/orgChart1"/>
    <dgm:cxn modelId="{83D34494-9001-4B05-98C7-8859C3CAFA6F}" type="presOf" srcId="{6E933F28-9932-45D8-90F5-652AF99C41AE}" destId="{CFC12954-82C3-4F36-9B43-77A1D9619277}" srcOrd="0" destOrd="0" presId="urn:microsoft.com/office/officeart/2005/8/layout/orgChart1"/>
    <dgm:cxn modelId="{BAF65294-279E-40E8-AA4B-2DECBD9FD68B}" srcId="{3377243D-E7AC-4F2B-83BE-98DD559F8F5E}" destId="{BA81206E-E5B7-430C-A142-4A54E39ECA5B}" srcOrd="0" destOrd="0" parTransId="{258326EF-BBFC-4D89-8763-10E9EF3BA8CC}" sibTransId="{F1FB442E-3FF4-46BF-8FFC-951C10551CBA}"/>
    <dgm:cxn modelId="{EF584498-74B5-427B-A56B-F6E00D8108A8}" type="presOf" srcId="{A219169B-AE2F-4F50-B6F3-6159F520190A}" destId="{ADF4F902-5E7D-4992-AD64-617D0B9D7F91}" srcOrd="0" destOrd="0" presId="urn:microsoft.com/office/officeart/2005/8/layout/orgChart1"/>
    <dgm:cxn modelId="{A273969B-7A54-4962-B271-1C429108B2C0}" srcId="{FC6DEF4B-A605-4F9B-B056-DC18CBA0F5FB}" destId="{CF26DF82-0C6D-4013-B702-AD2E74B94819}" srcOrd="0" destOrd="0" parTransId="{25FC02E0-EDF5-41EF-B372-C6EFB14F639B}" sibTransId="{B8679F27-072C-4BEE-A8E1-86E719D817A8}"/>
    <dgm:cxn modelId="{F44BF49D-37F7-41C8-8281-5E34687F892D}" type="presOf" srcId="{BA81206E-E5B7-430C-A142-4A54E39ECA5B}" destId="{7FC77439-6FB2-4AFD-BE04-10BB6F991733}" srcOrd="0" destOrd="0" presId="urn:microsoft.com/office/officeart/2005/8/layout/orgChart1"/>
    <dgm:cxn modelId="{4858A39E-357B-42C5-9035-C7457406CF50}" srcId="{D261D79A-68B4-4D62-964F-7694182FA88D}" destId="{3377243D-E7AC-4F2B-83BE-98DD559F8F5E}" srcOrd="0" destOrd="0" parTransId="{C9B214FE-31BC-409F-87EA-629CFCC18287}" sibTransId="{084AE076-FF41-4E2C-A046-22B943A19079}"/>
    <dgm:cxn modelId="{33197CA2-38C2-4E14-AB46-07F0896DE257}" type="presOf" srcId="{8284151A-C276-4668-823D-B97BB9228E41}" destId="{D2A7DEF8-3564-415F-94AD-DD2B044081F8}" srcOrd="0" destOrd="0" presId="urn:microsoft.com/office/officeart/2005/8/layout/orgChart1"/>
    <dgm:cxn modelId="{99C6ADA4-873A-4FE0-8715-5ADCA1865E98}" type="presOf" srcId="{D261D79A-68B4-4D62-964F-7694182FA88D}" destId="{3FEEEB27-225B-4420-9364-7497A6D5A381}" srcOrd="0" destOrd="0" presId="urn:microsoft.com/office/officeart/2005/8/layout/orgChart1"/>
    <dgm:cxn modelId="{33674FB4-DD3E-4378-989F-1F28B76BCF30}" type="presOf" srcId="{0266637F-1548-45D2-9478-DC8D1967B3DB}" destId="{BF545ED0-21C7-4AD9-9B10-05E340044E5C}" srcOrd="0" destOrd="0" presId="urn:microsoft.com/office/officeart/2005/8/layout/orgChart1"/>
    <dgm:cxn modelId="{9E98E4BD-EF24-47BA-A91C-55E85CBBA326}" type="presOf" srcId="{C888379C-4CD6-46AE-9232-7C555A3D280B}" destId="{F6747693-35A5-4134-ADFD-3A763DEA8867}" srcOrd="0" destOrd="0" presId="urn:microsoft.com/office/officeart/2005/8/layout/orgChart1"/>
    <dgm:cxn modelId="{362E4EC4-974A-4FD6-9F92-54D9FC1A04F4}" type="presOf" srcId="{3377243D-E7AC-4F2B-83BE-98DD559F8F5E}" destId="{C42B1DF0-652D-49B4-B5FD-783123678FE2}" srcOrd="0" destOrd="0" presId="urn:microsoft.com/office/officeart/2005/8/layout/orgChart1"/>
    <dgm:cxn modelId="{7DAEDACD-8E2D-4B42-ABD0-AD93C66A67E1}" srcId="{A219169B-AE2F-4F50-B6F3-6159F520190A}" destId="{D261D79A-68B4-4D62-964F-7694182FA88D}" srcOrd="1" destOrd="0" parTransId="{6E933F28-9932-45D8-90F5-652AF99C41AE}" sibTransId="{96640E5E-B00B-47B7-A905-0CB12D62FA35}"/>
    <dgm:cxn modelId="{5F8A8ED3-C583-4C67-960C-788C2F8C6272}" type="presOf" srcId="{3165E16D-F80C-4943-B572-AE61ED2F25AC}" destId="{D0A1F7E4-ACFF-4B5F-94E7-346B607BE87E}" srcOrd="0" destOrd="0" presId="urn:microsoft.com/office/officeart/2005/8/layout/orgChart1"/>
    <dgm:cxn modelId="{818784D9-4EBF-44E5-93A3-6CA9FD3B81B9}" srcId="{3165E16D-F80C-4943-B572-AE61ED2F25AC}" destId="{FC6DEF4B-A605-4F9B-B056-DC18CBA0F5FB}" srcOrd="0" destOrd="0" parTransId="{8284151A-C276-4668-823D-B97BB9228E41}" sibTransId="{C3CA9E23-8F0E-4187-B7D8-F93D91305EC6}"/>
    <dgm:cxn modelId="{A34EA7E2-2C34-478A-8F88-65EAE90853CC}" srcId="{A219169B-AE2F-4F50-B6F3-6159F520190A}" destId="{3165E16D-F80C-4943-B572-AE61ED2F25AC}" srcOrd="0" destOrd="0" parTransId="{1FEAC702-2C41-4531-9B7A-91B13452BECD}" sibTransId="{C7FD0543-2D9A-45E3-B930-C864CD49232A}"/>
    <dgm:cxn modelId="{31EC0BE5-094F-45DA-8ED4-73F93AEE8851}" type="presOf" srcId="{25518C61-279E-40A3-8765-E48F0C9A5175}" destId="{45AFAB5A-FF72-4E46-AB2A-125A18E365C7}" srcOrd="0" destOrd="0" presId="urn:microsoft.com/office/officeart/2005/8/layout/orgChart1"/>
    <dgm:cxn modelId="{C94F23E5-D65E-4372-843A-39059E48D20C}" type="presOf" srcId="{CF26DF82-0C6D-4013-B702-AD2E74B94819}" destId="{BFC2F221-982E-429C-B115-7082062A7385}" srcOrd="0" destOrd="0" presId="urn:microsoft.com/office/officeart/2005/8/layout/orgChart1"/>
    <dgm:cxn modelId="{6FCCE2E6-067D-4F0D-9A62-968F6FAFAADC}" type="presOf" srcId="{3377243D-E7AC-4F2B-83BE-98DD559F8F5E}" destId="{DBCAA885-AE8E-43F9-A241-6B3145AB8711}" srcOrd="1" destOrd="0" presId="urn:microsoft.com/office/officeart/2005/8/layout/orgChart1"/>
    <dgm:cxn modelId="{EF03E3E6-A880-4F6B-A40F-99EE91CD7E2A}" type="presOf" srcId="{FC6DEF4B-A605-4F9B-B056-DC18CBA0F5FB}" destId="{ACCEB5E4-F092-43AC-8ABE-932416A5C6B9}" srcOrd="1" destOrd="0" presId="urn:microsoft.com/office/officeart/2005/8/layout/orgChart1"/>
    <dgm:cxn modelId="{883048F2-46E8-43F9-9937-B37F2C85A211}" type="presOf" srcId="{CF26DF82-0C6D-4013-B702-AD2E74B94819}" destId="{841CDE78-46BC-4C5A-8A89-159BD7A8DE0D}" srcOrd="1" destOrd="0" presId="urn:microsoft.com/office/officeart/2005/8/layout/orgChart1"/>
    <dgm:cxn modelId="{5F5B5DF7-2B77-49A1-9F55-F53339556341}" type="presOf" srcId="{C9B214FE-31BC-409F-87EA-629CFCC18287}" destId="{095A3FB7-5A1E-439E-8589-895165EF79DA}" srcOrd="0" destOrd="0" presId="urn:microsoft.com/office/officeart/2005/8/layout/orgChart1"/>
    <dgm:cxn modelId="{01D9DC3F-3D04-4258-8E43-14AD09E7769F}" type="presParOf" srcId="{9A4AB3E2-D2AC-4D3F-9645-E1283208925B}" destId="{AFC131CE-E583-45A9-A449-30C86865CC3A}" srcOrd="0" destOrd="0" presId="urn:microsoft.com/office/officeart/2005/8/layout/orgChart1"/>
    <dgm:cxn modelId="{A22AF1D7-C749-47F3-A417-864ACB3050CA}" type="presParOf" srcId="{AFC131CE-E583-45A9-A449-30C86865CC3A}" destId="{1AC3D6EF-24A0-4B48-8ACA-421350BDE131}" srcOrd="0" destOrd="0" presId="urn:microsoft.com/office/officeart/2005/8/layout/orgChart1"/>
    <dgm:cxn modelId="{5E677749-BB24-4759-9512-A7CED5E1B03A}" type="presParOf" srcId="{1AC3D6EF-24A0-4B48-8ACA-421350BDE131}" destId="{ADF4F902-5E7D-4992-AD64-617D0B9D7F91}" srcOrd="0" destOrd="0" presId="urn:microsoft.com/office/officeart/2005/8/layout/orgChart1"/>
    <dgm:cxn modelId="{58DC2F44-4A36-43A2-AA32-FCE56D6D7574}" type="presParOf" srcId="{1AC3D6EF-24A0-4B48-8ACA-421350BDE131}" destId="{2AF56341-F45C-4BE8-82A5-8696654AB9C0}" srcOrd="1" destOrd="0" presId="urn:microsoft.com/office/officeart/2005/8/layout/orgChart1"/>
    <dgm:cxn modelId="{A3C4E99D-F7C2-498C-A68F-E17262AF3999}" type="presParOf" srcId="{AFC131CE-E583-45A9-A449-30C86865CC3A}" destId="{00B9DFF6-7B4D-4E34-AC2B-16D7EF44CB3F}" srcOrd="1" destOrd="0" presId="urn:microsoft.com/office/officeart/2005/8/layout/orgChart1"/>
    <dgm:cxn modelId="{94288F77-D6AA-4B35-9141-0BBDAD2C7D10}" type="presParOf" srcId="{00B9DFF6-7B4D-4E34-AC2B-16D7EF44CB3F}" destId="{C1FA120E-A23D-41E4-8B20-62D5EC8D37C2}" srcOrd="0" destOrd="0" presId="urn:microsoft.com/office/officeart/2005/8/layout/orgChart1"/>
    <dgm:cxn modelId="{F251B268-AB2E-4F1E-A182-DF15872B2CE2}" type="presParOf" srcId="{00B9DFF6-7B4D-4E34-AC2B-16D7EF44CB3F}" destId="{32FF5B19-DC9F-4516-9867-A1D27C50A792}" srcOrd="1" destOrd="0" presId="urn:microsoft.com/office/officeart/2005/8/layout/orgChart1"/>
    <dgm:cxn modelId="{E3297AC2-2AA2-4B6A-924E-5EC17564862F}" type="presParOf" srcId="{32FF5B19-DC9F-4516-9867-A1D27C50A792}" destId="{53A289C1-8B10-4D15-AEF0-A1AE4A955529}" srcOrd="0" destOrd="0" presId="urn:microsoft.com/office/officeart/2005/8/layout/orgChart1"/>
    <dgm:cxn modelId="{9EB04F6D-B415-4DEF-AEF0-7CE7D8C44FD1}" type="presParOf" srcId="{53A289C1-8B10-4D15-AEF0-A1AE4A955529}" destId="{D0A1F7E4-ACFF-4B5F-94E7-346B607BE87E}" srcOrd="0" destOrd="0" presId="urn:microsoft.com/office/officeart/2005/8/layout/orgChart1"/>
    <dgm:cxn modelId="{81CEF854-4E26-43FB-AF47-800C8C0CE5FA}" type="presParOf" srcId="{53A289C1-8B10-4D15-AEF0-A1AE4A955529}" destId="{B01C2A1E-4319-46EC-9FE3-4E49BDB12708}" srcOrd="1" destOrd="0" presId="urn:microsoft.com/office/officeart/2005/8/layout/orgChart1"/>
    <dgm:cxn modelId="{93F7E88F-1E39-482D-8E9E-21B43DED850C}" type="presParOf" srcId="{32FF5B19-DC9F-4516-9867-A1D27C50A792}" destId="{AC424CD9-3FA9-4073-8A06-61DEEA234F5D}" srcOrd="1" destOrd="0" presId="urn:microsoft.com/office/officeart/2005/8/layout/orgChart1"/>
    <dgm:cxn modelId="{CA0DE77E-8A86-4151-A721-9A433B94DB0A}" type="presParOf" srcId="{AC424CD9-3FA9-4073-8A06-61DEEA234F5D}" destId="{D2A7DEF8-3564-415F-94AD-DD2B044081F8}" srcOrd="0" destOrd="0" presId="urn:microsoft.com/office/officeart/2005/8/layout/orgChart1"/>
    <dgm:cxn modelId="{3C724C05-CAB6-488F-925D-39A1288F0533}" type="presParOf" srcId="{AC424CD9-3FA9-4073-8A06-61DEEA234F5D}" destId="{B661221E-B58D-45DE-AE21-C1474199FD12}" srcOrd="1" destOrd="0" presId="urn:microsoft.com/office/officeart/2005/8/layout/orgChart1"/>
    <dgm:cxn modelId="{C57863F9-7C8A-462B-8590-2CB4BCE805B2}" type="presParOf" srcId="{B661221E-B58D-45DE-AE21-C1474199FD12}" destId="{C1213D0A-83E1-4329-8089-A82AB7271258}" srcOrd="0" destOrd="0" presId="urn:microsoft.com/office/officeart/2005/8/layout/orgChart1"/>
    <dgm:cxn modelId="{3B86C2D6-9A8F-4A45-8724-A861AE396A7B}" type="presParOf" srcId="{C1213D0A-83E1-4329-8089-A82AB7271258}" destId="{84A64D24-EC7E-46CB-8F0C-86DC5F97B002}" srcOrd="0" destOrd="0" presId="urn:microsoft.com/office/officeart/2005/8/layout/orgChart1"/>
    <dgm:cxn modelId="{C81709F9-E11D-4DC6-AFF2-13A6336DA122}" type="presParOf" srcId="{C1213D0A-83E1-4329-8089-A82AB7271258}" destId="{ACCEB5E4-F092-43AC-8ABE-932416A5C6B9}" srcOrd="1" destOrd="0" presId="urn:microsoft.com/office/officeart/2005/8/layout/orgChart1"/>
    <dgm:cxn modelId="{F8D58CAA-9F91-4E5E-975B-A6F1E05C5639}" type="presParOf" srcId="{B661221E-B58D-45DE-AE21-C1474199FD12}" destId="{19EA03B1-3042-47F1-B6DC-99A9D17F1053}" srcOrd="1" destOrd="0" presId="urn:microsoft.com/office/officeart/2005/8/layout/orgChart1"/>
    <dgm:cxn modelId="{80B35F1B-B86A-4772-B93D-3AC7FCC0ABD9}" type="presParOf" srcId="{19EA03B1-3042-47F1-B6DC-99A9D17F1053}" destId="{DF30A3EB-8EB5-4726-8353-CE9202968261}" srcOrd="0" destOrd="0" presId="urn:microsoft.com/office/officeart/2005/8/layout/orgChart1"/>
    <dgm:cxn modelId="{EF4FDEE8-4760-4A30-BD79-00476CE708BB}" type="presParOf" srcId="{19EA03B1-3042-47F1-B6DC-99A9D17F1053}" destId="{5E72AA77-3C36-4FC2-AC0C-4BC23F9D66E4}" srcOrd="1" destOrd="0" presId="urn:microsoft.com/office/officeart/2005/8/layout/orgChart1"/>
    <dgm:cxn modelId="{3B66FCA9-BBFD-4C1F-A0CD-2EF8676B0CF6}" type="presParOf" srcId="{5E72AA77-3C36-4FC2-AC0C-4BC23F9D66E4}" destId="{45D79A6E-09B0-4D36-957B-048EDBFAE168}" srcOrd="0" destOrd="0" presId="urn:microsoft.com/office/officeart/2005/8/layout/orgChart1"/>
    <dgm:cxn modelId="{C7BD5A52-5AE4-4FDF-BED0-FD8D7749C0DC}" type="presParOf" srcId="{45D79A6E-09B0-4D36-957B-048EDBFAE168}" destId="{BFC2F221-982E-429C-B115-7082062A7385}" srcOrd="0" destOrd="0" presId="urn:microsoft.com/office/officeart/2005/8/layout/orgChart1"/>
    <dgm:cxn modelId="{29933423-D455-4D9B-99E9-BE3AE7A897B7}" type="presParOf" srcId="{45D79A6E-09B0-4D36-957B-048EDBFAE168}" destId="{841CDE78-46BC-4C5A-8A89-159BD7A8DE0D}" srcOrd="1" destOrd="0" presId="urn:microsoft.com/office/officeart/2005/8/layout/orgChart1"/>
    <dgm:cxn modelId="{A7E0CC71-F2D0-437F-BB7A-3DFD5E90E995}" type="presParOf" srcId="{5E72AA77-3C36-4FC2-AC0C-4BC23F9D66E4}" destId="{A011B81C-C2C8-4C91-B4D8-A276DB21068B}" srcOrd="1" destOrd="0" presId="urn:microsoft.com/office/officeart/2005/8/layout/orgChart1"/>
    <dgm:cxn modelId="{753A037F-CB54-43E5-8119-A688B61FF68C}" type="presParOf" srcId="{5E72AA77-3C36-4FC2-AC0C-4BC23F9D66E4}" destId="{3D518608-99E5-4DB9-94F9-53BE5067FB5A}" srcOrd="2" destOrd="0" presId="urn:microsoft.com/office/officeart/2005/8/layout/orgChart1"/>
    <dgm:cxn modelId="{E3DF522C-2522-470A-88D5-159834E05332}" type="presParOf" srcId="{B661221E-B58D-45DE-AE21-C1474199FD12}" destId="{C6C8A91B-28D4-4356-849D-A79167A859CE}" srcOrd="2" destOrd="0" presId="urn:microsoft.com/office/officeart/2005/8/layout/orgChart1"/>
    <dgm:cxn modelId="{31F99021-8263-452A-B97F-06388337E591}" type="presParOf" srcId="{32FF5B19-DC9F-4516-9867-A1D27C50A792}" destId="{0F08A8E5-7205-4F73-9774-AB37AF04A197}" srcOrd="2" destOrd="0" presId="urn:microsoft.com/office/officeart/2005/8/layout/orgChart1"/>
    <dgm:cxn modelId="{06FA5609-E7C7-464B-849A-11737AE170DB}" type="presParOf" srcId="{00B9DFF6-7B4D-4E34-AC2B-16D7EF44CB3F}" destId="{CFC12954-82C3-4F36-9B43-77A1D9619277}" srcOrd="2" destOrd="0" presId="urn:microsoft.com/office/officeart/2005/8/layout/orgChart1"/>
    <dgm:cxn modelId="{4F4522FB-FFA4-4DC5-A5E1-DC8789502C14}" type="presParOf" srcId="{00B9DFF6-7B4D-4E34-AC2B-16D7EF44CB3F}" destId="{E3AF51AA-6608-4AA1-B9C1-E4E369472EFB}" srcOrd="3" destOrd="0" presId="urn:microsoft.com/office/officeart/2005/8/layout/orgChart1"/>
    <dgm:cxn modelId="{B0FC91B3-4AB1-4488-B836-547549B91FBC}" type="presParOf" srcId="{E3AF51AA-6608-4AA1-B9C1-E4E369472EFB}" destId="{307209FA-23D8-477A-BE10-A45C7FA58F94}" srcOrd="0" destOrd="0" presId="urn:microsoft.com/office/officeart/2005/8/layout/orgChart1"/>
    <dgm:cxn modelId="{6DD31890-EB66-48C4-ADFD-9B11289CC1A8}" type="presParOf" srcId="{307209FA-23D8-477A-BE10-A45C7FA58F94}" destId="{3FEEEB27-225B-4420-9364-7497A6D5A381}" srcOrd="0" destOrd="0" presId="urn:microsoft.com/office/officeart/2005/8/layout/orgChart1"/>
    <dgm:cxn modelId="{AD4BBE82-4300-472C-A11F-B06C0623DC52}" type="presParOf" srcId="{307209FA-23D8-477A-BE10-A45C7FA58F94}" destId="{D6F846AC-0D7F-4CD4-BEAB-3CF87D1F10A7}" srcOrd="1" destOrd="0" presId="urn:microsoft.com/office/officeart/2005/8/layout/orgChart1"/>
    <dgm:cxn modelId="{C5197320-53E1-494C-9826-87A9B0D3ECD3}" type="presParOf" srcId="{E3AF51AA-6608-4AA1-B9C1-E4E369472EFB}" destId="{E579E8FA-8765-4550-8FE5-724CFB2B27B9}" srcOrd="1" destOrd="0" presId="urn:microsoft.com/office/officeart/2005/8/layout/orgChart1"/>
    <dgm:cxn modelId="{70BFC748-926B-4F4D-8053-0F2FD5F2986A}" type="presParOf" srcId="{E579E8FA-8765-4550-8FE5-724CFB2B27B9}" destId="{095A3FB7-5A1E-439E-8589-895165EF79DA}" srcOrd="0" destOrd="0" presId="urn:microsoft.com/office/officeart/2005/8/layout/orgChart1"/>
    <dgm:cxn modelId="{2EEFB6A8-F471-4837-AF10-1BFDF66E4E52}" type="presParOf" srcId="{E579E8FA-8765-4550-8FE5-724CFB2B27B9}" destId="{7B4CA20E-A2AE-417C-9222-AFF99981ACA8}" srcOrd="1" destOrd="0" presId="urn:microsoft.com/office/officeart/2005/8/layout/orgChart1"/>
    <dgm:cxn modelId="{009A7CB7-CDFC-4AED-8B26-6DC81067F426}" type="presParOf" srcId="{7B4CA20E-A2AE-417C-9222-AFF99981ACA8}" destId="{F310F577-D297-432C-8007-EB6FC0333EAD}" srcOrd="0" destOrd="0" presId="urn:microsoft.com/office/officeart/2005/8/layout/orgChart1"/>
    <dgm:cxn modelId="{08E809E1-949C-4F2F-A8B2-178F99024703}" type="presParOf" srcId="{F310F577-D297-432C-8007-EB6FC0333EAD}" destId="{C42B1DF0-652D-49B4-B5FD-783123678FE2}" srcOrd="0" destOrd="0" presId="urn:microsoft.com/office/officeart/2005/8/layout/orgChart1"/>
    <dgm:cxn modelId="{43DF0584-965E-48C1-8D90-A670CCCCA591}" type="presParOf" srcId="{F310F577-D297-432C-8007-EB6FC0333EAD}" destId="{DBCAA885-AE8E-43F9-A241-6B3145AB8711}" srcOrd="1" destOrd="0" presId="urn:microsoft.com/office/officeart/2005/8/layout/orgChart1"/>
    <dgm:cxn modelId="{F2FEA66A-33FA-4C44-A167-63ABE2BA229D}" type="presParOf" srcId="{7B4CA20E-A2AE-417C-9222-AFF99981ACA8}" destId="{5420D66C-F40D-4BD0-BACB-6E9ADE298A1B}" srcOrd="1" destOrd="0" presId="urn:microsoft.com/office/officeart/2005/8/layout/orgChart1"/>
    <dgm:cxn modelId="{3F624CC4-43E7-46F8-87A2-AD61101F7DDD}" type="presParOf" srcId="{5420D66C-F40D-4BD0-BACB-6E9ADE298A1B}" destId="{C868EFC4-AD10-4924-940B-D105F3E54096}" srcOrd="0" destOrd="0" presId="urn:microsoft.com/office/officeart/2005/8/layout/orgChart1"/>
    <dgm:cxn modelId="{FE0248E7-5DE6-4DBA-A0A0-1A8D023398BB}" type="presParOf" srcId="{5420D66C-F40D-4BD0-BACB-6E9ADE298A1B}" destId="{86AABA14-20A8-4367-9C78-D77DBA5A8947}" srcOrd="1" destOrd="0" presId="urn:microsoft.com/office/officeart/2005/8/layout/orgChart1"/>
    <dgm:cxn modelId="{37C87E46-433C-441C-9689-FF869C2CB4EC}" type="presParOf" srcId="{86AABA14-20A8-4367-9C78-D77DBA5A8947}" destId="{62A94DB2-EE7C-4305-889A-1D5DE90B74C3}" srcOrd="0" destOrd="0" presId="urn:microsoft.com/office/officeart/2005/8/layout/orgChart1"/>
    <dgm:cxn modelId="{E4C66B90-4232-4C24-BC50-758B0C011453}" type="presParOf" srcId="{62A94DB2-EE7C-4305-889A-1D5DE90B74C3}" destId="{7FC77439-6FB2-4AFD-BE04-10BB6F991733}" srcOrd="0" destOrd="0" presId="urn:microsoft.com/office/officeart/2005/8/layout/orgChart1"/>
    <dgm:cxn modelId="{C7565399-E944-4364-A719-DFBAB2447DE5}" type="presParOf" srcId="{62A94DB2-EE7C-4305-889A-1D5DE90B74C3}" destId="{34C64E6A-9DFF-4F5C-AC98-B39C8CDDBB6F}" srcOrd="1" destOrd="0" presId="urn:microsoft.com/office/officeart/2005/8/layout/orgChart1"/>
    <dgm:cxn modelId="{C48AC692-FA12-4655-91C3-C3A288CF6F3A}" type="presParOf" srcId="{86AABA14-20A8-4367-9C78-D77DBA5A8947}" destId="{D02B14FD-C7C5-42ED-9BA8-460969F804C5}" srcOrd="1" destOrd="0" presId="urn:microsoft.com/office/officeart/2005/8/layout/orgChart1"/>
    <dgm:cxn modelId="{497C653B-DE51-4C8A-A3DD-08663682A9BF}" type="presParOf" srcId="{86AABA14-20A8-4367-9C78-D77DBA5A8947}" destId="{50D804F8-9F73-4FC3-B773-2F7C0ED03430}" srcOrd="2" destOrd="0" presId="urn:microsoft.com/office/officeart/2005/8/layout/orgChart1"/>
    <dgm:cxn modelId="{9C169963-3DC1-4E65-8A6E-728EF92CF3BC}" type="presParOf" srcId="{7B4CA20E-A2AE-417C-9222-AFF99981ACA8}" destId="{70021907-CE60-4A9C-85EB-7A1639D051A5}" srcOrd="2" destOrd="0" presId="urn:microsoft.com/office/officeart/2005/8/layout/orgChart1"/>
    <dgm:cxn modelId="{0D1FC9A1-F67F-4E63-A9F6-5EDE7145F608}" type="presParOf" srcId="{E579E8FA-8765-4550-8FE5-724CFB2B27B9}" destId="{45AFAB5A-FF72-4E46-AB2A-125A18E365C7}" srcOrd="2" destOrd="0" presId="urn:microsoft.com/office/officeart/2005/8/layout/orgChart1"/>
    <dgm:cxn modelId="{8DC879A9-3AF3-48B0-A1DE-4C59410CFDC5}" type="presParOf" srcId="{E579E8FA-8765-4550-8FE5-724CFB2B27B9}" destId="{933F4A8E-8DDD-4097-9EC1-81D51AE5A678}" srcOrd="3" destOrd="0" presId="urn:microsoft.com/office/officeart/2005/8/layout/orgChart1"/>
    <dgm:cxn modelId="{F18601A1-D716-40A5-9808-FD03B308A71F}" type="presParOf" srcId="{933F4A8E-8DDD-4097-9EC1-81D51AE5A678}" destId="{0B473CEB-23C2-449B-BA33-30C7EED36DEC}" srcOrd="0" destOrd="0" presId="urn:microsoft.com/office/officeart/2005/8/layout/orgChart1"/>
    <dgm:cxn modelId="{FB45E61B-89A7-4A25-8C81-3D114B38555B}" type="presParOf" srcId="{0B473CEB-23C2-449B-BA33-30C7EED36DEC}" destId="{BF545ED0-21C7-4AD9-9B10-05E340044E5C}" srcOrd="0" destOrd="0" presId="urn:microsoft.com/office/officeart/2005/8/layout/orgChart1"/>
    <dgm:cxn modelId="{6403E7A1-4E19-4608-9129-510B913D677C}" type="presParOf" srcId="{0B473CEB-23C2-449B-BA33-30C7EED36DEC}" destId="{D93396CC-AA9D-4E8C-A5FF-8EF43889977A}" srcOrd="1" destOrd="0" presId="urn:microsoft.com/office/officeart/2005/8/layout/orgChart1"/>
    <dgm:cxn modelId="{FA4C958F-90BA-46A7-AB66-42DA1902B845}" type="presParOf" srcId="{933F4A8E-8DDD-4097-9EC1-81D51AE5A678}" destId="{20C41486-939F-4809-AE60-79EC8C9CC7D4}" srcOrd="1" destOrd="0" presId="urn:microsoft.com/office/officeart/2005/8/layout/orgChart1"/>
    <dgm:cxn modelId="{5072F790-02C3-4761-AAE5-B8A6B1BD8ABB}" type="presParOf" srcId="{20C41486-939F-4809-AE60-79EC8C9CC7D4}" destId="{F6747693-35A5-4134-ADFD-3A763DEA8867}" srcOrd="0" destOrd="0" presId="urn:microsoft.com/office/officeart/2005/8/layout/orgChart1"/>
    <dgm:cxn modelId="{FF286CC9-8545-4C53-97AD-B37CFA6E116B}" type="presParOf" srcId="{20C41486-939F-4809-AE60-79EC8C9CC7D4}" destId="{547C51B8-61A0-4589-A742-94AF7EFB4EE8}" srcOrd="1" destOrd="0" presId="urn:microsoft.com/office/officeart/2005/8/layout/orgChart1"/>
    <dgm:cxn modelId="{02235C31-37EB-4A34-8813-3E176F118A0C}" type="presParOf" srcId="{547C51B8-61A0-4589-A742-94AF7EFB4EE8}" destId="{A62D6A4B-337A-41B4-BAC8-0D3A440B77E6}" srcOrd="0" destOrd="0" presId="urn:microsoft.com/office/officeart/2005/8/layout/orgChart1"/>
    <dgm:cxn modelId="{F00A89FE-AA45-4B49-827F-CEA17B9B6B87}" type="presParOf" srcId="{A62D6A4B-337A-41B4-BAC8-0D3A440B77E6}" destId="{018C5D1A-5990-46B6-87EE-FF32FC50E919}" srcOrd="0" destOrd="0" presId="urn:microsoft.com/office/officeart/2005/8/layout/orgChart1"/>
    <dgm:cxn modelId="{522CBE2A-7604-47F2-A0A9-B00FE03B8B0D}" type="presParOf" srcId="{A62D6A4B-337A-41B4-BAC8-0D3A440B77E6}" destId="{6659A7A3-E832-4FCE-8514-D331C10886B2}" srcOrd="1" destOrd="0" presId="urn:microsoft.com/office/officeart/2005/8/layout/orgChart1"/>
    <dgm:cxn modelId="{4EB666C4-21FF-4C95-91FD-E059B0828EBE}" type="presParOf" srcId="{547C51B8-61A0-4589-A742-94AF7EFB4EE8}" destId="{A210C205-5C01-49CD-9BC3-654DB2A409DB}" srcOrd="1" destOrd="0" presId="urn:microsoft.com/office/officeart/2005/8/layout/orgChart1"/>
    <dgm:cxn modelId="{492E6E02-A968-40F9-9F77-D6D52C07444C}" type="presParOf" srcId="{547C51B8-61A0-4589-A742-94AF7EFB4EE8}" destId="{A288CE96-F5E1-4F67-8FDE-18FD0303F747}" srcOrd="2" destOrd="0" presId="urn:microsoft.com/office/officeart/2005/8/layout/orgChart1"/>
    <dgm:cxn modelId="{90D7D3A7-FC9E-4963-8931-19E1E7C05801}" type="presParOf" srcId="{933F4A8E-8DDD-4097-9EC1-81D51AE5A678}" destId="{72D95C28-13B8-4D8E-82C3-B7819C43F3DE}" srcOrd="2" destOrd="0" presId="urn:microsoft.com/office/officeart/2005/8/layout/orgChart1"/>
    <dgm:cxn modelId="{10DA6ABB-04F0-4330-B7D3-02572EE45C64}" type="presParOf" srcId="{E3AF51AA-6608-4AA1-B9C1-E4E369472EFB}" destId="{523C9413-B253-4D9D-AFE9-30694C0D8CFB}" srcOrd="2" destOrd="0" presId="urn:microsoft.com/office/officeart/2005/8/layout/orgChart1"/>
    <dgm:cxn modelId="{0ED5F48E-AFD6-40B7-8B22-895991FAE3F2}" type="presParOf" srcId="{AFC131CE-E583-45A9-A449-30C86865CC3A}" destId="{215D4764-919D-436E-8114-8C147AFDD46E}" srcOrd="2" destOrd="0" presId="urn:microsoft.com/office/officeart/2005/8/layout/orgChart1"/>
  </dgm:cxnLst>
  <dgm:bg>
    <a:solidFill>
      <a:schemeClr val="bg1"/>
    </a:solidFill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157FFD21-D24A-484A-BBDC-D6900AFCBB20}" type="doc">
      <dgm:prSet loTypeId="urn:microsoft.com/office/officeart/2005/8/layout/orgChart1" loCatId="hierarchy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GB"/>
        </a:p>
      </dgm:t>
    </dgm:pt>
    <dgm:pt modelId="{A219169B-AE2F-4F50-B6F3-6159F520190A}">
      <dgm:prSet phldrT="[Text]" custT="1"/>
      <dgm:spPr/>
      <dgm:t>
        <a:bodyPr/>
        <a:lstStyle/>
        <a:p>
          <a:r>
            <a:rPr lang="en-GB" sz="1800" b="1" dirty="0"/>
            <a:t>Your Project Approach</a:t>
          </a:r>
        </a:p>
      </dgm:t>
    </dgm:pt>
    <dgm:pt modelId="{2A98C910-5ABA-4BDB-9059-336FFF2E628B}" type="parTrans" cxnId="{A4333347-19BA-4BF2-B43D-412756865ADB}">
      <dgm:prSet/>
      <dgm:spPr/>
      <dgm:t>
        <a:bodyPr/>
        <a:lstStyle/>
        <a:p>
          <a:endParaRPr lang="en-GB"/>
        </a:p>
      </dgm:t>
    </dgm:pt>
    <dgm:pt modelId="{FE81B769-D328-4F5A-BE7E-E97E1BB7EA3C}" type="sibTrans" cxnId="{A4333347-19BA-4BF2-B43D-412756865ADB}">
      <dgm:prSet/>
      <dgm:spPr/>
      <dgm:t>
        <a:bodyPr/>
        <a:lstStyle/>
        <a:p>
          <a:endParaRPr lang="en-GB"/>
        </a:p>
      </dgm:t>
    </dgm:pt>
    <dgm:pt modelId="{3165E16D-F80C-4943-B572-AE61ED2F25AC}">
      <dgm:prSet phldrT="[Text]"/>
      <dgm:spPr>
        <a:solidFill>
          <a:schemeClr val="accent4"/>
        </a:solidFill>
        <a:ln>
          <a:solidFill>
            <a:schemeClr val="bg1"/>
          </a:solidFill>
        </a:ln>
      </dgm:spPr>
      <dgm:t>
        <a:bodyPr/>
        <a:lstStyle/>
        <a:p>
          <a:r>
            <a:rPr lang="en-GB" dirty="0">
              <a:solidFill>
                <a:schemeClr val="bg1"/>
              </a:solidFill>
            </a:rPr>
            <a:t>SDLC Approach</a:t>
          </a:r>
        </a:p>
      </dgm:t>
    </dgm:pt>
    <dgm:pt modelId="{1FEAC702-2C41-4531-9B7A-91B13452BECD}" type="parTrans" cxnId="{A34EA7E2-2C34-478A-8F88-65EAE90853CC}">
      <dgm:prSet/>
      <dgm:spPr/>
      <dgm:t>
        <a:bodyPr/>
        <a:lstStyle/>
        <a:p>
          <a:endParaRPr lang="en-GB"/>
        </a:p>
      </dgm:t>
    </dgm:pt>
    <dgm:pt modelId="{C7FD0543-2D9A-45E3-B930-C864CD49232A}" type="sibTrans" cxnId="{A34EA7E2-2C34-478A-8F88-65EAE90853CC}">
      <dgm:prSet/>
      <dgm:spPr/>
      <dgm:t>
        <a:bodyPr/>
        <a:lstStyle/>
        <a:p>
          <a:endParaRPr lang="en-GB"/>
        </a:p>
      </dgm:t>
    </dgm:pt>
    <dgm:pt modelId="{D261D79A-68B4-4D62-964F-7694182FA88D}">
      <dgm:prSet phldrT="[Text]"/>
      <dgm:spPr>
        <a:solidFill>
          <a:srgbClr val="FFFF00"/>
        </a:solidFill>
        <a:ln>
          <a:solidFill>
            <a:schemeClr val="tx1"/>
          </a:solidFill>
        </a:ln>
      </dgm:spPr>
      <dgm:t>
        <a:bodyPr/>
        <a:lstStyle/>
        <a:p>
          <a:r>
            <a:rPr lang="en-GB" dirty="0">
              <a:solidFill>
                <a:schemeClr val="tx1"/>
              </a:solidFill>
            </a:rPr>
            <a:t>Field Research</a:t>
          </a:r>
        </a:p>
      </dgm:t>
    </dgm:pt>
    <dgm:pt modelId="{6E933F28-9932-45D8-90F5-652AF99C41AE}" type="parTrans" cxnId="{7DAEDACD-8E2D-4B42-ABD0-AD93C66A67E1}">
      <dgm:prSet/>
      <dgm:spPr/>
      <dgm:t>
        <a:bodyPr/>
        <a:lstStyle/>
        <a:p>
          <a:endParaRPr lang="en-GB"/>
        </a:p>
      </dgm:t>
    </dgm:pt>
    <dgm:pt modelId="{96640E5E-B00B-47B7-A905-0CB12D62FA35}" type="sibTrans" cxnId="{7DAEDACD-8E2D-4B42-ABD0-AD93C66A67E1}">
      <dgm:prSet/>
      <dgm:spPr/>
      <dgm:t>
        <a:bodyPr/>
        <a:lstStyle/>
        <a:p>
          <a:endParaRPr lang="en-GB"/>
        </a:p>
      </dgm:t>
    </dgm:pt>
    <dgm:pt modelId="{FC6DEF4B-A605-4F9B-B056-DC18CBA0F5FB}">
      <dgm:prSet phldrT="[Text]"/>
      <dgm:spPr>
        <a:solidFill>
          <a:schemeClr val="accent4"/>
        </a:solidFill>
        <a:ln>
          <a:solidFill>
            <a:schemeClr val="bg1"/>
          </a:solidFill>
        </a:ln>
      </dgm:spPr>
      <dgm:t>
        <a:bodyPr/>
        <a:lstStyle/>
        <a:p>
          <a:r>
            <a:rPr lang="en-GB" dirty="0">
              <a:solidFill>
                <a:schemeClr val="bg1"/>
              </a:solidFill>
            </a:rPr>
            <a:t>SSADM, Agile, Waterfall…etc</a:t>
          </a:r>
        </a:p>
      </dgm:t>
    </dgm:pt>
    <dgm:pt modelId="{8284151A-C276-4668-823D-B97BB9228E41}" type="parTrans" cxnId="{818784D9-4EBF-44E5-93A3-6CA9FD3B81B9}">
      <dgm:prSet/>
      <dgm:spPr/>
      <dgm:t>
        <a:bodyPr/>
        <a:lstStyle/>
        <a:p>
          <a:endParaRPr lang="en-GB"/>
        </a:p>
      </dgm:t>
    </dgm:pt>
    <dgm:pt modelId="{C3CA9E23-8F0E-4187-B7D8-F93D91305EC6}" type="sibTrans" cxnId="{818784D9-4EBF-44E5-93A3-6CA9FD3B81B9}">
      <dgm:prSet/>
      <dgm:spPr/>
      <dgm:t>
        <a:bodyPr/>
        <a:lstStyle/>
        <a:p>
          <a:endParaRPr lang="en-GB"/>
        </a:p>
      </dgm:t>
    </dgm:pt>
    <dgm:pt modelId="{CF26DF82-0C6D-4013-B702-AD2E74B94819}">
      <dgm:prSet phldrT="[Text]"/>
      <dgm:spPr>
        <a:solidFill>
          <a:schemeClr val="accent6"/>
        </a:solidFill>
        <a:ln>
          <a:solidFill>
            <a:schemeClr val="bg1"/>
          </a:solidFill>
        </a:ln>
      </dgm:spPr>
      <dgm:t>
        <a:bodyPr/>
        <a:lstStyle/>
        <a:p>
          <a:r>
            <a:rPr lang="en-GB" dirty="0">
              <a:solidFill>
                <a:schemeClr val="bg1"/>
              </a:solidFill>
            </a:rPr>
            <a:t>Kanban, Scrum, Gantt chart…etc</a:t>
          </a:r>
        </a:p>
      </dgm:t>
    </dgm:pt>
    <dgm:pt modelId="{25FC02E0-EDF5-41EF-B372-C6EFB14F639B}" type="parTrans" cxnId="{A273969B-7A54-4962-B271-1C429108B2C0}">
      <dgm:prSet/>
      <dgm:spPr/>
      <dgm:t>
        <a:bodyPr/>
        <a:lstStyle/>
        <a:p>
          <a:endParaRPr lang="en-GB"/>
        </a:p>
      </dgm:t>
    </dgm:pt>
    <dgm:pt modelId="{B8679F27-072C-4BEE-A8E1-86E719D817A8}" type="sibTrans" cxnId="{A273969B-7A54-4962-B271-1C429108B2C0}">
      <dgm:prSet/>
      <dgm:spPr/>
      <dgm:t>
        <a:bodyPr/>
        <a:lstStyle/>
        <a:p>
          <a:endParaRPr lang="en-GB"/>
        </a:p>
      </dgm:t>
    </dgm:pt>
    <dgm:pt modelId="{3377243D-E7AC-4F2B-83BE-98DD559F8F5E}">
      <dgm:prSet phldrT="[Text]"/>
      <dgm:spPr/>
      <dgm:t>
        <a:bodyPr/>
        <a:lstStyle/>
        <a:p>
          <a:r>
            <a:rPr lang="en-GB" dirty="0"/>
            <a:t>Quantitative</a:t>
          </a:r>
        </a:p>
      </dgm:t>
    </dgm:pt>
    <dgm:pt modelId="{C9B214FE-31BC-409F-87EA-629CFCC18287}" type="parTrans" cxnId="{4858A39E-357B-42C5-9035-C7457406CF50}">
      <dgm:prSet/>
      <dgm:spPr/>
      <dgm:t>
        <a:bodyPr/>
        <a:lstStyle/>
        <a:p>
          <a:endParaRPr lang="en-GB"/>
        </a:p>
      </dgm:t>
    </dgm:pt>
    <dgm:pt modelId="{084AE076-FF41-4E2C-A046-22B943A19079}" type="sibTrans" cxnId="{4858A39E-357B-42C5-9035-C7457406CF50}">
      <dgm:prSet/>
      <dgm:spPr/>
      <dgm:t>
        <a:bodyPr/>
        <a:lstStyle/>
        <a:p>
          <a:endParaRPr lang="en-GB"/>
        </a:p>
      </dgm:t>
    </dgm:pt>
    <dgm:pt modelId="{0266637F-1548-45D2-9478-DC8D1967B3DB}">
      <dgm:prSet phldrT="[Text]"/>
      <dgm:spPr>
        <a:solidFill>
          <a:srgbClr val="FFFF00"/>
        </a:solidFill>
        <a:ln>
          <a:solidFill>
            <a:schemeClr val="tx1"/>
          </a:solidFill>
        </a:ln>
      </dgm:spPr>
      <dgm:t>
        <a:bodyPr/>
        <a:lstStyle/>
        <a:p>
          <a:r>
            <a:rPr lang="en-GB" dirty="0">
              <a:solidFill>
                <a:schemeClr val="tx1"/>
              </a:solidFill>
            </a:rPr>
            <a:t>Qualitative</a:t>
          </a:r>
        </a:p>
      </dgm:t>
    </dgm:pt>
    <dgm:pt modelId="{25518C61-279E-40A3-8765-E48F0C9A5175}" type="parTrans" cxnId="{BA73CB6A-F152-4000-8941-D9C8F23A2A18}">
      <dgm:prSet/>
      <dgm:spPr/>
      <dgm:t>
        <a:bodyPr/>
        <a:lstStyle/>
        <a:p>
          <a:endParaRPr lang="en-GB"/>
        </a:p>
      </dgm:t>
    </dgm:pt>
    <dgm:pt modelId="{698A849D-1D05-42E9-AF8A-A6F312B8C80B}" type="sibTrans" cxnId="{BA73CB6A-F152-4000-8941-D9C8F23A2A18}">
      <dgm:prSet/>
      <dgm:spPr/>
      <dgm:t>
        <a:bodyPr/>
        <a:lstStyle/>
        <a:p>
          <a:endParaRPr lang="en-GB"/>
        </a:p>
      </dgm:t>
    </dgm:pt>
    <dgm:pt modelId="{BA81206E-E5B7-430C-A142-4A54E39ECA5B}">
      <dgm:prSet phldrT="[Text]"/>
      <dgm:spPr/>
      <dgm:t>
        <a:bodyPr/>
        <a:lstStyle/>
        <a:p>
          <a:r>
            <a:rPr lang="en-GB" dirty="0"/>
            <a:t>Surveys, Questionnaires, datasets…</a:t>
          </a:r>
        </a:p>
      </dgm:t>
    </dgm:pt>
    <dgm:pt modelId="{258326EF-BBFC-4D89-8763-10E9EF3BA8CC}" type="parTrans" cxnId="{BAF65294-279E-40E8-AA4B-2DECBD9FD68B}">
      <dgm:prSet/>
      <dgm:spPr/>
      <dgm:t>
        <a:bodyPr/>
        <a:lstStyle/>
        <a:p>
          <a:endParaRPr lang="en-GB"/>
        </a:p>
      </dgm:t>
    </dgm:pt>
    <dgm:pt modelId="{F1FB442E-3FF4-46BF-8FFC-951C10551CBA}" type="sibTrans" cxnId="{BAF65294-279E-40E8-AA4B-2DECBD9FD68B}">
      <dgm:prSet/>
      <dgm:spPr/>
      <dgm:t>
        <a:bodyPr/>
        <a:lstStyle/>
        <a:p>
          <a:endParaRPr lang="en-GB"/>
        </a:p>
      </dgm:t>
    </dgm:pt>
    <dgm:pt modelId="{D9BC4CFF-751C-4088-B320-3E2C58D49906}">
      <dgm:prSet phldrT="[Text]"/>
      <dgm:spPr>
        <a:solidFill>
          <a:srgbClr val="FFFF00"/>
        </a:solidFill>
        <a:ln>
          <a:solidFill>
            <a:schemeClr val="tx1"/>
          </a:solidFill>
        </a:ln>
      </dgm:spPr>
      <dgm:t>
        <a:bodyPr/>
        <a:lstStyle/>
        <a:p>
          <a:r>
            <a:rPr lang="en-GB" dirty="0">
              <a:solidFill>
                <a:schemeClr val="tx1"/>
              </a:solidFill>
            </a:rPr>
            <a:t>Interviews, focus groups, Text analysis…etc</a:t>
          </a:r>
        </a:p>
      </dgm:t>
    </dgm:pt>
    <dgm:pt modelId="{C888379C-4CD6-46AE-9232-7C555A3D280B}" type="parTrans" cxnId="{65CD252E-763C-4E0F-851E-2AE11C22823C}">
      <dgm:prSet/>
      <dgm:spPr/>
      <dgm:t>
        <a:bodyPr/>
        <a:lstStyle/>
        <a:p>
          <a:endParaRPr lang="en-GB"/>
        </a:p>
      </dgm:t>
    </dgm:pt>
    <dgm:pt modelId="{9690ADC1-4A29-44B7-B549-CF20F3BAF61A}" type="sibTrans" cxnId="{65CD252E-763C-4E0F-851E-2AE11C22823C}">
      <dgm:prSet/>
      <dgm:spPr/>
      <dgm:t>
        <a:bodyPr/>
        <a:lstStyle/>
        <a:p>
          <a:endParaRPr lang="en-GB"/>
        </a:p>
      </dgm:t>
    </dgm:pt>
    <dgm:pt modelId="{9A4AB3E2-D2AC-4D3F-9645-E1283208925B}" type="pres">
      <dgm:prSet presAssocID="{157FFD21-D24A-484A-BBDC-D6900AFCBB2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AFC131CE-E583-45A9-A449-30C86865CC3A}" type="pres">
      <dgm:prSet presAssocID="{A219169B-AE2F-4F50-B6F3-6159F520190A}" presName="hierRoot1" presStyleCnt="0">
        <dgm:presLayoutVars>
          <dgm:hierBranch val="init"/>
        </dgm:presLayoutVars>
      </dgm:prSet>
      <dgm:spPr/>
    </dgm:pt>
    <dgm:pt modelId="{1AC3D6EF-24A0-4B48-8ACA-421350BDE131}" type="pres">
      <dgm:prSet presAssocID="{A219169B-AE2F-4F50-B6F3-6159F520190A}" presName="rootComposite1" presStyleCnt="0"/>
      <dgm:spPr/>
    </dgm:pt>
    <dgm:pt modelId="{ADF4F902-5E7D-4992-AD64-617D0B9D7F91}" type="pres">
      <dgm:prSet presAssocID="{A219169B-AE2F-4F50-B6F3-6159F520190A}" presName="rootText1" presStyleLbl="node0" presStyleIdx="0" presStyleCnt="1">
        <dgm:presLayoutVars>
          <dgm:chPref val="3"/>
        </dgm:presLayoutVars>
      </dgm:prSet>
      <dgm:spPr/>
    </dgm:pt>
    <dgm:pt modelId="{2AF56341-F45C-4BE8-82A5-8696654AB9C0}" type="pres">
      <dgm:prSet presAssocID="{A219169B-AE2F-4F50-B6F3-6159F520190A}" presName="rootConnector1" presStyleLbl="node1" presStyleIdx="0" presStyleCnt="0"/>
      <dgm:spPr/>
    </dgm:pt>
    <dgm:pt modelId="{00B9DFF6-7B4D-4E34-AC2B-16D7EF44CB3F}" type="pres">
      <dgm:prSet presAssocID="{A219169B-AE2F-4F50-B6F3-6159F520190A}" presName="hierChild2" presStyleCnt="0"/>
      <dgm:spPr/>
    </dgm:pt>
    <dgm:pt modelId="{C1FA120E-A23D-41E4-8B20-62D5EC8D37C2}" type="pres">
      <dgm:prSet presAssocID="{1FEAC702-2C41-4531-9B7A-91B13452BECD}" presName="Name37" presStyleLbl="parChTrans1D2" presStyleIdx="0" presStyleCnt="2"/>
      <dgm:spPr/>
    </dgm:pt>
    <dgm:pt modelId="{32FF5B19-DC9F-4516-9867-A1D27C50A792}" type="pres">
      <dgm:prSet presAssocID="{3165E16D-F80C-4943-B572-AE61ED2F25AC}" presName="hierRoot2" presStyleCnt="0">
        <dgm:presLayoutVars>
          <dgm:hierBranch val="init"/>
        </dgm:presLayoutVars>
      </dgm:prSet>
      <dgm:spPr/>
    </dgm:pt>
    <dgm:pt modelId="{53A289C1-8B10-4D15-AEF0-A1AE4A955529}" type="pres">
      <dgm:prSet presAssocID="{3165E16D-F80C-4943-B572-AE61ED2F25AC}" presName="rootComposite" presStyleCnt="0"/>
      <dgm:spPr/>
    </dgm:pt>
    <dgm:pt modelId="{D0A1F7E4-ACFF-4B5F-94E7-346B607BE87E}" type="pres">
      <dgm:prSet presAssocID="{3165E16D-F80C-4943-B572-AE61ED2F25AC}" presName="rootText" presStyleLbl="node2" presStyleIdx="0" presStyleCnt="2">
        <dgm:presLayoutVars>
          <dgm:chPref val="3"/>
        </dgm:presLayoutVars>
      </dgm:prSet>
      <dgm:spPr/>
    </dgm:pt>
    <dgm:pt modelId="{B01C2A1E-4319-46EC-9FE3-4E49BDB12708}" type="pres">
      <dgm:prSet presAssocID="{3165E16D-F80C-4943-B572-AE61ED2F25AC}" presName="rootConnector" presStyleLbl="node2" presStyleIdx="0" presStyleCnt="2"/>
      <dgm:spPr/>
    </dgm:pt>
    <dgm:pt modelId="{AC424CD9-3FA9-4073-8A06-61DEEA234F5D}" type="pres">
      <dgm:prSet presAssocID="{3165E16D-F80C-4943-B572-AE61ED2F25AC}" presName="hierChild4" presStyleCnt="0"/>
      <dgm:spPr/>
    </dgm:pt>
    <dgm:pt modelId="{D2A7DEF8-3564-415F-94AD-DD2B044081F8}" type="pres">
      <dgm:prSet presAssocID="{8284151A-C276-4668-823D-B97BB9228E41}" presName="Name37" presStyleLbl="parChTrans1D3" presStyleIdx="0" presStyleCnt="3"/>
      <dgm:spPr/>
    </dgm:pt>
    <dgm:pt modelId="{B661221E-B58D-45DE-AE21-C1474199FD12}" type="pres">
      <dgm:prSet presAssocID="{FC6DEF4B-A605-4F9B-B056-DC18CBA0F5FB}" presName="hierRoot2" presStyleCnt="0">
        <dgm:presLayoutVars>
          <dgm:hierBranch val="init"/>
        </dgm:presLayoutVars>
      </dgm:prSet>
      <dgm:spPr/>
    </dgm:pt>
    <dgm:pt modelId="{C1213D0A-83E1-4329-8089-A82AB7271258}" type="pres">
      <dgm:prSet presAssocID="{FC6DEF4B-A605-4F9B-B056-DC18CBA0F5FB}" presName="rootComposite" presStyleCnt="0"/>
      <dgm:spPr/>
    </dgm:pt>
    <dgm:pt modelId="{84A64D24-EC7E-46CB-8F0C-86DC5F97B002}" type="pres">
      <dgm:prSet presAssocID="{FC6DEF4B-A605-4F9B-B056-DC18CBA0F5FB}" presName="rootText" presStyleLbl="node3" presStyleIdx="0" presStyleCnt="3">
        <dgm:presLayoutVars>
          <dgm:chPref val="3"/>
        </dgm:presLayoutVars>
      </dgm:prSet>
      <dgm:spPr/>
    </dgm:pt>
    <dgm:pt modelId="{ACCEB5E4-F092-43AC-8ABE-932416A5C6B9}" type="pres">
      <dgm:prSet presAssocID="{FC6DEF4B-A605-4F9B-B056-DC18CBA0F5FB}" presName="rootConnector" presStyleLbl="node3" presStyleIdx="0" presStyleCnt="3"/>
      <dgm:spPr/>
    </dgm:pt>
    <dgm:pt modelId="{19EA03B1-3042-47F1-B6DC-99A9D17F1053}" type="pres">
      <dgm:prSet presAssocID="{FC6DEF4B-A605-4F9B-B056-DC18CBA0F5FB}" presName="hierChild4" presStyleCnt="0"/>
      <dgm:spPr/>
    </dgm:pt>
    <dgm:pt modelId="{DF30A3EB-8EB5-4726-8353-CE9202968261}" type="pres">
      <dgm:prSet presAssocID="{25FC02E0-EDF5-41EF-B372-C6EFB14F639B}" presName="Name37" presStyleLbl="parChTrans1D4" presStyleIdx="0" presStyleCnt="3"/>
      <dgm:spPr/>
    </dgm:pt>
    <dgm:pt modelId="{5E72AA77-3C36-4FC2-AC0C-4BC23F9D66E4}" type="pres">
      <dgm:prSet presAssocID="{CF26DF82-0C6D-4013-B702-AD2E74B94819}" presName="hierRoot2" presStyleCnt="0">
        <dgm:presLayoutVars>
          <dgm:hierBranch val="init"/>
        </dgm:presLayoutVars>
      </dgm:prSet>
      <dgm:spPr/>
    </dgm:pt>
    <dgm:pt modelId="{45D79A6E-09B0-4D36-957B-048EDBFAE168}" type="pres">
      <dgm:prSet presAssocID="{CF26DF82-0C6D-4013-B702-AD2E74B94819}" presName="rootComposite" presStyleCnt="0"/>
      <dgm:spPr/>
    </dgm:pt>
    <dgm:pt modelId="{BFC2F221-982E-429C-B115-7082062A7385}" type="pres">
      <dgm:prSet presAssocID="{CF26DF82-0C6D-4013-B702-AD2E74B94819}" presName="rootText" presStyleLbl="node4" presStyleIdx="0" presStyleCnt="3">
        <dgm:presLayoutVars>
          <dgm:chPref val="3"/>
        </dgm:presLayoutVars>
      </dgm:prSet>
      <dgm:spPr/>
    </dgm:pt>
    <dgm:pt modelId="{841CDE78-46BC-4C5A-8A89-159BD7A8DE0D}" type="pres">
      <dgm:prSet presAssocID="{CF26DF82-0C6D-4013-B702-AD2E74B94819}" presName="rootConnector" presStyleLbl="node4" presStyleIdx="0" presStyleCnt="3"/>
      <dgm:spPr/>
    </dgm:pt>
    <dgm:pt modelId="{A011B81C-C2C8-4C91-B4D8-A276DB21068B}" type="pres">
      <dgm:prSet presAssocID="{CF26DF82-0C6D-4013-B702-AD2E74B94819}" presName="hierChild4" presStyleCnt="0"/>
      <dgm:spPr/>
    </dgm:pt>
    <dgm:pt modelId="{3D518608-99E5-4DB9-94F9-53BE5067FB5A}" type="pres">
      <dgm:prSet presAssocID="{CF26DF82-0C6D-4013-B702-AD2E74B94819}" presName="hierChild5" presStyleCnt="0"/>
      <dgm:spPr/>
    </dgm:pt>
    <dgm:pt modelId="{C6C8A91B-28D4-4356-849D-A79167A859CE}" type="pres">
      <dgm:prSet presAssocID="{FC6DEF4B-A605-4F9B-B056-DC18CBA0F5FB}" presName="hierChild5" presStyleCnt="0"/>
      <dgm:spPr/>
    </dgm:pt>
    <dgm:pt modelId="{0F08A8E5-7205-4F73-9774-AB37AF04A197}" type="pres">
      <dgm:prSet presAssocID="{3165E16D-F80C-4943-B572-AE61ED2F25AC}" presName="hierChild5" presStyleCnt="0"/>
      <dgm:spPr/>
    </dgm:pt>
    <dgm:pt modelId="{CFC12954-82C3-4F36-9B43-77A1D9619277}" type="pres">
      <dgm:prSet presAssocID="{6E933F28-9932-45D8-90F5-652AF99C41AE}" presName="Name37" presStyleLbl="parChTrans1D2" presStyleIdx="1" presStyleCnt="2"/>
      <dgm:spPr/>
    </dgm:pt>
    <dgm:pt modelId="{E3AF51AA-6608-4AA1-B9C1-E4E369472EFB}" type="pres">
      <dgm:prSet presAssocID="{D261D79A-68B4-4D62-964F-7694182FA88D}" presName="hierRoot2" presStyleCnt="0">
        <dgm:presLayoutVars>
          <dgm:hierBranch val="init"/>
        </dgm:presLayoutVars>
      </dgm:prSet>
      <dgm:spPr/>
    </dgm:pt>
    <dgm:pt modelId="{307209FA-23D8-477A-BE10-A45C7FA58F94}" type="pres">
      <dgm:prSet presAssocID="{D261D79A-68B4-4D62-964F-7694182FA88D}" presName="rootComposite" presStyleCnt="0"/>
      <dgm:spPr/>
    </dgm:pt>
    <dgm:pt modelId="{3FEEEB27-225B-4420-9364-7497A6D5A381}" type="pres">
      <dgm:prSet presAssocID="{D261D79A-68B4-4D62-964F-7694182FA88D}" presName="rootText" presStyleLbl="node2" presStyleIdx="1" presStyleCnt="2">
        <dgm:presLayoutVars>
          <dgm:chPref val="3"/>
        </dgm:presLayoutVars>
      </dgm:prSet>
      <dgm:spPr/>
    </dgm:pt>
    <dgm:pt modelId="{D6F846AC-0D7F-4CD4-BEAB-3CF87D1F10A7}" type="pres">
      <dgm:prSet presAssocID="{D261D79A-68B4-4D62-964F-7694182FA88D}" presName="rootConnector" presStyleLbl="node2" presStyleIdx="1" presStyleCnt="2"/>
      <dgm:spPr/>
    </dgm:pt>
    <dgm:pt modelId="{E579E8FA-8765-4550-8FE5-724CFB2B27B9}" type="pres">
      <dgm:prSet presAssocID="{D261D79A-68B4-4D62-964F-7694182FA88D}" presName="hierChild4" presStyleCnt="0"/>
      <dgm:spPr/>
    </dgm:pt>
    <dgm:pt modelId="{095A3FB7-5A1E-439E-8589-895165EF79DA}" type="pres">
      <dgm:prSet presAssocID="{C9B214FE-31BC-409F-87EA-629CFCC18287}" presName="Name37" presStyleLbl="parChTrans1D3" presStyleIdx="1" presStyleCnt="3"/>
      <dgm:spPr/>
    </dgm:pt>
    <dgm:pt modelId="{7B4CA20E-A2AE-417C-9222-AFF99981ACA8}" type="pres">
      <dgm:prSet presAssocID="{3377243D-E7AC-4F2B-83BE-98DD559F8F5E}" presName="hierRoot2" presStyleCnt="0">
        <dgm:presLayoutVars>
          <dgm:hierBranch val="init"/>
        </dgm:presLayoutVars>
      </dgm:prSet>
      <dgm:spPr/>
    </dgm:pt>
    <dgm:pt modelId="{F310F577-D297-432C-8007-EB6FC0333EAD}" type="pres">
      <dgm:prSet presAssocID="{3377243D-E7AC-4F2B-83BE-98DD559F8F5E}" presName="rootComposite" presStyleCnt="0"/>
      <dgm:spPr/>
    </dgm:pt>
    <dgm:pt modelId="{C42B1DF0-652D-49B4-B5FD-783123678FE2}" type="pres">
      <dgm:prSet presAssocID="{3377243D-E7AC-4F2B-83BE-98DD559F8F5E}" presName="rootText" presStyleLbl="node3" presStyleIdx="1" presStyleCnt="3">
        <dgm:presLayoutVars>
          <dgm:chPref val="3"/>
        </dgm:presLayoutVars>
      </dgm:prSet>
      <dgm:spPr/>
    </dgm:pt>
    <dgm:pt modelId="{DBCAA885-AE8E-43F9-A241-6B3145AB8711}" type="pres">
      <dgm:prSet presAssocID="{3377243D-E7AC-4F2B-83BE-98DD559F8F5E}" presName="rootConnector" presStyleLbl="node3" presStyleIdx="1" presStyleCnt="3"/>
      <dgm:spPr/>
    </dgm:pt>
    <dgm:pt modelId="{5420D66C-F40D-4BD0-BACB-6E9ADE298A1B}" type="pres">
      <dgm:prSet presAssocID="{3377243D-E7AC-4F2B-83BE-98DD559F8F5E}" presName="hierChild4" presStyleCnt="0"/>
      <dgm:spPr/>
    </dgm:pt>
    <dgm:pt modelId="{C868EFC4-AD10-4924-940B-D105F3E54096}" type="pres">
      <dgm:prSet presAssocID="{258326EF-BBFC-4D89-8763-10E9EF3BA8CC}" presName="Name37" presStyleLbl="parChTrans1D4" presStyleIdx="1" presStyleCnt="3"/>
      <dgm:spPr/>
    </dgm:pt>
    <dgm:pt modelId="{86AABA14-20A8-4367-9C78-D77DBA5A8947}" type="pres">
      <dgm:prSet presAssocID="{BA81206E-E5B7-430C-A142-4A54E39ECA5B}" presName="hierRoot2" presStyleCnt="0">
        <dgm:presLayoutVars>
          <dgm:hierBranch val="init"/>
        </dgm:presLayoutVars>
      </dgm:prSet>
      <dgm:spPr/>
    </dgm:pt>
    <dgm:pt modelId="{62A94DB2-EE7C-4305-889A-1D5DE90B74C3}" type="pres">
      <dgm:prSet presAssocID="{BA81206E-E5B7-430C-A142-4A54E39ECA5B}" presName="rootComposite" presStyleCnt="0"/>
      <dgm:spPr/>
    </dgm:pt>
    <dgm:pt modelId="{7FC77439-6FB2-4AFD-BE04-10BB6F991733}" type="pres">
      <dgm:prSet presAssocID="{BA81206E-E5B7-430C-A142-4A54E39ECA5B}" presName="rootText" presStyleLbl="node4" presStyleIdx="1" presStyleCnt="3">
        <dgm:presLayoutVars>
          <dgm:chPref val="3"/>
        </dgm:presLayoutVars>
      </dgm:prSet>
      <dgm:spPr/>
    </dgm:pt>
    <dgm:pt modelId="{34C64E6A-9DFF-4F5C-AC98-B39C8CDDBB6F}" type="pres">
      <dgm:prSet presAssocID="{BA81206E-E5B7-430C-A142-4A54E39ECA5B}" presName="rootConnector" presStyleLbl="node4" presStyleIdx="1" presStyleCnt="3"/>
      <dgm:spPr/>
    </dgm:pt>
    <dgm:pt modelId="{D02B14FD-C7C5-42ED-9BA8-460969F804C5}" type="pres">
      <dgm:prSet presAssocID="{BA81206E-E5B7-430C-A142-4A54E39ECA5B}" presName="hierChild4" presStyleCnt="0"/>
      <dgm:spPr/>
    </dgm:pt>
    <dgm:pt modelId="{50D804F8-9F73-4FC3-B773-2F7C0ED03430}" type="pres">
      <dgm:prSet presAssocID="{BA81206E-E5B7-430C-A142-4A54E39ECA5B}" presName="hierChild5" presStyleCnt="0"/>
      <dgm:spPr/>
    </dgm:pt>
    <dgm:pt modelId="{70021907-CE60-4A9C-85EB-7A1639D051A5}" type="pres">
      <dgm:prSet presAssocID="{3377243D-E7AC-4F2B-83BE-98DD559F8F5E}" presName="hierChild5" presStyleCnt="0"/>
      <dgm:spPr/>
    </dgm:pt>
    <dgm:pt modelId="{45AFAB5A-FF72-4E46-AB2A-125A18E365C7}" type="pres">
      <dgm:prSet presAssocID="{25518C61-279E-40A3-8765-E48F0C9A5175}" presName="Name37" presStyleLbl="parChTrans1D3" presStyleIdx="2" presStyleCnt="3"/>
      <dgm:spPr/>
    </dgm:pt>
    <dgm:pt modelId="{933F4A8E-8DDD-4097-9EC1-81D51AE5A678}" type="pres">
      <dgm:prSet presAssocID="{0266637F-1548-45D2-9478-DC8D1967B3DB}" presName="hierRoot2" presStyleCnt="0">
        <dgm:presLayoutVars>
          <dgm:hierBranch val="init"/>
        </dgm:presLayoutVars>
      </dgm:prSet>
      <dgm:spPr/>
    </dgm:pt>
    <dgm:pt modelId="{0B473CEB-23C2-449B-BA33-30C7EED36DEC}" type="pres">
      <dgm:prSet presAssocID="{0266637F-1548-45D2-9478-DC8D1967B3DB}" presName="rootComposite" presStyleCnt="0"/>
      <dgm:spPr/>
    </dgm:pt>
    <dgm:pt modelId="{BF545ED0-21C7-4AD9-9B10-05E340044E5C}" type="pres">
      <dgm:prSet presAssocID="{0266637F-1548-45D2-9478-DC8D1967B3DB}" presName="rootText" presStyleLbl="node3" presStyleIdx="2" presStyleCnt="3">
        <dgm:presLayoutVars>
          <dgm:chPref val="3"/>
        </dgm:presLayoutVars>
      </dgm:prSet>
      <dgm:spPr/>
    </dgm:pt>
    <dgm:pt modelId="{D93396CC-AA9D-4E8C-A5FF-8EF43889977A}" type="pres">
      <dgm:prSet presAssocID="{0266637F-1548-45D2-9478-DC8D1967B3DB}" presName="rootConnector" presStyleLbl="node3" presStyleIdx="2" presStyleCnt="3"/>
      <dgm:spPr/>
    </dgm:pt>
    <dgm:pt modelId="{20C41486-939F-4809-AE60-79EC8C9CC7D4}" type="pres">
      <dgm:prSet presAssocID="{0266637F-1548-45D2-9478-DC8D1967B3DB}" presName="hierChild4" presStyleCnt="0"/>
      <dgm:spPr/>
    </dgm:pt>
    <dgm:pt modelId="{F6747693-35A5-4134-ADFD-3A763DEA8867}" type="pres">
      <dgm:prSet presAssocID="{C888379C-4CD6-46AE-9232-7C555A3D280B}" presName="Name37" presStyleLbl="parChTrans1D4" presStyleIdx="2" presStyleCnt="3"/>
      <dgm:spPr/>
    </dgm:pt>
    <dgm:pt modelId="{547C51B8-61A0-4589-A742-94AF7EFB4EE8}" type="pres">
      <dgm:prSet presAssocID="{D9BC4CFF-751C-4088-B320-3E2C58D49906}" presName="hierRoot2" presStyleCnt="0">
        <dgm:presLayoutVars>
          <dgm:hierBranch val="init"/>
        </dgm:presLayoutVars>
      </dgm:prSet>
      <dgm:spPr/>
    </dgm:pt>
    <dgm:pt modelId="{A62D6A4B-337A-41B4-BAC8-0D3A440B77E6}" type="pres">
      <dgm:prSet presAssocID="{D9BC4CFF-751C-4088-B320-3E2C58D49906}" presName="rootComposite" presStyleCnt="0"/>
      <dgm:spPr/>
    </dgm:pt>
    <dgm:pt modelId="{018C5D1A-5990-46B6-87EE-FF32FC50E919}" type="pres">
      <dgm:prSet presAssocID="{D9BC4CFF-751C-4088-B320-3E2C58D49906}" presName="rootText" presStyleLbl="node4" presStyleIdx="2" presStyleCnt="3">
        <dgm:presLayoutVars>
          <dgm:chPref val="3"/>
        </dgm:presLayoutVars>
      </dgm:prSet>
      <dgm:spPr/>
    </dgm:pt>
    <dgm:pt modelId="{6659A7A3-E832-4FCE-8514-D331C10886B2}" type="pres">
      <dgm:prSet presAssocID="{D9BC4CFF-751C-4088-B320-3E2C58D49906}" presName="rootConnector" presStyleLbl="node4" presStyleIdx="2" presStyleCnt="3"/>
      <dgm:spPr/>
    </dgm:pt>
    <dgm:pt modelId="{A210C205-5C01-49CD-9BC3-654DB2A409DB}" type="pres">
      <dgm:prSet presAssocID="{D9BC4CFF-751C-4088-B320-3E2C58D49906}" presName="hierChild4" presStyleCnt="0"/>
      <dgm:spPr/>
    </dgm:pt>
    <dgm:pt modelId="{A288CE96-F5E1-4F67-8FDE-18FD0303F747}" type="pres">
      <dgm:prSet presAssocID="{D9BC4CFF-751C-4088-B320-3E2C58D49906}" presName="hierChild5" presStyleCnt="0"/>
      <dgm:spPr/>
    </dgm:pt>
    <dgm:pt modelId="{72D95C28-13B8-4D8E-82C3-B7819C43F3DE}" type="pres">
      <dgm:prSet presAssocID="{0266637F-1548-45D2-9478-DC8D1967B3DB}" presName="hierChild5" presStyleCnt="0"/>
      <dgm:spPr/>
    </dgm:pt>
    <dgm:pt modelId="{523C9413-B253-4D9D-AFE9-30694C0D8CFB}" type="pres">
      <dgm:prSet presAssocID="{D261D79A-68B4-4D62-964F-7694182FA88D}" presName="hierChild5" presStyleCnt="0"/>
      <dgm:spPr/>
    </dgm:pt>
    <dgm:pt modelId="{215D4764-919D-436E-8114-8C147AFDD46E}" type="pres">
      <dgm:prSet presAssocID="{A219169B-AE2F-4F50-B6F3-6159F520190A}" presName="hierChild3" presStyleCnt="0"/>
      <dgm:spPr/>
    </dgm:pt>
  </dgm:ptLst>
  <dgm:cxnLst>
    <dgm:cxn modelId="{740BB705-3AF0-4BDE-9D28-AACCE84EF88F}" type="presOf" srcId="{258326EF-BBFC-4D89-8763-10E9EF3BA8CC}" destId="{C868EFC4-AD10-4924-940B-D105F3E54096}" srcOrd="0" destOrd="0" presId="urn:microsoft.com/office/officeart/2005/8/layout/orgChart1"/>
    <dgm:cxn modelId="{AC0D8B17-4A36-4B8F-8C83-04CB37A4B406}" type="presOf" srcId="{FC6DEF4B-A605-4F9B-B056-DC18CBA0F5FB}" destId="{84A64D24-EC7E-46CB-8F0C-86DC5F97B002}" srcOrd="0" destOrd="0" presId="urn:microsoft.com/office/officeart/2005/8/layout/orgChart1"/>
    <dgm:cxn modelId="{B0A21429-B4DE-47AC-8A11-1C04E56510DB}" type="presOf" srcId="{D261D79A-68B4-4D62-964F-7694182FA88D}" destId="{D6F846AC-0D7F-4CD4-BEAB-3CF87D1F10A7}" srcOrd="1" destOrd="0" presId="urn:microsoft.com/office/officeart/2005/8/layout/orgChart1"/>
    <dgm:cxn modelId="{65CD252E-763C-4E0F-851E-2AE11C22823C}" srcId="{0266637F-1548-45D2-9478-DC8D1967B3DB}" destId="{D9BC4CFF-751C-4088-B320-3E2C58D49906}" srcOrd="0" destOrd="0" parTransId="{C888379C-4CD6-46AE-9232-7C555A3D280B}" sibTransId="{9690ADC1-4A29-44B7-B549-CF20F3BAF61A}"/>
    <dgm:cxn modelId="{58347C35-56A6-4774-A1E6-99DED17AADF0}" type="presOf" srcId="{1FEAC702-2C41-4531-9B7A-91B13452BECD}" destId="{C1FA120E-A23D-41E4-8B20-62D5EC8D37C2}" srcOrd="0" destOrd="0" presId="urn:microsoft.com/office/officeart/2005/8/layout/orgChart1"/>
    <dgm:cxn modelId="{B54DB837-BAC1-4038-A149-1865ECB6AFFC}" type="presOf" srcId="{A219169B-AE2F-4F50-B6F3-6159F520190A}" destId="{2AF56341-F45C-4BE8-82A5-8696654AB9C0}" srcOrd="1" destOrd="0" presId="urn:microsoft.com/office/officeart/2005/8/layout/orgChart1"/>
    <dgm:cxn modelId="{332F5141-3CF1-42B6-8569-4B13492A3E75}" type="presOf" srcId="{0266637F-1548-45D2-9478-DC8D1967B3DB}" destId="{D93396CC-AA9D-4E8C-A5FF-8EF43889977A}" srcOrd="1" destOrd="0" presId="urn:microsoft.com/office/officeart/2005/8/layout/orgChart1"/>
    <dgm:cxn modelId="{A4333347-19BA-4BF2-B43D-412756865ADB}" srcId="{157FFD21-D24A-484A-BBDC-D6900AFCBB20}" destId="{A219169B-AE2F-4F50-B6F3-6159F520190A}" srcOrd="0" destOrd="0" parTransId="{2A98C910-5ABA-4BDB-9059-336FFF2E628B}" sibTransId="{FE81B769-D328-4F5A-BE7E-E97E1BB7EA3C}"/>
    <dgm:cxn modelId="{434E7B68-27C2-4DC9-ABFC-54E675291935}" type="presOf" srcId="{D9BC4CFF-751C-4088-B320-3E2C58D49906}" destId="{018C5D1A-5990-46B6-87EE-FF32FC50E919}" srcOrd="0" destOrd="0" presId="urn:microsoft.com/office/officeart/2005/8/layout/orgChart1"/>
    <dgm:cxn modelId="{BA73CB6A-F152-4000-8941-D9C8F23A2A18}" srcId="{D261D79A-68B4-4D62-964F-7694182FA88D}" destId="{0266637F-1548-45D2-9478-DC8D1967B3DB}" srcOrd="1" destOrd="0" parTransId="{25518C61-279E-40A3-8765-E48F0C9A5175}" sibTransId="{698A849D-1D05-42E9-AF8A-A6F312B8C80B}"/>
    <dgm:cxn modelId="{457DEE6D-2835-43E3-8343-EA9E4331E486}" type="presOf" srcId="{3165E16D-F80C-4943-B572-AE61ED2F25AC}" destId="{B01C2A1E-4319-46EC-9FE3-4E49BDB12708}" srcOrd="1" destOrd="0" presId="urn:microsoft.com/office/officeart/2005/8/layout/orgChart1"/>
    <dgm:cxn modelId="{72045E70-31CB-46E3-88A0-57033203379B}" type="presOf" srcId="{157FFD21-D24A-484A-BBDC-D6900AFCBB20}" destId="{9A4AB3E2-D2AC-4D3F-9645-E1283208925B}" srcOrd="0" destOrd="0" presId="urn:microsoft.com/office/officeart/2005/8/layout/orgChart1"/>
    <dgm:cxn modelId="{3FEB5257-AB52-4DBC-9183-E616AFFE8B44}" type="presOf" srcId="{BA81206E-E5B7-430C-A142-4A54E39ECA5B}" destId="{34C64E6A-9DFF-4F5C-AC98-B39C8CDDBB6F}" srcOrd="1" destOrd="0" presId="urn:microsoft.com/office/officeart/2005/8/layout/orgChart1"/>
    <dgm:cxn modelId="{1A8A6379-17DA-4E7F-AA54-031280537472}" type="presOf" srcId="{D9BC4CFF-751C-4088-B320-3E2C58D49906}" destId="{6659A7A3-E832-4FCE-8514-D331C10886B2}" srcOrd="1" destOrd="0" presId="urn:microsoft.com/office/officeart/2005/8/layout/orgChart1"/>
    <dgm:cxn modelId="{D9814D82-3CD6-47FA-8E1F-364D4825E765}" type="presOf" srcId="{25FC02E0-EDF5-41EF-B372-C6EFB14F639B}" destId="{DF30A3EB-8EB5-4726-8353-CE9202968261}" srcOrd="0" destOrd="0" presId="urn:microsoft.com/office/officeart/2005/8/layout/orgChart1"/>
    <dgm:cxn modelId="{83D34494-9001-4B05-98C7-8859C3CAFA6F}" type="presOf" srcId="{6E933F28-9932-45D8-90F5-652AF99C41AE}" destId="{CFC12954-82C3-4F36-9B43-77A1D9619277}" srcOrd="0" destOrd="0" presId="urn:microsoft.com/office/officeart/2005/8/layout/orgChart1"/>
    <dgm:cxn modelId="{BAF65294-279E-40E8-AA4B-2DECBD9FD68B}" srcId="{3377243D-E7AC-4F2B-83BE-98DD559F8F5E}" destId="{BA81206E-E5B7-430C-A142-4A54E39ECA5B}" srcOrd="0" destOrd="0" parTransId="{258326EF-BBFC-4D89-8763-10E9EF3BA8CC}" sibTransId="{F1FB442E-3FF4-46BF-8FFC-951C10551CBA}"/>
    <dgm:cxn modelId="{EF584498-74B5-427B-A56B-F6E00D8108A8}" type="presOf" srcId="{A219169B-AE2F-4F50-B6F3-6159F520190A}" destId="{ADF4F902-5E7D-4992-AD64-617D0B9D7F91}" srcOrd="0" destOrd="0" presId="urn:microsoft.com/office/officeart/2005/8/layout/orgChart1"/>
    <dgm:cxn modelId="{A273969B-7A54-4962-B271-1C429108B2C0}" srcId="{FC6DEF4B-A605-4F9B-B056-DC18CBA0F5FB}" destId="{CF26DF82-0C6D-4013-B702-AD2E74B94819}" srcOrd="0" destOrd="0" parTransId="{25FC02E0-EDF5-41EF-B372-C6EFB14F639B}" sibTransId="{B8679F27-072C-4BEE-A8E1-86E719D817A8}"/>
    <dgm:cxn modelId="{F44BF49D-37F7-41C8-8281-5E34687F892D}" type="presOf" srcId="{BA81206E-E5B7-430C-A142-4A54E39ECA5B}" destId="{7FC77439-6FB2-4AFD-BE04-10BB6F991733}" srcOrd="0" destOrd="0" presId="urn:microsoft.com/office/officeart/2005/8/layout/orgChart1"/>
    <dgm:cxn modelId="{4858A39E-357B-42C5-9035-C7457406CF50}" srcId="{D261D79A-68B4-4D62-964F-7694182FA88D}" destId="{3377243D-E7AC-4F2B-83BE-98DD559F8F5E}" srcOrd="0" destOrd="0" parTransId="{C9B214FE-31BC-409F-87EA-629CFCC18287}" sibTransId="{084AE076-FF41-4E2C-A046-22B943A19079}"/>
    <dgm:cxn modelId="{33197CA2-38C2-4E14-AB46-07F0896DE257}" type="presOf" srcId="{8284151A-C276-4668-823D-B97BB9228E41}" destId="{D2A7DEF8-3564-415F-94AD-DD2B044081F8}" srcOrd="0" destOrd="0" presId="urn:microsoft.com/office/officeart/2005/8/layout/orgChart1"/>
    <dgm:cxn modelId="{99C6ADA4-873A-4FE0-8715-5ADCA1865E98}" type="presOf" srcId="{D261D79A-68B4-4D62-964F-7694182FA88D}" destId="{3FEEEB27-225B-4420-9364-7497A6D5A381}" srcOrd="0" destOrd="0" presId="urn:microsoft.com/office/officeart/2005/8/layout/orgChart1"/>
    <dgm:cxn modelId="{33674FB4-DD3E-4378-989F-1F28B76BCF30}" type="presOf" srcId="{0266637F-1548-45D2-9478-DC8D1967B3DB}" destId="{BF545ED0-21C7-4AD9-9B10-05E340044E5C}" srcOrd="0" destOrd="0" presId="urn:microsoft.com/office/officeart/2005/8/layout/orgChart1"/>
    <dgm:cxn modelId="{9E98E4BD-EF24-47BA-A91C-55E85CBBA326}" type="presOf" srcId="{C888379C-4CD6-46AE-9232-7C555A3D280B}" destId="{F6747693-35A5-4134-ADFD-3A763DEA8867}" srcOrd="0" destOrd="0" presId="urn:microsoft.com/office/officeart/2005/8/layout/orgChart1"/>
    <dgm:cxn modelId="{362E4EC4-974A-4FD6-9F92-54D9FC1A04F4}" type="presOf" srcId="{3377243D-E7AC-4F2B-83BE-98DD559F8F5E}" destId="{C42B1DF0-652D-49B4-B5FD-783123678FE2}" srcOrd="0" destOrd="0" presId="urn:microsoft.com/office/officeart/2005/8/layout/orgChart1"/>
    <dgm:cxn modelId="{7DAEDACD-8E2D-4B42-ABD0-AD93C66A67E1}" srcId="{A219169B-AE2F-4F50-B6F3-6159F520190A}" destId="{D261D79A-68B4-4D62-964F-7694182FA88D}" srcOrd="1" destOrd="0" parTransId="{6E933F28-9932-45D8-90F5-652AF99C41AE}" sibTransId="{96640E5E-B00B-47B7-A905-0CB12D62FA35}"/>
    <dgm:cxn modelId="{5F8A8ED3-C583-4C67-960C-788C2F8C6272}" type="presOf" srcId="{3165E16D-F80C-4943-B572-AE61ED2F25AC}" destId="{D0A1F7E4-ACFF-4B5F-94E7-346B607BE87E}" srcOrd="0" destOrd="0" presId="urn:microsoft.com/office/officeart/2005/8/layout/orgChart1"/>
    <dgm:cxn modelId="{818784D9-4EBF-44E5-93A3-6CA9FD3B81B9}" srcId="{3165E16D-F80C-4943-B572-AE61ED2F25AC}" destId="{FC6DEF4B-A605-4F9B-B056-DC18CBA0F5FB}" srcOrd="0" destOrd="0" parTransId="{8284151A-C276-4668-823D-B97BB9228E41}" sibTransId="{C3CA9E23-8F0E-4187-B7D8-F93D91305EC6}"/>
    <dgm:cxn modelId="{A34EA7E2-2C34-478A-8F88-65EAE90853CC}" srcId="{A219169B-AE2F-4F50-B6F3-6159F520190A}" destId="{3165E16D-F80C-4943-B572-AE61ED2F25AC}" srcOrd="0" destOrd="0" parTransId="{1FEAC702-2C41-4531-9B7A-91B13452BECD}" sibTransId="{C7FD0543-2D9A-45E3-B930-C864CD49232A}"/>
    <dgm:cxn modelId="{31EC0BE5-094F-45DA-8ED4-73F93AEE8851}" type="presOf" srcId="{25518C61-279E-40A3-8765-E48F0C9A5175}" destId="{45AFAB5A-FF72-4E46-AB2A-125A18E365C7}" srcOrd="0" destOrd="0" presId="urn:microsoft.com/office/officeart/2005/8/layout/orgChart1"/>
    <dgm:cxn modelId="{C94F23E5-D65E-4372-843A-39059E48D20C}" type="presOf" srcId="{CF26DF82-0C6D-4013-B702-AD2E74B94819}" destId="{BFC2F221-982E-429C-B115-7082062A7385}" srcOrd="0" destOrd="0" presId="urn:microsoft.com/office/officeart/2005/8/layout/orgChart1"/>
    <dgm:cxn modelId="{6FCCE2E6-067D-4F0D-9A62-968F6FAFAADC}" type="presOf" srcId="{3377243D-E7AC-4F2B-83BE-98DD559F8F5E}" destId="{DBCAA885-AE8E-43F9-A241-6B3145AB8711}" srcOrd="1" destOrd="0" presId="urn:microsoft.com/office/officeart/2005/8/layout/orgChart1"/>
    <dgm:cxn modelId="{EF03E3E6-A880-4F6B-A40F-99EE91CD7E2A}" type="presOf" srcId="{FC6DEF4B-A605-4F9B-B056-DC18CBA0F5FB}" destId="{ACCEB5E4-F092-43AC-8ABE-932416A5C6B9}" srcOrd="1" destOrd="0" presId="urn:microsoft.com/office/officeart/2005/8/layout/orgChart1"/>
    <dgm:cxn modelId="{883048F2-46E8-43F9-9937-B37F2C85A211}" type="presOf" srcId="{CF26DF82-0C6D-4013-B702-AD2E74B94819}" destId="{841CDE78-46BC-4C5A-8A89-159BD7A8DE0D}" srcOrd="1" destOrd="0" presId="urn:microsoft.com/office/officeart/2005/8/layout/orgChart1"/>
    <dgm:cxn modelId="{5F5B5DF7-2B77-49A1-9F55-F53339556341}" type="presOf" srcId="{C9B214FE-31BC-409F-87EA-629CFCC18287}" destId="{095A3FB7-5A1E-439E-8589-895165EF79DA}" srcOrd="0" destOrd="0" presId="urn:microsoft.com/office/officeart/2005/8/layout/orgChart1"/>
    <dgm:cxn modelId="{01D9DC3F-3D04-4258-8E43-14AD09E7769F}" type="presParOf" srcId="{9A4AB3E2-D2AC-4D3F-9645-E1283208925B}" destId="{AFC131CE-E583-45A9-A449-30C86865CC3A}" srcOrd="0" destOrd="0" presId="urn:microsoft.com/office/officeart/2005/8/layout/orgChart1"/>
    <dgm:cxn modelId="{A22AF1D7-C749-47F3-A417-864ACB3050CA}" type="presParOf" srcId="{AFC131CE-E583-45A9-A449-30C86865CC3A}" destId="{1AC3D6EF-24A0-4B48-8ACA-421350BDE131}" srcOrd="0" destOrd="0" presId="urn:microsoft.com/office/officeart/2005/8/layout/orgChart1"/>
    <dgm:cxn modelId="{5E677749-BB24-4759-9512-A7CED5E1B03A}" type="presParOf" srcId="{1AC3D6EF-24A0-4B48-8ACA-421350BDE131}" destId="{ADF4F902-5E7D-4992-AD64-617D0B9D7F91}" srcOrd="0" destOrd="0" presId="urn:microsoft.com/office/officeart/2005/8/layout/orgChart1"/>
    <dgm:cxn modelId="{58DC2F44-4A36-43A2-AA32-FCE56D6D7574}" type="presParOf" srcId="{1AC3D6EF-24A0-4B48-8ACA-421350BDE131}" destId="{2AF56341-F45C-4BE8-82A5-8696654AB9C0}" srcOrd="1" destOrd="0" presId="urn:microsoft.com/office/officeart/2005/8/layout/orgChart1"/>
    <dgm:cxn modelId="{A3C4E99D-F7C2-498C-A68F-E17262AF3999}" type="presParOf" srcId="{AFC131CE-E583-45A9-A449-30C86865CC3A}" destId="{00B9DFF6-7B4D-4E34-AC2B-16D7EF44CB3F}" srcOrd="1" destOrd="0" presId="urn:microsoft.com/office/officeart/2005/8/layout/orgChart1"/>
    <dgm:cxn modelId="{94288F77-D6AA-4B35-9141-0BBDAD2C7D10}" type="presParOf" srcId="{00B9DFF6-7B4D-4E34-AC2B-16D7EF44CB3F}" destId="{C1FA120E-A23D-41E4-8B20-62D5EC8D37C2}" srcOrd="0" destOrd="0" presId="urn:microsoft.com/office/officeart/2005/8/layout/orgChart1"/>
    <dgm:cxn modelId="{F251B268-AB2E-4F1E-A182-DF15872B2CE2}" type="presParOf" srcId="{00B9DFF6-7B4D-4E34-AC2B-16D7EF44CB3F}" destId="{32FF5B19-DC9F-4516-9867-A1D27C50A792}" srcOrd="1" destOrd="0" presId="urn:microsoft.com/office/officeart/2005/8/layout/orgChart1"/>
    <dgm:cxn modelId="{E3297AC2-2AA2-4B6A-924E-5EC17564862F}" type="presParOf" srcId="{32FF5B19-DC9F-4516-9867-A1D27C50A792}" destId="{53A289C1-8B10-4D15-AEF0-A1AE4A955529}" srcOrd="0" destOrd="0" presId="urn:microsoft.com/office/officeart/2005/8/layout/orgChart1"/>
    <dgm:cxn modelId="{9EB04F6D-B415-4DEF-AEF0-7CE7D8C44FD1}" type="presParOf" srcId="{53A289C1-8B10-4D15-AEF0-A1AE4A955529}" destId="{D0A1F7E4-ACFF-4B5F-94E7-346B607BE87E}" srcOrd="0" destOrd="0" presId="urn:microsoft.com/office/officeart/2005/8/layout/orgChart1"/>
    <dgm:cxn modelId="{81CEF854-4E26-43FB-AF47-800C8C0CE5FA}" type="presParOf" srcId="{53A289C1-8B10-4D15-AEF0-A1AE4A955529}" destId="{B01C2A1E-4319-46EC-9FE3-4E49BDB12708}" srcOrd="1" destOrd="0" presId="urn:microsoft.com/office/officeart/2005/8/layout/orgChart1"/>
    <dgm:cxn modelId="{93F7E88F-1E39-482D-8E9E-21B43DED850C}" type="presParOf" srcId="{32FF5B19-DC9F-4516-9867-A1D27C50A792}" destId="{AC424CD9-3FA9-4073-8A06-61DEEA234F5D}" srcOrd="1" destOrd="0" presId="urn:microsoft.com/office/officeart/2005/8/layout/orgChart1"/>
    <dgm:cxn modelId="{CA0DE77E-8A86-4151-A721-9A433B94DB0A}" type="presParOf" srcId="{AC424CD9-3FA9-4073-8A06-61DEEA234F5D}" destId="{D2A7DEF8-3564-415F-94AD-DD2B044081F8}" srcOrd="0" destOrd="0" presId="urn:microsoft.com/office/officeart/2005/8/layout/orgChart1"/>
    <dgm:cxn modelId="{3C724C05-CAB6-488F-925D-39A1288F0533}" type="presParOf" srcId="{AC424CD9-3FA9-4073-8A06-61DEEA234F5D}" destId="{B661221E-B58D-45DE-AE21-C1474199FD12}" srcOrd="1" destOrd="0" presId="urn:microsoft.com/office/officeart/2005/8/layout/orgChart1"/>
    <dgm:cxn modelId="{C57863F9-7C8A-462B-8590-2CB4BCE805B2}" type="presParOf" srcId="{B661221E-B58D-45DE-AE21-C1474199FD12}" destId="{C1213D0A-83E1-4329-8089-A82AB7271258}" srcOrd="0" destOrd="0" presId="urn:microsoft.com/office/officeart/2005/8/layout/orgChart1"/>
    <dgm:cxn modelId="{3B86C2D6-9A8F-4A45-8724-A861AE396A7B}" type="presParOf" srcId="{C1213D0A-83E1-4329-8089-A82AB7271258}" destId="{84A64D24-EC7E-46CB-8F0C-86DC5F97B002}" srcOrd="0" destOrd="0" presId="urn:microsoft.com/office/officeart/2005/8/layout/orgChart1"/>
    <dgm:cxn modelId="{C81709F9-E11D-4DC6-AFF2-13A6336DA122}" type="presParOf" srcId="{C1213D0A-83E1-4329-8089-A82AB7271258}" destId="{ACCEB5E4-F092-43AC-8ABE-932416A5C6B9}" srcOrd="1" destOrd="0" presId="urn:microsoft.com/office/officeart/2005/8/layout/orgChart1"/>
    <dgm:cxn modelId="{F8D58CAA-9F91-4E5E-975B-A6F1E05C5639}" type="presParOf" srcId="{B661221E-B58D-45DE-AE21-C1474199FD12}" destId="{19EA03B1-3042-47F1-B6DC-99A9D17F1053}" srcOrd="1" destOrd="0" presId="urn:microsoft.com/office/officeart/2005/8/layout/orgChart1"/>
    <dgm:cxn modelId="{80B35F1B-B86A-4772-B93D-3AC7FCC0ABD9}" type="presParOf" srcId="{19EA03B1-3042-47F1-B6DC-99A9D17F1053}" destId="{DF30A3EB-8EB5-4726-8353-CE9202968261}" srcOrd="0" destOrd="0" presId="urn:microsoft.com/office/officeart/2005/8/layout/orgChart1"/>
    <dgm:cxn modelId="{EF4FDEE8-4760-4A30-BD79-00476CE708BB}" type="presParOf" srcId="{19EA03B1-3042-47F1-B6DC-99A9D17F1053}" destId="{5E72AA77-3C36-4FC2-AC0C-4BC23F9D66E4}" srcOrd="1" destOrd="0" presId="urn:microsoft.com/office/officeart/2005/8/layout/orgChart1"/>
    <dgm:cxn modelId="{3B66FCA9-BBFD-4C1F-A0CD-2EF8676B0CF6}" type="presParOf" srcId="{5E72AA77-3C36-4FC2-AC0C-4BC23F9D66E4}" destId="{45D79A6E-09B0-4D36-957B-048EDBFAE168}" srcOrd="0" destOrd="0" presId="urn:microsoft.com/office/officeart/2005/8/layout/orgChart1"/>
    <dgm:cxn modelId="{C7BD5A52-5AE4-4FDF-BED0-FD8D7749C0DC}" type="presParOf" srcId="{45D79A6E-09B0-4D36-957B-048EDBFAE168}" destId="{BFC2F221-982E-429C-B115-7082062A7385}" srcOrd="0" destOrd="0" presId="urn:microsoft.com/office/officeart/2005/8/layout/orgChart1"/>
    <dgm:cxn modelId="{29933423-D455-4D9B-99E9-BE3AE7A897B7}" type="presParOf" srcId="{45D79A6E-09B0-4D36-957B-048EDBFAE168}" destId="{841CDE78-46BC-4C5A-8A89-159BD7A8DE0D}" srcOrd="1" destOrd="0" presId="urn:microsoft.com/office/officeart/2005/8/layout/orgChart1"/>
    <dgm:cxn modelId="{A7E0CC71-F2D0-437F-BB7A-3DFD5E90E995}" type="presParOf" srcId="{5E72AA77-3C36-4FC2-AC0C-4BC23F9D66E4}" destId="{A011B81C-C2C8-4C91-B4D8-A276DB21068B}" srcOrd="1" destOrd="0" presId="urn:microsoft.com/office/officeart/2005/8/layout/orgChart1"/>
    <dgm:cxn modelId="{753A037F-CB54-43E5-8119-A688B61FF68C}" type="presParOf" srcId="{5E72AA77-3C36-4FC2-AC0C-4BC23F9D66E4}" destId="{3D518608-99E5-4DB9-94F9-53BE5067FB5A}" srcOrd="2" destOrd="0" presId="urn:microsoft.com/office/officeart/2005/8/layout/orgChart1"/>
    <dgm:cxn modelId="{E3DF522C-2522-470A-88D5-159834E05332}" type="presParOf" srcId="{B661221E-B58D-45DE-AE21-C1474199FD12}" destId="{C6C8A91B-28D4-4356-849D-A79167A859CE}" srcOrd="2" destOrd="0" presId="urn:microsoft.com/office/officeart/2005/8/layout/orgChart1"/>
    <dgm:cxn modelId="{31F99021-8263-452A-B97F-06388337E591}" type="presParOf" srcId="{32FF5B19-DC9F-4516-9867-A1D27C50A792}" destId="{0F08A8E5-7205-4F73-9774-AB37AF04A197}" srcOrd="2" destOrd="0" presId="urn:microsoft.com/office/officeart/2005/8/layout/orgChart1"/>
    <dgm:cxn modelId="{06FA5609-E7C7-464B-849A-11737AE170DB}" type="presParOf" srcId="{00B9DFF6-7B4D-4E34-AC2B-16D7EF44CB3F}" destId="{CFC12954-82C3-4F36-9B43-77A1D9619277}" srcOrd="2" destOrd="0" presId="urn:microsoft.com/office/officeart/2005/8/layout/orgChart1"/>
    <dgm:cxn modelId="{4F4522FB-FFA4-4DC5-A5E1-DC8789502C14}" type="presParOf" srcId="{00B9DFF6-7B4D-4E34-AC2B-16D7EF44CB3F}" destId="{E3AF51AA-6608-4AA1-B9C1-E4E369472EFB}" srcOrd="3" destOrd="0" presId="urn:microsoft.com/office/officeart/2005/8/layout/orgChart1"/>
    <dgm:cxn modelId="{B0FC91B3-4AB1-4488-B836-547549B91FBC}" type="presParOf" srcId="{E3AF51AA-6608-4AA1-B9C1-E4E369472EFB}" destId="{307209FA-23D8-477A-BE10-A45C7FA58F94}" srcOrd="0" destOrd="0" presId="urn:microsoft.com/office/officeart/2005/8/layout/orgChart1"/>
    <dgm:cxn modelId="{6DD31890-EB66-48C4-ADFD-9B11289CC1A8}" type="presParOf" srcId="{307209FA-23D8-477A-BE10-A45C7FA58F94}" destId="{3FEEEB27-225B-4420-9364-7497A6D5A381}" srcOrd="0" destOrd="0" presId="urn:microsoft.com/office/officeart/2005/8/layout/orgChart1"/>
    <dgm:cxn modelId="{AD4BBE82-4300-472C-A11F-B06C0623DC52}" type="presParOf" srcId="{307209FA-23D8-477A-BE10-A45C7FA58F94}" destId="{D6F846AC-0D7F-4CD4-BEAB-3CF87D1F10A7}" srcOrd="1" destOrd="0" presId="urn:microsoft.com/office/officeart/2005/8/layout/orgChart1"/>
    <dgm:cxn modelId="{C5197320-53E1-494C-9826-87A9B0D3ECD3}" type="presParOf" srcId="{E3AF51AA-6608-4AA1-B9C1-E4E369472EFB}" destId="{E579E8FA-8765-4550-8FE5-724CFB2B27B9}" srcOrd="1" destOrd="0" presId="urn:microsoft.com/office/officeart/2005/8/layout/orgChart1"/>
    <dgm:cxn modelId="{70BFC748-926B-4F4D-8053-0F2FD5F2986A}" type="presParOf" srcId="{E579E8FA-8765-4550-8FE5-724CFB2B27B9}" destId="{095A3FB7-5A1E-439E-8589-895165EF79DA}" srcOrd="0" destOrd="0" presId="urn:microsoft.com/office/officeart/2005/8/layout/orgChart1"/>
    <dgm:cxn modelId="{2EEFB6A8-F471-4837-AF10-1BFDF66E4E52}" type="presParOf" srcId="{E579E8FA-8765-4550-8FE5-724CFB2B27B9}" destId="{7B4CA20E-A2AE-417C-9222-AFF99981ACA8}" srcOrd="1" destOrd="0" presId="urn:microsoft.com/office/officeart/2005/8/layout/orgChart1"/>
    <dgm:cxn modelId="{009A7CB7-CDFC-4AED-8B26-6DC81067F426}" type="presParOf" srcId="{7B4CA20E-A2AE-417C-9222-AFF99981ACA8}" destId="{F310F577-D297-432C-8007-EB6FC0333EAD}" srcOrd="0" destOrd="0" presId="urn:microsoft.com/office/officeart/2005/8/layout/orgChart1"/>
    <dgm:cxn modelId="{08E809E1-949C-4F2F-A8B2-178F99024703}" type="presParOf" srcId="{F310F577-D297-432C-8007-EB6FC0333EAD}" destId="{C42B1DF0-652D-49B4-B5FD-783123678FE2}" srcOrd="0" destOrd="0" presId="urn:microsoft.com/office/officeart/2005/8/layout/orgChart1"/>
    <dgm:cxn modelId="{43DF0584-965E-48C1-8D90-A670CCCCA591}" type="presParOf" srcId="{F310F577-D297-432C-8007-EB6FC0333EAD}" destId="{DBCAA885-AE8E-43F9-A241-6B3145AB8711}" srcOrd="1" destOrd="0" presId="urn:microsoft.com/office/officeart/2005/8/layout/orgChart1"/>
    <dgm:cxn modelId="{F2FEA66A-33FA-4C44-A167-63ABE2BA229D}" type="presParOf" srcId="{7B4CA20E-A2AE-417C-9222-AFF99981ACA8}" destId="{5420D66C-F40D-4BD0-BACB-6E9ADE298A1B}" srcOrd="1" destOrd="0" presId="urn:microsoft.com/office/officeart/2005/8/layout/orgChart1"/>
    <dgm:cxn modelId="{3F624CC4-43E7-46F8-87A2-AD61101F7DDD}" type="presParOf" srcId="{5420D66C-F40D-4BD0-BACB-6E9ADE298A1B}" destId="{C868EFC4-AD10-4924-940B-D105F3E54096}" srcOrd="0" destOrd="0" presId="urn:microsoft.com/office/officeart/2005/8/layout/orgChart1"/>
    <dgm:cxn modelId="{FE0248E7-5DE6-4DBA-A0A0-1A8D023398BB}" type="presParOf" srcId="{5420D66C-F40D-4BD0-BACB-6E9ADE298A1B}" destId="{86AABA14-20A8-4367-9C78-D77DBA5A8947}" srcOrd="1" destOrd="0" presId="urn:microsoft.com/office/officeart/2005/8/layout/orgChart1"/>
    <dgm:cxn modelId="{37C87E46-433C-441C-9689-FF869C2CB4EC}" type="presParOf" srcId="{86AABA14-20A8-4367-9C78-D77DBA5A8947}" destId="{62A94DB2-EE7C-4305-889A-1D5DE90B74C3}" srcOrd="0" destOrd="0" presId="urn:microsoft.com/office/officeart/2005/8/layout/orgChart1"/>
    <dgm:cxn modelId="{E4C66B90-4232-4C24-BC50-758B0C011453}" type="presParOf" srcId="{62A94DB2-EE7C-4305-889A-1D5DE90B74C3}" destId="{7FC77439-6FB2-4AFD-BE04-10BB6F991733}" srcOrd="0" destOrd="0" presId="urn:microsoft.com/office/officeart/2005/8/layout/orgChart1"/>
    <dgm:cxn modelId="{C7565399-E944-4364-A719-DFBAB2447DE5}" type="presParOf" srcId="{62A94DB2-EE7C-4305-889A-1D5DE90B74C3}" destId="{34C64E6A-9DFF-4F5C-AC98-B39C8CDDBB6F}" srcOrd="1" destOrd="0" presId="urn:microsoft.com/office/officeart/2005/8/layout/orgChart1"/>
    <dgm:cxn modelId="{C48AC692-FA12-4655-91C3-C3A288CF6F3A}" type="presParOf" srcId="{86AABA14-20A8-4367-9C78-D77DBA5A8947}" destId="{D02B14FD-C7C5-42ED-9BA8-460969F804C5}" srcOrd="1" destOrd="0" presId="urn:microsoft.com/office/officeart/2005/8/layout/orgChart1"/>
    <dgm:cxn modelId="{497C653B-DE51-4C8A-A3DD-08663682A9BF}" type="presParOf" srcId="{86AABA14-20A8-4367-9C78-D77DBA5A8947}" destId="{50D804F8-9F73-4FC3-B773-2F7C0ED03430}" srcOrd="2" destOrd="0" presId="urn:microsoft.com/office/officeart/2005/8/layout/orgChart1"/>
    <dgm:cxn modelId="{9C169963-3DC1-4E65-8A6E-728EF92CF3BC}" type="presParOf" srcId="{7B4CA20E-A2AE-417C-9222-AFF99981ACA8}" destId="{70021907-CE60-4A9C-85EB-7A1639D051A5}" srcOrd="2" destOrd="0" presId="urn:microsoft.com/office/officeart/2005/8/layout/orgChart1"/>
    <dgm:cxn modelId="{0D1FC9A1-F67F-4E63-A9F6-5EDE7145F608}" type="presParOf" srcId="{E579E8FA-8765-4550-8FE5-724CFB2B27B9}" destId="{45AFAB5A-FF72-4E46-AB2A-125A18E365C7}" srcOrd="2" destOrd="0" presId="urn:microsoft.com/office/officeart/2005/8/layout/orgChart1"/>
    <dgm:cxn modelId="{8DC879A9-3AF3-48B0-A1DE-4C59410CFDC5}" type="presParOf" srcId="{E579E8FA-8765-4550-8FE5-724CFB2B27B9}" destId="{933F4A8E-8DDD-4097-9EC1-81D51AE5A678}" srcOrd="3" destOrd="0" presId="urn:microsoft.com/office/officeart/2005/8/layout/orgChart1"/>
    <dgm:cxn modelId="{F18601A1-D716-40A5-9808-FD03B308A71F}" type="presParOf" srcId="{933F4A8E-8DDD-4097-9EC1-81D51AE5A678}" destId="{0B473CEB-23C2-449B-BA33-30C7EED36DEC}" srcOrd="0" destOrd="0" presId="urn:microsoft.com/office/officeart/2005/8/layout/orgChart1"/>
    <dgm:cxn modelId="{FB45E61B-89A7-4A25-8C81-3D114B38555B}" type="presParOf" srcId="{0B473CEB-23C2-449B-BA33-30C7EED36DEC}" destId="{BF545ED0-21C7-4AD9-9B10-05E340044E5C}" srcOrd="0" destOrd="0" presId="urn:microsoft.com/office/officeart/2005/8/layout/orgChart1"/>
    <dgm:cxn modelId="{6403E7A1-4E19-4608-9129-510B913D677C}" type="presParOf" srcId="{0B473CEB-23C2-449B-BA33-30C7EED36DEC}" destId="{D93396CC-AA9D-4E8C-A5FF-8EF43889977A}" srcOrd="1" destOrd="0" presId="urn:microsoft.com/office/officeart/2005/8/layout/orgChart1"/>
    <dgm:cxn modelId="{FA4C958F-90BA-46A7-AB66-42DA1902B845}" type="presParOf" srcId="{933F4A8E-8DDD-4097-9EC1-81D51AE5A678}" destId="{20C41486-939F-4809-AE60-79EC8C9CC7D4}" srcOrd="1" destOrd="0" presId="urn:microsoft.com/office/officeart/2005/8/layout/orgChart1"/>
    <dgm:cxn modelId="{5072F790-02C3-4761-AAE5-B8A6B1BD8ABB}" type="presParOf" srcId="{20C41486-939F-4809-AE60-79EC8C9CC7D4}" destId="{F6747693-35A5-4134-ADFD-3A763DEA8867}" srcOrd="0" destOrd="0" presId="urn:microsoft.com/office/officeart/2005/8/layout/orgChart1"/>
    <dgm:cxn modelId="{FF286CC9-8545-4C53-97AD-B37CFA6E116B}" type="presParOf" srcId="{20C41486-939F-4809-AE60-79EC8C9CC7D4}" destId="{547C51B8-61A0-4589-A742-94AF7EFB4EE8}" srcOrd="1" destOrd="0" presId="urn:microsoft.com/office/officeart/2005/8/layout/orgChart1"/>
    <dgm:cxn modelId="{02235C31-37EB-4A34-8813-3E176F118A0C}" type="presParOf" srcId="{547C51B8-61A0-4589-A742-94AF7EFB4EE8}" destId="{A62D6A4B-337A-41B4-BAC8-0D3A440B77E6}" srcOrd="0" destOrd="0" presId="urn:microsoft.com/office/officeart/2005/8/layout/orgChart1"/>
    <dgm:cxn modelId="{F00A89FE-AA45-4B49-827F-CEA17B9B6B87}" type="presParOf" srcId="{A62D6A4B-337A-41B4-BAC8-0D3A440B77E6}" destId="{018C5D1A-5990-46B6-87EE-FF32FC50E919}" srcOrd="0" destOrd="0" presId="urn:microsoft.com/office/officeart/2005/8/layout/orgChart1"/>
    <dgm:cxn modelId="{522CBE2A-7604-47F2-A0A9-B00FE03B8B0D}" type="presParOf" srcId="{A62D6A4B-337A-41B4-BAC8-0D3A440B77E6}" destId="{6659A7A3-E832-4FCE-8514-D331C10886B2}" srcOrd="1" destOrd="0" presId="urn:microsoft.com/office/officeart/2005/8/layout/orgChart1"/>
    <dgm:cxn modelId="{4EB666C4-21FF-4C95-91FD-E059B0828EBE}" type="presParOf" srcId="{547C51B8-61A0-4589-A742-94AF7EFB4EE8}" destId="{A210C205-5C01-49CD-9BC3-654DB2A409DB}" srcOrd="1" destOrd="0" presId="urn:microsoft.com/office/officeart/2005/8/layout/orgChart1"/>
    <dgm:cxn modelId="{492E6E02-A968-40F9-9F77-D6D52C07444C}" type="presParOf" srcId="{547C51B8-61A0-4589-A742-94AF7EFB4EE8}" destId="{A288CE96-F5E1-4F67-8FDE-18FD0303F747}" srcOrd="2" destOrd="0" presId="urn:microsoft.com/office/officeart/2005/8/layout/orgChart1"/>
    <dgm:cxn modelId="{90D7D3A7-FC9E-4963-8931-19E1E7C05801}" type="presParOf" srcId="{933F4A8E-8DDD-4097-9EC1-81D51AE5A678}" destId="{72D95C28-13B8-4D8E-82C3-B7819C43F3DE}" srcOrd="2" destOrd="0" presId="urn:microsoft.com/office/officeart/2005/8/layout/orgChart1"/>
    <dgm:cxn modelId="{10DA6ABB-04F0-4330-B7D3-02572EE45C64}" type="presParOf" srcId="{E3AF51AA-6608-4AA1-B9C1-E4E369472EFB}" destId="{523C9413-B253-4D9D-AFE9-30694C0D8CFB}" srcOrd="2" destOrd="0" presId="urn:microsoft.com/office/officeart/2005/8/layout/orgChart1"/>
    <dgm:cxn modelId="{0ED5F48E-AFD6-40B7-8B22-895991FAE3F2}" type="presParOf" srcId="{AFC131CE-E583-45A9-A449-30C86865CC3A}" destId="{215D4764-919D-436E-8114-8C147AFDD46E}" srcOrd="2" destOrd="0" presId="urn:microsoft.com/office/officeart/2005/8/layout/orgChart1"/>
  </dgm:cxnLst>
  <dgm:bg>
    <a:solidFill>
      <a:schemeClr val="bg1"/>
    </a:solidFill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6.xml><?xml version="1.0" encoding="utf-8"?>
<dgm:dataModel xmlns:dgm="http://schemas.openxmlformats.org/drawingml/2006/diagram" xmlns:a="http://schemas.openxmlformats.org/drawingml/2006/main">
  <dgm:ptLst>
    <dgm:pt modelId="{157FFD21-D24A-484A-BBDC-D6900AFCBB20}" type="doc">
      <dgm:prSet loTypeId="urn:microsoft.com/office/officeart/2005/8/layout/orgChart1" loCatId="hierarchy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GB"/>
        </a:p>
      </dgm:t>
    </dgm:pt>
    <dgm:pt modelId="{A219169B-AE2F-4F50-B6F3-6159F520190A}">
      <dgm:prSet phldrT="[Text]" custT="1"/>
      <dgm:spPr/>
      <dgm:t>
        <a:bodyPr/>
        <a:lstStyle/>
        <a:p>
          <a:r>
            <a:rPr lang="en-GB" sz="1800" b="1" dirty="0"/>
            <a:t>Your Project Approach</a:t>
          </a:r>
        </a:p>
      </dgm:t>
    </dgm:pt>
    <dgm:pt modelId="{2A98C910-5ABA-4BDB-9059-336FFF2E628B}" type="parTrans" cxnId="{A4333347-19BA-4BF2-B43D-412756865ADB}">
      <dgm:prSet/>
      <dgm:spPr/>
      <dgm:t>
        <a:bodyPr/>
        <a:lstStyle/>
        <a:p>
          <a:endParaRPr lang="en-GB"/>
        </a:p>
      </dgm:t>
    </dgm:pt>
    <dgm:pt modelId="{FE81B769-D328-4F5A-BE7E-E97E1BB7EA3C}" type="sibTrans" cxnId="{A4333347-19BA-4BF2-B43D-412756865ADB}">
      <dgm:prSet/>
      <dgm:spPr/>
      <dgm:t>
        <a:bodyPr/>
        <a:lstStyle/>
        <a:p>
          <a:endParaRPr lang="en-GB"/>
        </a:p>
      </dgm:t>
    </dgm:pt>
    <dgm:pt modelId="{3165E16D-F80C-4943-B572-AE61ED2F25AC}">
      <dgm:prSet phldrT="[Text]"/>
      <dgm:spPr>
        <a:solidFill>
          <a:schemeClr val="accent4"/>
        </a:solidFill>
        <a:ln>
          <a:solidFill>
            <a:schemeClr val="bg1"/>
          </a:solidFill>
        </a:ln>
      </dgm:spPr>
      <dgm:t>
        <a:bodyPr/>
        <a:lstStyle/>
        <a:p>
          <a:r>
            <a:rPr lang="en-GB" dirty="0">
              <a:solidFill>
                <a:schemeClr val="bg1"/>
              </a:solidFill>
            </a:rPr>
            <a:t>SDLC Approach</a:t>
          </a:r>
        </a:p>
      </dgm:t>
    </dgm:pt>
    <dgm:pt modelId="{1FEAC702-2C41-4531-9B7A-91B13452BECD}" type="parTrans" cxnId="{A34EA7E2-2C34-478A-8F88-65EAE90853CC}">
      <dgm:prSet/>
      <dgm:spPr/>
      <dgm:t>
        <a:bodyPr/>
        <a:lstStyle/>
        <a:p>
          <a:endParaRPr lang="en-GB"/>
        </a:p>
      </dgm:t>
    </dgm:pt>
    <dgm:pt modelId="{C7FD0543-2D9A-45E3-B930-C864CD49232A}" type="sibTrans" cxnId="{A34EA7E2-2C34-478A-8F88-65EAE90853CC}">
      <dgm:prSet/>
      <dgm:spPr/>
      <dgm:t>
        <a:bodyPr/>
        <a:lstStyle/>
        <a:p>
          <a:endParaRPr lang="en-GB"/>
        </a:p>
      </dgm:t>
    </dgm:pt>
    <dgm:pt modelId="{D261D79A-68B4-4D62-964F-7694182FA88D}">
      <dgm:prSet phldrT="[Text]"/>
      <dgm:spPr>
        <a:solidFill>
          <a:srgbClr val="FFFF00"/>
        </a:solidFill>
        <a:ln>
          <a:solidFill>
            <a:schemeClr val="tx1"/>
          </a:solidFill>
        </a:ln>
      </dgm:spPr>
      <dgm:t>
        <a:bodyPr/>
        <a:lstStyle/>
        <a:p>
          <a:r>
            <a:rPr lang="en-GB" dirty="0">
              <a:solidFill>
                <a:schemeClr val="tx1"/>
              </a:solidFill>
            </a:rPr>
            <a:t>Field Research</a:t>
          </a:r>
        </a:p>
      </dgm:t>
    </dgm:pt>
    <dgm:pt modelId="{6E933F28-9932-45D8-90F5-652AF99C41AE}" type="parTrans" cxnId="{7DAEDACD-8E2D-4B42-ABD0-AD93C66A67E1}">
      <dgm:prSet/>
      <dgm:spPr/>
      <dgm:t>
        <a:bodyPr/>
        <a:lstStyle/>
        <a:p>
          <a:endParaRPr lang="en-GB"/>
        </a:p>
      </dgm:t>
    </dgm:pt>
    <dgm:pt modelId="{96640E5E-B00B-47B7-A905-0CB12D62FA35}" type="sibTrans" cxnId="{7DAEDACD-8E2D-4B42-ABD0-AD93C66A67E1}">
      <dgm:prSet/>
      <dgm:spPr/>
      <dgm:t>
        <a:bodyPr/>
        <a:lstStyle/>
        <a:p>
          <a:endParaRPr lang="en-GB"/>
        </a:p>
      </dgm:t>
    </dgm:pt>
    <dgm:pt modelId="{FC6DEF4B-A605-4F9B-B056-DC18CBA0F5FB}">
      <dgm:prSet phldrT="[Text]"/>
      <dgm:spPr>
        <a:solidFill>
          <a:schemeClr val="accent4"/>
        </a:solidFill>
        <a:ln>
          <a:solidFill>
            <a:schemeClr val="bg1"/>
          </a:solidFill>
        </a:ln>
      </dgm:spPr>
      <dgm:t>
        <a:bodyPr/>
        <a:lstStyle/>
        <a:p>
          <a:r>
            <a:rPr lang="en-GB" dirty="0">
              <a:solidFill>
                <a:schemeClr val="bg1"/>
              </a:solidFill>
            </a:rPr>
            <a:t>SSADM, Agile, Waterfall…etc</a:t>
          </a:r>
        </a:p>
      </dgm:t>
    </dgm:pt>
    <dgm:pt modelId="{8284151A-C276-4668-823D-B97BB9228E41}" type="parTrans" cxnId="{818784D9-4EBF-44E5-93A3-6CA9FD3B81B9}">
      <dgm:prSet/>
      <dgm:spPr/>
      <dgm:t>
        <a:bodyPr/>
        <a:lstStyle/>
        <a:p>
          <a:endParaRPr lang="en-GB"/>
        </a:p>
      </dgm:t>
    </dgm:pt>
    <dgm:pt modelId="{C3CA9E23-8F0E-4187-B7D8-F93D91305EC6}" type="sibTrans" cxnId="{818784D9-4EBF-44E5-93A3-6CA9FD3B81B9}">
      <dgm:prSet/>
      <dgm:spPr/>
      <dgm:t>
        <a:bodyPr/>
        <a:lstStyle/>
        <a:p>
          <a:endParaRPr lang="en-GB"/>
        </a:p>
      </dgm:t>
    </dgm:pt>
    <dgm:pt modelId="{CF26DF82-0C6D-4013-B702-AD2E74B94819}">
      <dgm:prSet phldrT="[Text]"/>
      <dgm:spPr>
        <a:solidFill>
          <a:schemeClr val="accent6"/>
        </a:solidFill>
        <a:ln>
          <a:solidFill>
            <a:schemeClr val="bg1"/>
          </a:solidFill>
        </a:ln>
      </dgm:spPr>
      <dgm:t>
        <a:bodyPr/>
        <a:lstStyle/>
        <a:p>
          <a:r>
            <a:rPr lang="en-GB" dirty="0">
              <a:solidFill>
                <a:schemeClr val="bg1"/>
              </a:solidFill>
            </a:rPr>
            <a:t>Kanban, Scrum, Gantt chart…etc</a:t>
          </a:r>
        </a:p>
      </dgm:t>
    </dgm:pt>
    <dgm:pt modelId="{25FC02E0-EDF5-41EF-B372-C6EFB14F639B}" type="parTrans" cxnId="{A273969B-7A54-4962-B271-1C429108B2C0}">
      <dgm:prSet/>
      <dgm:spPr/>
      <dgm:t>
        <a:bodyPr/>
        <a:lstStyle/>
        <a:p>
          <a:endParaRPr lang="en-GB"/>
        </a:p>
      </dgm:t>
    </dgm:pt>
    <dgm:pt modelId="{B8679F27-072C-4BEE-A8E1-86E719D817A8}" type="sibTrans" cxnId="{A273969B-7A54-4962-B271-1C429108B2C0}">
      <dgm:prSet/>
      <dgm:spPr/>
      <dgm:t>
        <a:bodyPr/>
        <a:lstStyle/>
        <a:p>
          <a:endParaRPr lang="en-GB"/>
        </a:p>
      </dgm:t>
    </dgm:pt>
    <dgm:pt modelId="{3377243D-E7AC-4F2B-83BE-98DD559F8F5E}">
      <dgm:prSet phldrT="[Text]"/>
      <dgm:spPr/>
      <dgm:t>
        <a:bodyPr/>
        <a:lstStyle/>
        <a:p>
          <a:r>
            <a:rPr lang="en-GB" dirty="0"/>
            <a:t>Quantitative</a:t>
          </a:r>
        </a:p>
      </dgm:t>
    </dgm:pt>
    <dgm:pt modelId="{C9B214FE-31BC-409F-87EA-629CFCC18287}" type="parTrans" cxnId="{4858A39E-357B-42C5-9035-C7457406CF50}">
      <dgm:prSet/>
      <dgm:spPr/>
      <dgm:t>
        <a:bodyPr/>
        <a:lstStyle/>
        <a:p>
          <a:endParaRPr lang="en-GB"/>
        </a:p>
      </dgm:t>
    </dgm:pt>
    <dgm:pt modelId="{084AE076-FF41-4E2C-A046-22B943A19079}" type="sibTrans" cxnId="{4858A39E-357B-42C5-9035-C7457406CF50}">
      <dgm:prSet/>
      <dgm:spPr/>
      <dgm:t>
        <a:bodyPr/>
        <a:lstStyle/>
        <a:p>
          <a:endParaRPr lang="en-GB"/>
        </a:p>
      </dgm:t>
    </dgm:pt>
    <dgm:pt modelId="{0266637F-1548-45D2-9478-DC8D1967B3DB}">
      <dgm:prSet phldrT="[Text]"/>
      <dgm:spPr>
        <a:solidFill>
          <a:srgbClr val="FFFF00"/>
        </a:solidFill>
        <a:ln>
          <a:solidFill>
            <a:schemeClr val="tx1"/>
          </a:solidFill>
        </a:ln>
      </dgm:spPr>
      <dgm:t>
        <a:bodyPr/>
        <a:lstStyle/>
        <a:p>
          <a:r>
            <a:rPr lang="en-GB" dirty="0">
              <a:solidFill>
                <a:schemeClr val="tx1"/>
              </a:solidFill>
            </a:rPr>
            <a:t>Qualitative</a:t>
          </a:r>
        </a:p>
      </dgm:t>
    </dgm:pt>
    <dgm:pt modelId="{25518C61-279E-40A3-8765-E48F0C9A5175}" type="parTrans" cxnId="{BA73CB6A-F152-4000-8941-D9C8F23A2A18}">
      <dgm:prSet/>
      <dgm:spPr/>
      <dgm:t>
        <a:bodyPr/>
        <a:lstStyle/>
        <a:p>
          <a:endParaRPr lang="en-GB"/>
        </a:p>
      </dgm:t>
    </dgm:pt>
    <dgm:pt modelId="{698A849D-1D05-42E9-AF8A-A6F312B8C80B}" type="sibTrans" cxnId="{BA73CB6A-F152-4000-8941-D9C8F23A2A18}">
      <dgm:prSet/>
      <dgm:spPr/>
      <dgm:t>
        <a:bodyPr/>
        <a:lstStyle/>
        <a:p>
          <a:endParaRPr lang="en-GB"/>
        </a:p>
      </dgm:t>
    </dgm:pt>
    <dgm:pt modelId="{BA81206E-E5B7-430C-A142-4A54E39ECA5B}">
      <dgm:prSet phldrT="[Text]"/>
      <dgm:spPr/>
      <dgm:t>
        <a:bodyPr/>
        <a:lstStyle/>
        <a:p>
          <a:r>
            <a:rPr lang="en-GB" dirty="0"/>
            <a:t>Surveys, Questionnaires, datasets…</a:t>
          </a:r>
        </a:p>
      </dgm:t>
    </dgm:pt>
    <dgm:pt modelId="{258326EF-BBFC-4D89-8763-10E9EF3BA8CC}" type="parTrans" cxnId="{BAF65294-279E-40E8-AA4B-2DECBD9FD68B}">
      <dgm:prSet/>
      <dgm:spPr/>
      <dgm:t>
        <a:bodyPr/>
        <a:lstStyle/>
        <a:p>
          <a:endParaRPr lang="en-GB"/>
        </a:p>
      </dgm:t>
    </dgm:pt>
    <dgm:pt modelId="{F1FB442E-3FF4-46BF-8FFC-951C10551CBA}" type="sibTrans" cxnId="{BAF65294-279E-40E8-AA4B-2DECBD9FD68B}">
      <dgm:prSet/>
      <dgm:spPr/>
      <dgm:t>
        <a:bodyPr/>
        <a:lstStyle/>
        <a:p>
          <a:endParaRPr lang="en-GB"/>
        </a:p>
      </dgm:t>
    </dgm:pt>
    <dgm:pt modelId="{D9BC4CFF-751C-4088-B320-3E2C58D49906}">
      <dgm:prSet phldrT="[Text]"/>
      <dgm:spPr>
        <a:solidFill>
          <a:srgbClr val="FFFF00"/>
        </a:solidFill>
        <a:ln>
          <a:solidFill>
            <a:schemeClr val="tx1"/>
          </a:solidFill>
        </a:ln>
      </dgm:spPr>
      <dgm:t>
        <a:bodyPr/>
        <a:lstStyle/>
        <a:p>
          <a:r>
            <a:rPr lang="en-GB" dirty="0">
              <a:solidFill>
                <a:schemeClr val="tx1"/>
              </a:solidFill>
            </a:rPr>
            <a:t>Interviews, focus groups, Text analysis…etc</a:t>
          </a:r>
        </a:p>
      </dgm:t>
    </dgm:pt>
    <dgm:pt modelId="{C888379C-4CD6-46AE-9232-7C555A3D280B}" type="parTrans" cxnId="{65CD252E-763C-4E0F-851E-2AE11C22823C}">
      <dgm:prSet/>
      <dgm:spPr/>
      <dgm:t>
        <a:bodyPr/>
        <a:lstStyle/>
        <a:p>
          <a:endParaRPr lang="en-GB"/>
        </a:p>
      </dgm:t>
    </dgm:pt>
    <dgm:pt modelId="{9690ADC1-4A29-44B7-B549-CF20F3BAF61A}" type="sibTrans" cxnId="{65CD252E-763C-4E0F-851E-2AE11C22823C}">
      <dgm:prSet/>
      <dgm:spPr/>
      <dgm:t>
        <a:bodyPr/>
        <a:lstStyle/>
        <a:p>
          <a:endParaRPr lang="en-GB"/>
        </a:p>
      </dgm:t>
    </dgm:pt>
    <dgm:pt modelId="{9A4AB3E2-D2AC-4D3F-9645-E1283208925B}" type="pres">
      <dgm:prSet presAssocID="{157FFD21-D24A-484A-BBDC-D6900AFCBB2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AFC131CE-E583-45A9-A449-30C86865CC3A}" type="pres">
      <dgm:prSet presAssocID="{A219169B-AE2F-4F50-B6F3-6159F520190A}" presName="hierRoot1" presStyleCnt="0">
        <dgm:presLayoutVars>
          <dgm:hierBranch val="init"/>
        </dgm:presLayoutVars>
      </dgm:prSet>
      <dgm:spPr/>
    </dgm:pt>
    <dgm:pt modelId="{1AC3D6EF-24A0-4B48-8ACA-421350BDE131}" type="pres">
      <dgm:prSet presAssocID="{A219169B-AE2F-4F50-B6F3-6159F520190A}" presName="rootComposite1" presStyleCnt="0"/>
      <dgm:spPr/>
    </dgm:pt>
    <dgm:pt modelId="{ADF4F902-5E7D-4992-AD64-617D0B9D7F91}" type="pres">
      <dgm:prSet presAssocID="{A219169B-AE2F-4F50-B6F3-6159F520190A}" presName="rootText1" presStyleLbl="node0" presStyleIdx="0" presStyleCnt="1">
        <dgm:presLayoutVars>
          <dgm:chPref val="3"/>
        </dgm:presLayoutVars>
      </dgm:prSet>
      <dgm:spPr/>
    </dgm:pt>
    <dgm:pt modelId="{2AF56341-F45C-4BE8-82A5-8696654AB9C0}" type="pres">
      <dgm:prSet presAssocID="{A219169B-AE2F-4F50-B6F3-6159F520190A}" presName="rootConnector1" presStyleLbl="node1" presStyleIdx="0" presStyleCnt="0"/>
      <dgm:spPr/>
    </dgm:pt>
    <dgm:pt modelId="{00B9DFF6-7B4D-4E34-AC2B-16D7EF44CB3F}" type="pres">
      <dgm:prSet presAssocID="{A219169B-AE2F-4F50-B6F3-6159F520190A}" presName="hierChild2" presStyleCnt="0"/>
      <dgm:spPr/>
    </dgm:pt>
    <dgm:pt modelId="{C1FA120E-A23D-41E4-8B20-62D5EC8D37C2}" type="pres">
      <dgm:prSet presAssocID="{1FEAC702-2C41-4531-9B7A-91B13452BECD}" presName="Name37" presStyleLbl="parChTrans1D2" presStyleIdx="0" presStyleCnt="2"/>
      <dgm:spPr/>
    </dgm:pt>
    <dgm:pt modelId="{32FF5B19-DC9F-4516-9867-A1D27C50A792}" type="pres">
      <dgm:prSet presAssocID="{3165E16D-F80C-4943-B572-AE61ED2F25AC}" presName="hierRoot2" presStyleCnt="0">
        <dgm:presLayoutVars>
          <dgm:hierBranch val="init"/>
        </dgm:presLayoutVars>
      </dgm:prSet>
      <dgm:spPr/>
    </dgm:pt>
    <dgm:pt modelId="{53A289C1-8B10-4D15-AEF0-A1AE4A955529}" type="pres">
      <dgm:prSet presAssocID="{3165E16D-F80C-4943-B572-AE61ED2F25AC}" presName="rootComposite" presStyleCnt="0"/>
      <dgm:spPr/>
    </dgm:pt>
    <dgm:pt modelId="{D0A1F7E4-ACFF-4B5F-94E7-346B607BE87E}" type="pres">
      <dgm:prSet presAssocID="{3165E16D-F80C-4943-B572-AE61ED2F25AC}" presName="rootText" presStyleLbl="node2" presStyleIdx="0" presStyleCnt="2">
        <dgm:presLayoutVars>
          <dgm:chPref val="3"/>
        </dgm:presLayoutVars>
      </dgm:prSet>
      <dgm:spPr/>
    </dgm:pt>
    <dgm:pt modelId="{B01C2A1E-4319-46EC-9FE3-4E49BDB12708}" type="pres">
      <dgm:prSet presAssocID="{3165E16D-F80C-4943-B572-AE61ED2F25AC}" presName="rootConnector" presStyleLbl="node2" presStyleIdx="0" presStyleCnt="2"/>
      <dgm:spPr/>
    </dgm:pt>
    <dgm:pt modelId="{AC424CD9-3FA9-4073-8A06-61DEEA234F5D}" type="pres">
      <dgm:prSet presAssocID="{3165E16D-F80C-4943-B572-AE61ED2F25AC}" presName="hierChild4" presStyleCnt="0"/>
      <dgm:spPr/>
    </dgm:pt>
    <dgm:pt modelId="{D2A7DEF8-3564-415F-94AD-DD2B044081F8}" type="pres">
      <dgm:prSet presAssocID="{8284151A-C276-4668-823D-B97BB9228E41}" presName="Name37" presStyleLbl="parChTrans1D3" presStyleIdx="0" presStyleCnt="3"/>
      <dgm:spPr/>
    </dgm:pt>
    <dgm:pt modelId="{B661221E-B58D-45DE-AE21-C1474199FD12}" type="pres">
      <dgm:prSet presAssocID="{FC6DEF4B-A605-4F9B-B056-DC18CBA0F5FB}" presName="hierRoot2" presStyleCnt="0">
        <dgm:presLayoutVars>
          <dgm:hierBranch val="init"/>
        </dgm:presLayoutVars>
      </dgm:prSet>
      <dgm:spPr/>
    </dgm:pt>
    <dgm:pt modelId="{C1213D0A-83E1-4329-8089-A82AB7271258}" type="pres">
      <dgm:prSet presAssocID="{FC6DEF4B-A605-4F9B-B056-DC18CBA0F5FB}" presName="rootComposite" presStyleCnt="0"/>
      <dgm:spPr/>
    </dgm:pt>
    <dgm:pt modelId="{84A64D24-EC7E-46CB-8F0C-86DC5F97B002}" type="pres">
      <dgm:prSet presAssocID="{FC6DEF4B-A605-4F9B-B056-DC18CBA0F5FB}" presName="rootText" presStyleLbl="node3" presStyleIdx="0" presStyleCnt="3">
        <dgm:presLayoutVars>
          <dgm:chPref val="3"/>
        </dgm:presLayoutVars>
      </dgm:prSet>
      <dgm:spPr/>
    </dgm:pt>
    <dgm:pt modelId="{ACCEB5E4-F092-43AC-8ABE-932416A5C6B9}" type="pres">
      <dgm:prSet presAssocID="{FC6DEF4B-A605-4F9B-B056-DC18CBA0F5FB}" presName="rootConnector" presStyleLbl="node3" presStyleIdx="0" presStyleCnt="3"/>
      <dgm:spPr/>
    </dgm:pt>
    <dgm:pt modelId="{19EA03B1-3042-47F1-B6DC-99A9D17F1053}" type="pres">
      <dgm:prSet presAssocID="{FC6DEF4B-A605-4F9B-B056-DC18CBA0F5FB}" presName="hierChild4" presStyleCnt="0"/>
      <dgm:spPr/>
    </dgm:pt>
    <dgm:pt modelId="{DF30A3EB-8EB5-4726-8353-CE9202968261}" type="pres">
      <dgm:prSet presAssocID="{25FC02E0-EDF5-41EF-B372-C6EFB14F639B}" presName="Name37" presStyleLbl="parChTrans1D4" presStyleIdx="0" presStyleCnt="3"/>
      <dgm:spPr/>
    </dgm:pt>
    <dgm:pt modelId="{5E72AA77-3C36-4FC2-AC0C-4BC23F9D66E4}" type="pres">
      <dgm:prSet presAssocID="{CF26DF82-0C6D-4013-B702-AD2E74B94819}" presName="hierRoot2" presStyleCnt="0">
        <dgm:presLayoutVars>
          <dgm:hierBranch val="init"/>
        </dgm:presLayoutVars>
      </dgm:prSet>
      <dgm:spPr/>
    </dgm:pt>
    <dgm:pt modelId="{45D79A6E-09B0-4D36-957B-048EDBFAE168}" type="pres">
      <dgm:prSet presAssocID="{CF26DF82-0C6D-4013-B702-AD2E74B94819}" presName="rootComposite" presStyleCnt="0"/>
      <dgm:spPr/>
    </dgm:pt>
    <dgm:pt modelId="{BFC2F221-982E-429C-B115-7082062A7385}" type="pres">
      <dgm:prSet presAssocID="{CF26DF82-0C6D-4013-B702-AD2E74B94819}" presName="rootText" presStyleLbl="node4" presStyleIdx="0" presStyleCnt="3">
        <dgm:presLayoutVars>
          <dgm:chPref val="3"/>
        </dgm:presLayoutVars>
      </dgm:prSet>
      <dgm:spPr/>
    </dgm:pt>
    <dgm:pt modelId="{841CDE78-46BC-4C5A-8A89-159BD7A8DE0D}" type="pres">
      <dgm:prSet presAssocID="{CF26DF82-0C6D-4013-B702-AD2E74B94819}" presName="rootConnector" presStyleLbl="node4" presStyleIdx="0" presStyleCnt="3"/>
      <dgm:spPr/>
    </dgm:pt>
    <dgm:pt modelId="{A011B81C-C2C8-4C91-B4D8-A276DB21068B}" type="pres">
      <dgm:prSet presAssocID="{CF26DF82-0C6D-4013-B702-AD2E74B94819}" presName="hierChild4" presStyleCnt="0"/>
      <dgm:spPr/>
    </dgm:pt>
    <dgm:pt modelId="{3D518608-99E5-4DB9-94F9-53BE5067FB5A}" type="pres">
      <dgm:prSet presAssocID="{CF26DF82-0C6D-4013-B702-AD2E74B94819}" presName="hierChild5" presStyleCnt="0"/>
      <dgm:spPr/>
    </dgm:pt>
    <dgm:pt modelId="{C6C8A91B-28D4-4356-849D-A79167A859CE}" type="pres">
      <dgm:prSet presAssocID="{FC6DEF4B-A605-4F9B-B056-DC18CBA0F5FB}" presName="hierChild5" presStyleCnt="0"/>
      <dgm:spPr/>
    </dgm:pt>
    <dgm:pt modelId="{0F08A8E5-7205-4F73-9774-AB37AF04A197}" type="pres">
      <dgm:prSet presAssocID="{3165E16D-F80C-4943-B572-AE61ED2F25AC}" presName="hierChild5" presStyleCnt="0"/>
      <dgm:spPr/>
    </dgm:pt>
    <dgm:pt modelId="{CFC12954-82C3-4F36-9B43-77A1D9619277}" type="pres">
      <dgm:prSet presAssocID="{6E933F28-9932-45D8-90F5-652AF99C41AE}" presName="Name37" presStyleLbl="parChTrans1D2" presStyleIdx="1" presStyleCnt="2"/>
      <dgm:spPr/>
    </dgm:pt>
    <dgm:pt modelId="{E3AF51AA-6608-4AA1-B9C1-E4E369472EFB}" type="pres">
      <dgm:prSet presAssocID="{D261D79A-68B4-4D62-964F-7694182FA88D}" presName="hierRoot2" presStyleCnt="0">
        <dgm:presLayoutVars>
          <dgm:hierBranch val="init"/>
        </dgm:presLayoutVars>
      </dgm:prSet>
      <dgm:spPr/>
    </dgm:pt>
    <dgm:pt modelId="{307209FA-23D8-477A-BE10-A45C7FA58F94}" type="pres">
      <dgm:prSet presAssocID="{D261D79A-68B4-4D62-964F-7694182FA88D}" presName="rootComposite" presStyleCnt="0"/>
      <dgm:spPr/>
    </dgm:pt>
    <dgm:pt modelId="{3FEEEB27-225B-4420-9364-7497A6D5A381}" type="pres">
      <dgm:prSet presAssocID="{D261D79A-68B4-4D62-964F-7694182FA88D}" presName="rootText" presStyleLbl="node2" presStyleIdx="1" presStyleCnt="2">
        <dgm:presLayoutVars>
          <dgm:chPref val="3"/>
        </dgm:presLayoutVars>
      </dgm:prSet>
      <dgm:spPr/>
    </dgm:pt>
    <dgm:pt modelId="{D6F846AC-0D7F-4CD4-BEAB-3CF87D1F10A7}" type="pres">
      <dgm:prSet presAssocID="{D261D79A-68B4-4D62-964F-7694182FA88D}" presName="rootConnector" presStyleLbl="node2" presStyleIdx="1" presStyleCnt="2"/>
      <dgm:spPr/>
    </dgm:pt>
    <dgm:pt modelId="{E579E8FA-8765-4550-8FE5-724CFB2B27B9}" type="pres">
      <dgm:prSet presAssocID="{D261D79A-68B4-4D62-964F-7694182FA88D}" presName="hierChild4" presStyleCnt="0"/>
      <dgm:spPr/>
    </dgm:pt>
    <dgm:pt modelId="{095A3FB7-5A1E-439E-8589-895165EF79DA}" type="pres">
      <dgm:prSet presAssocID="{C9B214FE-31BC-409F-87EA-629CFCC18287}" presName="Name37" presStyleLbl="parChTrans1D3" presStyleIdx="1" presStyleCnt="3"/>
      <dgm:spPr/>
    </dgm:pt>
    <dgm:pt modelId="{7B4CA20E-A2AE-417C-9222-AFF99981ACA8}" type="pres">
      <dgm:prSet presAssocID="{3377243D-E7AC-4F2B-83BE-98DD559F8F5E}" presName="hierRoot2" presStyleCnt="0">
        <dgm:presLayoutVars>
          <dgm:hierBranch val="init"/>
        </dgm:presLayoutVars>
      </dgm:prSet>
      <dgm:spPr/>
    </dgm:pt>
    <dgm:pt modelId="{F310F577-D297-432C-8007-EB6FC0333EAD}" type="pres">
      <dgm:prSet presAssocID="{3377243D-E7AC-4F2B-83BE-98DD559F8F5E}" presName="rootComposite" presStyleCnt="0"/>
      <dgm:spPr/>
    </dgm:pt>
    <dgm:pt modelId="{C42B1DF0-652D-49B4-B5FD-783123678FE2}" type="pres">
      <dgm:prSet presAssocID="{3377243D-E7AC-4F2B-83BE-98DD559F8F5E}" presName="rootText" presStyleLbl="node3" presStyleIdx="1" presStyleCnt="3">
        <dgm:presLayoutVars>
          <dgm:chPref val="3"/>
        </dgm:presLayoutVars>
      </dgm:prSet>
      <dgm:spPr/>
    </dgm:pt>
    <dgm:pt modelId="{DBCAA885-AE8E-43F9-A241-6B3145AB8711}" type="pres">
      <dgm:prSet presAssocID="{3377243D-E7AC-4F2B-83BE-98DD559F8F5E}" presName="rootConnector" presStyleLbl="node3" presStyleIdx="1" presStyleCnt="3"/>
      <dgm:spPr/>
    </dgm:pt>
    <dgm:pt modelId="{5420D66C-F40D-4BD0-BACB-6E9ADE298A1B}" type="pres">
      <dgm:prSet presAssocID="{3377243D-E7AC-4F2B-83BE-98DD559F8F5E}" presName="hierChild4" presStyleCnt="0"/>
      <dgm:spPr/>
    </dgm:pt>
    <dgm:pt modelId="{C868EFC4-AD10-4924-940B-D105F3E54096}" type="pres">
      <dgm:prSet presAssocID="{258326EF-BBFC-4D89-8763-10E9EF3BA8CC}" presName="Name37" presStyleLbl="parChTrans1D4" presStyleIdx="1" presStyleCnt="3"/>
      <dgm:spPr/>
    </dgm:pt>
    <dgm:pt modelId="{86AABA14-20A8-4367-9C78-D77DBA5A8947}" type="pres">
      <dgm:prSet presAssocID="{BA81206E-E5B7-430C-A142-4A54E39ECA5B}" presName="hierRoot2" presStyleCnt="0">
        <dgm:presLayoutVars>
          <dgm:hierBranch val="init"/>
        </dgm:presLayoutVars>
      </dgm:prSet>
      <dgm:spPr/>
    </dgm:pt>
    <dgm:pt modelId="{62A94DB2-EE7C-4305-889A-1D5DE90B74C3}" type="pres">
      <dgm:prSet presAssocID="{BA81206E-E5B7-430C-A142-4A54E39ECA5B}" presName="rootComposite" presStyleCnt="0"/>
      <dgm:spPr/>
    </dgm:pt>
    <dgm:pt modelId="{7FC77439-6FB2-4AFD-BE04-10BB6F991733}" type="pres">
      <dgm:prSet presAssocID="{BA81206E-E5B7-430C-A142-4A54E39ECA5B}" presName="rootText" presStyleLbl="node4" presStyleIdx="1" presStyleCnt="3">
        <dgm:presLayoutVars>
          <dgm:chPref val="3"/>
        </dgm:presLayoutVars>
      </dgm:prSet>
      <dgm:spPr/>
    </dgm:pt>
    <dgm:pt modelId="{34C64E6A-9DFF-4F5C-AC98-B39C8CDDBB6F}" type="pres">
      <dgm:prSet presAssocID="{BA81206E-E5B7-430C-A142-4A54E39ECA5B}" presName="rootConnector" presStyleLbl="node4" presStyleIdx="1" presStyleCnt="3"/>
      <dgm:spPr/>
    </dgm:pt>
    <dgm:pt modelId="{D02B14FD-C7C5-42ED-9BA8-460969F804C5}" type="pres">
      <dgm:prSet presAssocID="{BA81206E-E5B7-430C-A142-4A54E39ECA5B}" presName="hierChild4" presStyleCnt="0"/>
      <dgm:spPr/>
    </dgm:pt>
    <dgm:pt modelId="{50D804F8-9F73-4FC3-B773-2F7C0ED03430}" type="pres">
      <dgm:prSet presAssocID="{BA81206E-E5B7-430C-A142-4A54E39ECA5B}" presName="hierChild5" presStyleCnt="0"/>
      <dgm:spPr/>
    </dgm:pt>
    <dgm:pt modelId="{70021907-CE60-4A9C-85EB-7A1639D051A5}" type="pres">
      <dgm:prSet presAssocID="{3377243D-E7AC-4F2B-83BE-98DD559F8F5E}" presName="hierChild5" presStyleCnt="0"/>
      <dgm:spPr/>
    </dgm:pt>
    <dgm:pt modelId="{45AFAB5A-FF72-4E46-AB2A-125A18E365C7}" type="pres">
      <dgm:prSet presAssocID="{25518C61-279E-40A3-8765-E48F0C9A5175}" presName="Name37" presStyleLbl="parChTrans1D3" presStyleIdx="2" presStyleCnt="3"/>
      <dgm:spPr/>
    </dgm:pt>
    <dgm:pt modelId="{933F4A8E-8DDD-4097-9EC1-81D51AE5A678}" type="pres">
      <dgm:prSet presAssocID="{0266637F-1548-45D2-9478-DC8D1967B3DB}" presName="hierRoot2" presStyleCnt="0">
        <dgm:presLayoutVars>
          <dgm:hierBranch val="init"/>
        </dgm:presLayoutVars>
      </dgm:prSet>
      <dgm:spPr/>
    </dgm:pt>
    <dgm:pt modelId="{0B473CEB-23C2-449B-BA33-30C7EED36DEC}" type="pres">
      <dgm:prSet presAssocID="{0266637F-1548-45D2-9478-DC8D1967B3DB}" presName="rootComposite" presStyleCnt="0"/>
      <dgm:spPr/>
    </dgm:pt>
    <dgm:pt modelId="{BF545ED0-21C7-4AD9-9B10-05E340044E5C}" type="pres">
      <dgm:prSet presAssocID="{0266637F-1548-45D2-9478-DC8D1967B3DB}" presName="rootText" presStyleLbl="node3" presStyleIdx="2" presStyleCnt="3">
        <dgm:presLayoutVars>
          <dgm:chPref val="3"/>
        </dgm:presLayoutVars>
      </dgm:prSet>
      <dgm:spPr/>
    </dgm:pt>
    <dgm:pt modelId="{D93396CC-AA9D-4E8C-A5FF-8EF43889977A}" type="pres">
      <dgm:prSet presAssocID="{0266637F-1548-45D2-9478-DC8D1967B3DB}" presName="rootConnector" presStyleLbl="node3" presStyleIdx="2" presStyleCnt="3"/>
      <dgm:spPr/>
    </dgm:pt>
    <dgm:pt modelId="{20C41486-939F-4809-AE60-79EC8C9CC7D4}" type="pres">
      <dgm:prSet presAssocID="{0266637F-1548-45D2-9478-DC8D1967B3DB}" presName="hierChild4" presStyleCnt="0"/>
      <dgm:spPr/>
    </dgm:pt>
    <dgm:pt modelId="{F6747693-35A5-4134-ADFD-3A763DEA8867}" type="pres">
      <dgm:prSet presAssocID="{C888379C-4CD6-46AE-9232-7C555A3D280B}" presName="Name37" presStyleLbl="parChTrans1D4" presStyleIdx="2" presStyleCnt="3"/>
      <dgm:spPr/>
    </dgm:pt>
    <dgm:pt modelId="{547C51B8-61A0-4589-A742-94AF7EFB4EE8}" type="pres">
      <dgm:prSet presAssocID="{D9BC4CFF-751C-4088-B320-3E2C58D49906}" presName="hierRoot2" presStyleCnt="0">
        <dgm:presLayoutVars>
          <dgm:hierBranch val="init"/>
        </dgm:presLayoutVars>
      </dgm:prSet>
      <dgm:spPr/>
    </dgm:pt>
    <dgm:pt modelId="{A62D6A4B-337A-41B4-BAC8-0D3A440B77E6}" type="pres">
      <dgm:prSet presAssocID="{D9BC4CFF-751C-4088-B320-3E2C58D49906}" presName="rootComposite" presStyleCnt="0"/>
      <dgm:spPr/>
    </dgm:pt>
    <dgm:pt modelId="{018C5D1A-5990-46B6-87EE-FF32FC50E919}" type="pres">
      <dgm:prSet presAssocID="{D9BC4CFF-751C-4088-B320-3E2C58D49906}" presName="rootText" presStyleLbl="node4" presStyleIdx="2" presStyleCnt="3">
        <dgm:presLayoutVars>
          <dgm:chPref val="3"/>
        </dgm:presLayoutVars>
      </dgm:prSet>
      <dgm:spPr/>
    </dgm:pt>
    <dgm:pt modelId="{6659A7A3-E832-4FCE-8514-D331C10886B2}" type="pres">
      <dgm:prSet presAssocID="{D9BC4CFF-751C-4088-B320-3E2C58D49906}" presName="rootConnector" presStyleLbl="node4" presStyleIdx="2" presStyleCnt="3"/>
      <dgm:spPr/>
    </dgm:pt>
    <dgm:pt modelId="{A210C205-5C01-49CD-9BC3-654DB2A409DB}" type="pres">
      <dgm:prSet presAssocID="{D9BC4CFF-751C-4088-B320-3E2C58D49906}" presName="hierChild4" presStyleCnt="0"/>
      <dgm:spPr/>
    </dgm:pt>
    <dgm:pt modelId="{A288CE96-F5E1-4F67-8FDE-18FD0303F747}" type="pres">
      <dgm:prSet presAssocID="{D9BC4CFF-751C-4088-B320-3E2C58D49906}" presName="hierChild5" presStyleCnt="0"/>
      <dgm:spPr/>
    </dgm:pt>
    <dgm:pt modelId="{72D95C28-13B8-4D8E-82C3-B7819C43F3DE}" type="pres">
      <dgm:prSet presAssocID="{0266637F-1548-45D2-9478-DC8D1967B3DB}" presName="hierChild5" presStyleCnt="0"/>
      <dgm:spPr/>
    </dgm:pt>
    <dgm:pt modelId="{523C9413-B253-4D9D-AFE9-30694C0D8CFB}" type="pres">
      <dgm:prSet presAssocID="{D261D79A-68B4-4D62-964F-7694182FA88D}" presName="hierChild5" presStyleCnt="0"/>
      <dgm:spPr/>
    </dgm:pt>
    <dgm:pt modelId="{215D4764-919D-436E-8114-8C147AFDD46E}" type="pres">
      <dgm:prSet presAssocID="{A219169B-AE2F-4F50-B6F3-6159F520190A}" presName="hierChild3" presStyleCnt="0"/>
      <dgm:spPr/>
    </dgm:pt>
  </dgm:ptLst>
  <dgm:cxnLst>
    <dgm:cxn modelId="{740BB705-3AF0-4BDE-9D28-AACCE84EF88F}" type="presOf" srcId="{258326EF-BBFC-4D89-8763-10E9EF3BA8CC}" destId="{C868EFC4-AD10-4924-940B-D105F3E54096}" srcOrd="0" destOrd="0" presId="urn:microsoft.com/office/officeart/2005/8/layout/orgChart1"/>
    <dgm:cxn modelId="{AC0D8B17-4A36-4B8F-8C83-04CB37A4B406}" type="presOf" srcId="{FC6DEF4B-A605-4F9B-B056-DC18CBA0F5FB}" destId="{84A64D24-EC7E-46CB-8F0C-86DC5F97B002}" srcOrd="0" destOrd="0" presId="urn:microsoft.com/office/officeart/2005/8/layout/orgChart1"/>
    <dgm:cxn modelId="{B0A21429-B4DE-47AC-8A11-1C04E56510DB}" type="presOf" srcId="{D261D79A-68B4-4D62-964F-7694182FA88D}" destId="{D6F846AC-0D7F-4CD4-BEAB-3CF87D1F10A7}" srcOrd="1" destOrd="0" presId="urn:microsoft.com/office/officeart/2005/8/layout/orgChart1"/>
    <dgm:cxn modelId="{65CD252E-763C-4E0F-851E-2AE11C22823C}" srcId="{0266637F-1548-45D2-9478-DC8D1967B3DB}" destId="{D9BC4CFF-751C-4088-B320-3E2C58D49906}" srcOrd="0" destOrd="0" parTransId="{C888379C-4CD6-46AE-9232-7C555A3D280B}" sibTransId="{9690ADC1-4A29-44B7-B549-CF20F3BAF61A}"/>
    <dgm:cxn modelId="{58347C35-56A6-4774-A1E6-99DED17AADF0}" type="presOf" srcId="{1FEAC702-2C41-4531-9B7A-91B13452BECD}" destId="{C1FA120E-A23D-41E4-8B20-62D5EC8D37C2}" srcOrd="0" destOrd="0" presId="urn:microsoft.com/office/officeart/2005/8/layout/orgChart1"/>
    <dgm:cxn modelId="{B54DB837-BAC1-4038-A149-1865ECB6AFFC}" type="presOf" srcId="{A219169B-AE2F-4F50-B6F3-6159F520190A}" destId="{2AF56341-F45C-4BE8-82A5-8696654AB9C0}" srcOrd="1" destOrd="0" presId="urn:microsoft.com/office/officeart/2005/8/layout/orgChart1"/>
    <dgm:cxn modelId="{332F5141-3CF1-42B6-8569-4B13492A3E75}" type="presOf" srcId="{0266637F-1548-45D2-9478-DC8D1967B3DB}" destId="{D93396CC-AA9D-4E8C-A5FF-8EF43889977A}" srcOrd="1" destOrd="0" presId="urn:microsoft.com/office/officeart/2005/8/layout/orgChart1"/>
    <dgm:cxn modelId="{A4333347-19BA-4BF2-B43D-412756865ADB}" srcId="{157FFD21-D24A-484A-BBDC-D6900AFCBB20}" destId="{A219169B-AE2F-4F50-B6F3-6159F520190A}" srcOrd="0" destOrd="0" parTransId="{2A98C910-5ABA-4BDB-9059-336FFF2E628B}" sibTransId="{FE81B769-D328-4F5A-BE7E-E97E1BB7EA3C}"/>
    <dgm:cxn modelId="{434E7B68-27C2-4DC9-ABFC-54E675291935}" type="presOf" srcId="{D9BC4CFF-751C-4088-B320-3E2C58D49906}" destId="{018C5D1A-5990-46B6-87EE-FF32FC50E919}" srcOrd="0" destOrd="0" presId="urn:microsoft.com/office/officeart/2005/8/layout/orgChart1"/>
    <dgm:cxn modelId="{BA73CB6A-F152-4000-8941-D9C8F23A2A18}" srcId="{D261D79A-68B4-4D62-964F-7694182FA88D}" destId="{0266637F-1548-45D2-9478-DC8D1967B3DB}" srcOrd="1" destOrd="0" parTransId="{25518C61-279E-40A3-8765-E48F0C9A5175}" sibTransId="{698A849D-1D05-42E9-AF8A-A6F312B8C80B}"/>
    <dgm:cxn modelId="{457DEE6D-2835-43E3-8343-EA9E4331E486}" type="presOf" srcId="{3165E16D-F80C-4943-B572-AE61ED2F25AC}" destId="{B01C2A1E-4319-46EC-9FE3-4E49BDB12708}" srcOrd="1" destOrd="0" presId="urn:microsoft.com/office/officeart/2005/8/layout/orgChart1"/>
    <dgm:cxn modelId="{72045E70-31CB-46E3-88A0-57033203379B}" type="presOf" srcId="{157FFD21-D24A-484A-BBDC-D6900AFCBB20}" destId="{9A4AB3E2-D2AC-4D3F-9645-E1283208925B}" srcOrd="0" destOrd="0" presId="urn:microsoft.com/office/officeart/2005/8/layout/orgChart1"/>
    <dgm:cxn modelId="{3FEB5257-AB52-4DBC-9183-E616AFFE8B44}" type="presOf" srcId="{BA81206E-E5B7-430C-A142-4A54E39ECA5B}" destId="{34C64E6A-9DFF-4F5C-AC98-B39C8CDDBB6F}" srcOrd="1" destOrd="0" presId="urn:microsoft.com/office/officeart/2005/8/layout/orgChart1"/>
    <dgm:cxn modelId="{1A8A6379-17DA-4E7F-AA54-031280537472}" type="presOf" srcId="{D9BC4CFF-751C-4088-B320-3E2C58D49906}" destId="{6659A7A3-E832-4FCE-8514-D331C10886B2}" srcOrd="1" destOrd="0" presId="urn:microsoft.com/office/officeart/2005/8/layout/orgChart1"/>
    <dgm:cxn modelId="{D9814D82-3CD6-47FA-8E1F-364D4825E765}" type="presOf" srcId="{25FC02E0-EDF5-41EF-B372-C6EFB14F639B}" destId="{DF30A3EB-8EB5-4726-8353-CE9202968261}" srcOrd="0" destOrd="0" presId="urn:microsoft.com/office/officeart/2005/8/layout/orgChart1"/>
    <dgm:cxn modelId="{83D34494-9001-4B05-98C7-8859C3CAFA6F}" type="presOf" srcId="{6E933F28-9932-45D8-90F5-652AF99C41AE}" destId="{CFC12954-82C3-4F36-9B43-77A1D9619277}" srcOrd="0" destOrd="0" presId="urn:microsoft.com/office/officeart/2005/8/layout/orgChart1"/>
    <dgm:cxn modelId="{BAF65294-279E-40E8-AA4B-2DECBD9FD68B}" srcId="{3377243D-E7AC-4F2B-83BE-98DD559F8F5E}" destId="{BA81206E-E5B7-430C-A142-4A54E39ECA5B}" srcOrd="0" destOrd="0" parTransId="{258326EF-BBFC-4D89-8763-10E9EF3BA8CC}" sibTransId="{F1FB442E-3FF4-46BF-8FFC-951C10551CBA}"/>
    <dgm:cxn modelId="{EF584498-74B5-427B-A56B-F6E00D8108A8}" type="presOf" srcId="{A219169B-AE2F-4F50-B6F3-6159F520190A}" destId="{ADF4F902-5E7D-4992-AD64-617D0B9D7F91}" srcOrd="0" destOrd="0" presId="urn:microsoft.com/office/officeart/2005/8/layout/orgChart1"/>
    <dgm:cxn modelId="{A273969B-7A54-4962-B271-1C429108B2C0}" srcId="{FC6DEF4B-A605-4F9B-B056-DC18CBA0F5FB}" destId="{CF26DF82-0C6D-4013-B702-AD2E74B94819}" srcOrd="0" destOrd="0" parTransId="{25FC02E0-EDF5-41EF-B372-C6EFB14F639B}" sibTransId="{B8679F27-072C-4BEE-A8E1-86E719D817A8}"/>
    <dgm:cxn modelId="{F44BF49D-37F7-41C8-8281-5E34687F892D}" type="presOf" srcId="{BA81206E-E5B7-430C-A142-4A54E39ECA5B}" destId="{7FC77439-6FB2-4AFD-BE04-10BB6F991733}" srcOrd="0" destOrd="0" presId="urn:microsoft.com/office/officeart/2005/8/layout/orgChart1"/>
    <dgm:cxn modelId="{4858A39E-357B-42C5-9035-C7457406CF50}" srcId="{D261D79A-68B4-4D62-964F-7694182FA88D}" destId="{3377243D-E7AC-4F2B-83BE-98DD559F8F5E}" srcOrd="0" destOrd="0" parTransId="{C9B214FE-31BC-409F-87EA-629CFCC18287}" sibTransId="{084AE076-FF41-4E2C-A046-22B943A19079}"/>
    <dgm:cxn modelId="{33197CA2-38C2-4E14-AB46-07F0896DE257}" type="presOf" srcId="{8284151A-C276-4668-823D-B97BB9228E41}" destId="{D2A7DEF8-3564-415F-94AD-DD2B044081F8}" srcOrd="0" destOrd="0" presId="urn:microsoft.com/office/officeart/2005/8/layout/orgChart1"/>
    <dgm:cxn modelId="{99C6ADA4-873A-4FE0-8715-5ADCA1865E98}" type="presOf" srcId="{D261D79A-68B4-4D62-964F-7694182FA88D}" destId="{3FEEEB27-225B-4420-9364-7497A6D5A381}" srcOrd="0" destOrd="0" presId="urn:microsoft.com/office/officeart/2005/8/layout/orgChart1"/>
    <dgm:cxn modelId="{33674FB4-DD3E-4378-989F-1F28B76BCF30}" type="presOf" srcId="{0266637F-1548-45D2-9478-DC8D1967B3DB}" destId="{BF545ED0-21C7-4AD9-9B10-05E340044E5C}" srcOrd="0" destOrd="0" presId="urn:microsoft.com/office/officeart/2005/8/layout/orgChart1"/>
    <dgm:cxn modelId="{9E98E4BD-EF24-47BA-A91C-55E85CBBA326}" type="presOf" srcId="{C888379C-4CD6-46AE-9232-7C555A3D280B}" destId="{F6747693-35A5-4134-ADFD-3A763DEA8867}" srcOrd="0" destOrd="0" presId="urn:microsoft.com/office/officeart/2005/8/layout/orgChart1"/>
    <dgm:cxn modelId="{362E4EC4-974A-4FD6-9F92-54D9FC1A04F4}" type="presOf" srcId="{3377243D-E7AC-4F2B-83BE-98DD559F8F5E}" destId="{C42B1DF0-652D-49B4-B5FD-783123678FE2}" srcOrd="0" destOrd="0" presId="urn:microsoft.com/office/officeart/2005/8/layout/orgChart1"/>
    <dgm:cxn modelId="{7DAEDACD-8E2D-4B42-ABD0-AD93C66A67E1}" srcId="{A219169B-AE2F-4F50-B6F3-6159F520190A}" destId="{D261D79A-68B4-4D62-964F-7694182FA88D}" srcOrd="1" destOrd="0" parTransId="{6E933F28-9932-45D8-90F5-652AF99C41AE}" sibTransId="{96640E5E-B00B-47B7-A905-0CB12D62FA35}"/>
    <dgm:cxn modelId="{5F8A8ED3-C583-4C67-960C-788C2F8C6272}" type="presOf" srcId="{3165E16D-F80C-4943-B572-AE61ED2F25AC}" destId="{D0A1F7E4-ACFF-4B5F-94E7-346B607BE87E}" srcOrd="0" destOrd="0" presId="urn:microsoft.com/office/officeart/2005/8/layout/orgChart1"/>
    <dgm:cxn modelId="{818784D9-4EBF-44E5-93A3-6CA9FD3B81B9}" srcId="{3165E16D-F80C-4943-B572-AE61ED2F25AC}" destId="{FC6DEF4B-A605-4F9B-B056-DC18CBA0F5FB}" srcOrd="0" destOrd="0" parTransId="{8284151A-C276-4668-823D-B97BB9228E41}" sibTransId="{C3CA9E23-8F0E-4187-B7D8-F93D91305EC6}"/>
    <dgm:cxn modelId="{A34EA7E2-2C34-478A-8F88-65EAE90853CC}" srcId="{A219169B-AE2F-4F50-B6F3-6159F520190A}" destId="{3165E16D-F80C-4943-B572-AE61ED2F25AC}" srcOrd="0" destOrd="0" parTransId="{1FEAC702-2C41-4531-9B7A-91B13452BECD}" sibTransId="{C7FD0543-2D9A-45E3-B930-C864CD49232A}"/>
    <dgm:cxn modelId="{31EC0BE5-094F-45DA-8ED4-73F93AEE8851}" type="presOf" srcId="{25518C61-279E-40A3-8765-E48F0C9A5175}" destId="{45AFAB5A-FF72-4E46-AB2A-125A18E365C7}" srcOrd="0" destOrd="0" presId="urn:microsoft.com/office/officeart/2005/8/layout/orgChart1"/>
    <dgm:cxn modelId="{C94F23E5-D65E-4372-843A-39059E48D20C}" type="presOf" srcId="{CF26DF82-0C6D-4013-B702-AD2E74B94819}" destId="{BFC2F221-982E-429C-B115-7082062A7385}" srcOrd="0" destOrd="0" presId="urn:microsoft.com/office/officeart/2005/8/layout/orgChart1"/>
    <dgm:cxn modelId="{6FCCE2E6-067D-4F0D-9A62-968F6FAFAADC}" type="presOf" srcId="{3377243D-E7AC-4F2B-83BE-98DD559F8F5E}" destId="{DBCAA885-AE8E-43F9-A241-6B3145AB8711}" srcOrd="1" destOrd="0" presId="urn:microsoft.com/office/officeart/2005/8/layout/orgChart1"/>
    <dgm:cxn modelId="{EF03E3E6-A880-4F6B-A40F-99EE91CD7E2A}" type="presOf" srcId="{FC6DEF4B-A605-4F9B-B056-DC18CBA0F5FB}" destId="{ACCEB5E4-F092-43AC-8ABE-932416A5C6B9}" srcOrd="1" destOrd="0" presId="urn:microsoft.com/office/officeart/2005/8/layout/orgChart1"/>
    <dgm:cxn modelId="{883048F2-46E8-43F9-9937-B37F2C85A211}" type="presOf" srcId="{CF26DF82-0C6D-4013-B702-AD2E74B94819}" destId="{841CDE78-46BC-4C5A-8A89-159BD7A8DE0D}" srcOrd="1" destOrd="0" presId="urn:microsoft.com/office/officeart/2005/8/layout/orgChart1"/>
    <dgm:cxn modelId="{5F5B5DF7-2B77-49A1-9F55-F53339556341}" type="presOf" srcId="{C9B214FE-31BC-409F-87EA-629CFCC18287}" destId="{095A3FB7-5A1E-439E-8589-895165EF79DA}" srcOrd="0" destOrd="0" presId="urn:microsoft.com/office/officeart/2005/8/layout/orgChart1"/>
    <dgm:cxn modelId="{01D9DC3F-3D04-4258-8E43-14AD09E7769F}" type="presParOf" srcId="{9A4AB3E2-D2AC-4D3F-9645-E1283208925B}" destId="{AFC131CE-E583-45A9-A449-30C86865CC3A}" srcOrd="0" destOrd="0" presId="urn:microsoft.com/office/officeart/2005/8/layout/orgChart1"/>
    <dgm:cxn modelId="{A22AF1D7-C749-47F3-A417-864ACB3050CA}" type="presParOf" srcId="{AFC131CE-E583-45A9-A449-30C86865CC3A}" destId="{1AC3D6EF-24A0-4B48-8ACA-421350BDE131}" srcOrd="0" destOrd="0" presId="urn:microsoft.com/office/officeart/2005/8/layout/orgChart1"/>
    <dgm:cxn modelId="{5E677749-BB24-4759-9512-A7CED5E1B03A}" type="presParOf" srcId="{1AC3D6EF-24A0-4B48-8ACA-421350BDE131}" destId="{ADF4F902-5E7D-4992-AD64-617D0B9D7F91}" srcOrd="0" destOrd="0" presId="urn:microsoft.com/office/officeart/2005/8/layout/orgChart1"/>
    <dgm:cxn modelId="{58DC2F44-4A36-43A2-AA32-FCE56D6D7574}" type="presParOf" srcId="{1AC3D6EF-24A0-4B48-8ACA-421350BDE131}" destId="{2AF56341-F45C-4BE8-82A5-8696654AB9C0}" srcOrd="1" destOrd="0" presId="urn:microsoft.com/office/officeart/2005/8/layout/orgChart1"/>
    <dgm:cxn modelId="{A3C4E99D-F7C2-498C-A68F-E17262AF3999}" type="presParOf" srcId="{AFC131CE-E583-45A9-A449-30C86865CC3A}" destId="{00B9DFF6-7B4D-4E34-AC2B-16D7EF44CB3F}" srcOrd="1" destOrd="0" presId="urn:microsoft.com/office/officeart/2005/8/layout/orgChart1"/>
    <dgm:cxn modelId="{94288F77-D6AA-4B35-9141-0BBDAD2C7D10}" type="presParOf" srcId="{00B9DFF6-7B4D-4E34-AC2B-16D7EF44CB3F}" destId="{C1FA120E-A23D-41E4-8B20-62D5EC8D37C2}" srcOrd="0" destOrd="0" presId="urn:microsoft.com/office/officeart/2005/8/layout/orgChart1"/>
    <dgm:cxn modelId="{F251B268-AB2E-4F1E-A182-DF15872B2CE2}" type="presParOf" srcId="{00B9DFF6-7B4D-4E34-AC2B-16D7EF44CB3F}" destId="{32FF5B19-DC9F-4516-9867-A1D27C50A792}" srcOrd="1" destOrd="0" presId="urn:microsoft.com/office/officeart/2005/8/layout/orgChart1"/>
    <dgm:cxn modelId="{E3297AC2-2AA2-4B6A-924E-5EC17564862F}" type="presParOf" srcId="{32FF5B19-DC9F-4516-9867-A1D27C50A792}" destId="{53A289C1-8B10-4D15-AEF0-A1AE4A955529}" srcOrd="0" destOrd="0" presId="urn:microsoft.com/office/officeart/2005/8/layout/orgChart1"/>
    <dgm:cxn modelId="{9EB04F6D-B415-4DEF-AEF0-7CE7D8C44FD1}" type="presParOf" srcId="{53A289C1-8B10-4D15-AEF0-A1AE4A955529}" destId="{D0A1F7E4-ACFF-4B5F-94E7-346B607BE87E}" srcOrd="0" destOrd="0" presId="urn:microsoft.com/office/officeart/2005/8/layout/orgChart1"/>
    <dgm:cxn modelId="{81CEF854-4E26-43FB-AF47-800C8C0CE5FA}" type="presParOf" srcId="{53A289C1-8B10-4D15-AEF0-A1AE4A955529}" destId="{B01C2A1E-4319-46EC-9FE3-4E49BDB12708}" srcOrd="1" destOrd="0" presId="urn:microsoft.com/office/officeart/2005/8/layout/orgChart1"/>
    <dgm:cxn modelId="{93F7E88F-1E39-482D-8E9E-21B43DED850C}" type="presParOf" srcId="{32FF5B19-DC9F-4516-9867-A1D27C50A792}" destId="{AC424CD9-3FA9-4073-8A06-61DEEA234F5D}" srcOrd="1" destOrd="0" presId="urn:microsoft.com/office/officeart/2005/8/layout/orgChart1"/>
    <dgm:cxn modelId="{CA0DE77E-8A86-4151-A721-9A433B94DB0A}" type="presParOf" srcId="{AC424CD9-3FA9-4073-8A06-61DEEA234F5D}" destId="{D2A7DEF8-3564-415F-94AD-DD2B044081F8}" srcOrd="0" destOrd="0" presId="urn:microsoft.com/office/officeart/2005/8/layout/orgChart1"/>
    <dgm:cxn modelId="{3C724C05-CAB6-488F-925D-39A1288F0533}" type="presParOf" srcId="{AC424CD9-3FA9-4073-8A06-61DEEA234F5D}" destId="{B661221E-B58D-45DE-AE21-C1474199FD12}" srcOrd="1" destOrd="0" presId="urn:microsoft.com/office/officeart/2005/8/layout/orgChart1"/>
    <dgm:cxn modelId="{C57863F9-7C8A-462B-8590-2CB4BCE805B2}" type="presParOf" srcId="{B661221E-B58D-45DE-AE21-C1474199FD12}" destId="{C1213D0A-83E1-4329-8089-A82AB7271258}" srcOrd="0" destOrd="0" presId="urn:microsoft.com/office/officeart/2005/8/layout/orgChart1"/>
    <dgm:cxn modelId="{3B86C2D6-9A8F-4A45-8724-A861AE396A7B}" type="presParOf" srcId="{C1213D0A-83E1-4329-8089-A82AB7271258}" destId="{84A64D24-EC7E-46CB-8F0C-86DC5F97B002}" srcOrd="0" destOrd="0" presId="urn:microsoft.com/office/officeart/2005/8/layout/orgChart1"/>
    <dgm:cxn modelId="{C81709F9-E11D-4DC6-AFF2-13A6336DA122}" type="presParOf" srcId="{C1213D0A-83E1-4329-8089-A82AB7271258}" destId="{ACCEB5E4-F092-43AC-8ABE-932416A5C6B9}" srcOrd="1" destOrd="0" presId="urn:microsoft.com/office/officeart/2005/8/layout/orgChart1"/>
    <dgm:cxn modelId="{F8D58CAA-9F91-4E5E-975B-A6F1E05C5639}" type="presParOf" srcId="{B661221E-B58D-45DE-AE21-C1474199FD12}" destId="{19EA03B1-3042-47F1-B6DC-99A9D17F1053}" srcOrd="1" destOrd="0" presId="urn:microsoft.com/office/officeart/2005/8/layout/orgChart1"/>
    <dgm:cxn modelId="{80B35F1B-B86A-4772-B93D-3AC7FCC0ABD9}" type="presParOf" srcId="{19EA03B1-3042-47F1-B6DC-99A9D17F1053}" destId="{DF30A3EB-8EB5-4726-8353-CE9202968261}" srcOrd="0" destOrd="0" presId="urn:microsoft.com/office/officeart/2005/8/layout/orgChart1"/>
    <dgm:cxn modelId="{EF4FDEE8-4760-4A30-BD79-00476CE708BB}" type="presParOf" srcId="{19EA03B1-3042-47F1-B6DC-99A9D17F1053}" destId="{5E72AA77-3C36-4FC2-AC0C-4BC23F9D66E4}" srcOrd="1" destOrd="0" presId="urn:microsoft.com/office/officeart/2005/8/layout/orgChart1"/>
    <dgm:cxn modelId="{3B66FCA9-BBFD-4C1F-A0CD-2EF8676B0CF6}" type="presParOf" srcId="{5E72AA77-3C36-4FC2-AC0C-4BC23F9D66E4}" destId="{45D79A6E-09B0-4D36-957B-048EDBFAE168}" srcOrd="0" destOrd="0" presId="urn:microsoft.com/office/officeart/2005/8/layout/orgChart1"/>
    <dgm:cxn modelId="{C7BD5A52-5AE4-4FDF-BED0-FD8D7749C0DC}" type="presParOf" srcId="{45D79A6E-09B0-4D36-957B-048EDBFAE168}" destId="{BFC2F221-982E-429C-B115-7082062A7385}" srcOrd="0" destOrd="0" presId="urn:microsoft.com/office/officeart/2005/8/layout/orgChart1"/>
    <dgm:cxn modelId="{29933423-D455-4D9B-99E9-BE3AE7A897B7}" type="presParOf" srcId="{45D79A6E-09B0-4D36-957B-048EDBFAE168}" destId="{841CDE78-46BC-4C5A-8A89-159BD7A8DE0D}" srcOrd="1" destOrd="0" presId="urn:microsoft.com/office/officeart/2005/8/layout/orgChart1"/>
    <dgm:cxn modelId="{A7E0CC71-F2D0-437F-BB7A-3DFD5E90E995}" type="presParOf" srcId="{5E72AA77-3C36-4FC2-AC0C-4BC23F9D66E4}" destId="{A011B81C-C2C8-4C91-B4D8-A276DB21068B}" srcOrd="1" destOrd="0" presId="urn:microsoft.com/office/officeart/2005/8/layout/orgChart1"/>
    <dgm:cxn modelId="{753A037F-CB54-43E5-8119-A688B61FF68C}" type="presParOf" srcId="{5E72AA77-3C36-4FC2-AC0C-4BC23F9D66E4}" destId="{3D518608-99E5-4DB9-94F9-53BE5067FB5A}" srcOrd="2" destOrd="0" presId="urn:microsoft.com/office/officeart/2005/8/layout/orgChart1"/>
    <dgm:cxn modelId="{E3DF522C-2522-470A-88D5-159834E05332}" type="presParOf" srcId="{B661221E-B58D-45DE-AE21-C1474199FD12}" destId="{C6C8A91B-28D4-4356-849D-A79167A859CE}" srcOrd="2" destOrd="0" presId="urn:microsoft.com/office/officeart/2005/8/layout/orgChart1"/>
    <dgm:cxn modelId="{31F99021-8263-452A-B97F-06388337E591}" type="presParOf" srcId="{32FF5B19-DC9F-4516-9867-A1D27C50A792}" destId="{0F08A8E5-7205-4F73-9774-AB37AF04A197}" srcOrd="2" destOrd="0" presId="urn:microsoft.com/office/officeart/2005/8/layout/orgChart1"/>
    <dgm:cxn modelId="{06FA5609-E7C7-464B-849A-11737AE170DB}" type="presParOf" srcId="{00B9DFF6-7B4D-4E34-AC2B-16D7EF44CB3F}" destId="{CFC12954-82C3-4F36-9B43-77A1D9619277}" srcOrd="2" destOrd="0" presId="urn:microsoft.com/office/officeart/2005/8/layout/orgChart1"/>
    <dgm:cxn modelId="{4F4522FB-FFA4-4DC5-A5E1-DC8789502C14}" type="presParOf" srcId="{00B9DFF6-7B4D-4E34-AC2B-16D7EF44CB3F}" destId="{E3AF51AA-6608-4AA1-B9C1-E4E369472EFB}" srcOrd="3" destOrd="0" presId="urn:microsoft.com/office/officeart/2005/8/layout/orgChart1"/>
    <dgm:cxn modelId="{B0FC91B3-4AB1-4488-B836-547549B91FBC}" type="presParOf" srcId="{E3AF51AA-6608-4AA1-B9C1-E4E369472EFB}" destId="{307209FA-23D8-477A-BE10-A45C7FA58F94}" srcOrd="0" destOrd="0" presId="urn:microsoft.com/office/officeart/2005/8/layout/orgChart1"/>
    <dgm:cxn modelId="{6DD31890-EB66-48C4-ADFD-9B11289CC1A8}" type="presParOf" srcId="{307209FA-23D8-477A-BE10-A45C7FA58F94}" destId="{3FEEEB27-225B-4420-9364-7497A6D5A381}" srcOrd="0" destOrd="0" presId="urn:microsoft.com/office/officeart/2005/8/layout/orgChart1"/>
    <dgm:cxn modelId="{AD4BBE82-4300-472C-A11F-B06C0623DC52}" type="presParOf" srcId="{307209FA-23D8-477A-BE10-A45C7FA58F94}" destId="{D6F846AC-0D7F-4CD4-BEAB-3CF87D1F10A7}" srcOrd="1" destOrd="0" presId="urn:microsoft.com/office/officeart/2005/8/layout/orgChart1"/>
    <dgm:cxn modelId="{C5197320-53E1-494C-9826-87A9B0D3ECD3}" type="presParOf" srcId="{E3AF51AA-6608-4AA1-B9C1-E4E369472EFB}" destId="{E579E8FA-8765-4550-8FE5-724CFB2B27B9}" srcOrd="1" destOrd="0" presId="urn:microsoft.com/office/officeart/2005/8/layout/orgChart1"/>
    <dgm:cxn modelId="{70BFC748-926B-4F4D-8053-0F2FD5F2986A}" type="presParOf" srcId="{E579E8FA-8765-4550-8FE5-724CFB2B27B9}" destId="{095A3FB7-5A1E-439E-8589-895165EF79DA}" srcOrd="0" destOrd="0" presId="urn:microsoft.com/office/officeart/2005/8/layout/orgChart1"/>
    <dgm:cxn modelId="{2EEFB6A8-F471-4837-AF10-1BFDF66E4E52}" type="presParOf" srcId="{E579E8FA-8765-4550-8FE5-724CFB2B27B9}" destId="{7B4CA20E-A2AE-417C-9222-AFF99981ACA8}" srcOrd="1" destOrd="0" presId="urn:microsoft.com/office/officeart/2005/8/layout/orgChart1"/>
    <dgm:cxn modelId="{009A7CB7-CDFC-4AED-8B26-6DC81067F426}" type="presParOf" srcId="{7B4CA20E-A2AE-417C-9222-AFF99981ACA8}" destId="{F310F577-D297-432C-8007-EB6FC0333EAD}" srcOrd="0" destOrd="0" presId="urn:microsoft.com/office/officeart/2005/8/layout/orgChart1"/>
    <dgm:cxn modelId="{08E809E1-949C-4F2F-A8B2-178F99024703}" type="presParOf" srcId="{F310F577-D297-432C-8007-EB6FC0333EAD}" destId="{C42B1DF0-652D-49B4-B5FD-783123678FE2}" srcOrd="0" destOrd="0" presId="urn:microsoft.com/office/officeart/2005/8/layout/orgChart1"/>
    <dgm:cxn modelId="{43DF0584-965E-48C1-8D90-A670CCCCA591}" type="presParOf" srcId="{F310F577-D297-432C-8007-EB6FC0333EAD}" destId="{DBCAA885-AE8E-43F9-A241-6B3145AB8711}" srcOrd="1" destOrd="0" presId="urn:microsoft.com/office/officeart/2005/8/layout/orgChart1"/>
    <dgm:cxn modelId="{F2FEA66A-33FA-4C44-A167-63ABE2BA229D}" type="presParOf" srcId="{7B4CA20E-A2AE-417C-9222-AFF99981ACA8}" destId="{5420D66C-F40D-4BD0-BACB-6E9ADE298A1B}" srcOrd="1" destOrd="0" presId="urn:microsoft.com/office/officeart/2005/8/layout/orgChart1"/>
    <dgm:cxn modelId="{3F624CC4-43E7-46F8-87A2-AD61101F7DDD}" type="presParOf" srcId="{5420D66C-F40D-4BD0-BACB-6E9ADE298A1B}" destId="{C868EFC4-AD10-4924-940B-D105F3E54096}" srcOrd="0" destOrd="0" presId="urn:microsoft.com/office/officeart/2005/8/layout/orgChart1"/>
    <dgm:cxn modelId="{FE0248E7-5DE6-4DBA-A0A0-1A8D023398BB}" type="presParOf" srcId="{5420D66C-F40D-4BD0-BACB-6E9ADE298A1B}" destId="{86AABA14-20A8-4367-9C78-D77DBA5A8947}" srcOrd="1" destOrd="0" presId="urn:microsoft.com/office/officeart/2005/8/layout/orgChart1"/>
    <dgm:cxn modelId="{37C87E46-433C-441C-9689-FF869C2CB4EC}" type="presParOf" srcId="{86AABA14-20A8-4367-9C78-D77DBA5A8947}" destId="{62A94DB2-EE7C-4305-889A-1D5DE90B74C3}" srcOrd="0" destOrd="0" presId="urn:microsoft.com/office/officeart/2005/8/layout/orgChart1"/>
    <dgm:cxn modelId="{E4C66B90-4232-4C24-BC50-758B0C011453}" type="presParOf" srcId="{62A94DB2-EE7C-4305-889A-1D5DE90B74C3}" destId="{7FC77439-6FB2-4AFD-BE04-10BB6F991733}" srcOrd="0" destOrd="0" presId="urn:microsoft.com/office/officeart/2005/8/layout/orgChart1"/>
    <dgm:cxn modelId="{C7565399-E944-4364-A719-DFBAB2447DE5}" type="presParOf" srcId="{62A94DB2-EE7C-4305-889A-1D5DE90B74C3}" destId="{34C64E6A-9DFF-4F5C-AC98-B39C8CDDBB6F}" srcOrd="1" destOrd="0" presId="urn:microsoft.com/office/officeart/2005/8/layout/orgChart1"/>
    <dgm:cxn modelId="{C48AC692-FA12-4655-91C3-C3A288CF6F3A}" type="presParOf" srcId="{86AABA14-20A8-4367-9C78-D77DBA5A8947}" destId="{D02B14FD-C7C5-42ED-9BA8-460969F804C5}" srcOrd="1" destOrd="0" presId="urn:microsoft.com/office/officeart/2005/8/layout/orgChart1"/>
    <dgm:cxn modelId="{497C653B-DE51-4C8A-A3DD-08663682A9BF}" type="presParOf" srcId="{86AABA14-20A8-4367-9C78-D77DBA5A8947}" destId="{50D804F8-9F73-4FC3-B773-2F7C0ED03430}" srcOrd="2" destOrd="0" presId="urn:microsoft.com/office/officeart/2005/8/layout/orgChart1"/>
    <dgm:cxn modelId="{9C169963-3DC1-4E65-8A6E-728EF92CF3BC}" type="presParOf" srcId="{7B4CA20E-A2AE-417C-9222-AFF99981ACA8}" destId="{70021907-CE60-4A9C-85EB-7A1639D051A5}" srcOrd="2" destOrd="0" presId="urn:microsoft.com/office/officeart/2005/8/layout/orgChart1"/>
    <dgm:cxn modelId="{0D1FC9A1-F67F-4E63-A9F6-5EDE7145F608}" type="presParOf" srcId="{E579E8FA-8765-4550-8FE5-724CFB2B27B9}" destId="{45AFAB5A-FF72-4E46-AB2A-125A18E365C7}" srcOrd="2" destOrd="0" presId="urn:microsoft.com/office/officeart/2005/8/layout/orgChart1"/>
    <dgm:cxn modelId="{8DC879A9-3AF3-48B0-A1DE-4C59410CFDC5}" type="presParOf" srcId="{E579E8FA-8765-4550-8FE5-724CFB2B27B9}" destId="{933F4A8E-8DDD-4097-9EC1-81D51AE5A678}" srcOrd="3" destOrd="0" presId="urn:microsoft.com/office/officeart/2005/8/layout/orgChart1"/>
    <dgm:cxn modelId="{F18601A1-D716-40A5-9808-FD03B308A71F}" type="presParOf" srcId="{933F4A8E-8DDD-4097-9EC1-81D51AE5A678}" destId="{0B473CEB-23C2-449B-BA33-30C7EED36DEC}" srcOrd="0" destOrd="0" presId="urn:microsoft.com/office/officeart/2005/8/layout/orgChart1"/>
    <dgm:cxn modelId="{FB45E61B-89A7-4A25-8C81-3D114B38555B}" type="presParOf" srcId="{0B473CEB-23C2-449B-BA33-30C7EED36DEC}" destId="{BF545ED0-21C7-4AD9-9B10-05E340044E5C}" srcOrd="0" destOrd="0" presId="urn:microsoft.com/office/officeart/2005/8/layout/orgChart1"/>
    <dgm:cxn modelId="{6403E7A1-4E19-4608-9129-510B913D677C}" type="presParOf" srcId="{0B473CEB-23C2-449B-BA33-30C7EED36DEC}" destId="{D93396CC-AA9D-4E8C-A5FF-8EF43889977A}" srcOrd="1" destOrd="0" presId="urn:microsoft.com/office/officeart/2005/8/layout/orgChart1"/>
    <dgm:cxn modelId="{FA4C958F-90BA-46A7-AB66-42DA1902B845}" type="presParOf" srcId="{933F4A8E-8DDD-4097-9EC1-81D51AE5A678}" destId="{20C41486-939F-4809-AE60-79EC8C9CC7D4}" srcOrd="1" destOrd="0" presId="urn:microsoft.com/office/officeart/2005/8/layout/orgChart1"/>
    <dgm:cxn modelId="{5072F790-02C3-4761-AAE5-B8A6B1BD8ABB}" type="presParOf" srcId="{20C41486-939F-4809-AE60-79EC8C9CC7D4}" destId="{F6747693-35A5-4134-ADFD-3A763DEA8867}" srcOrd="0" destOrd="0" presId="urn:microsoft.com/office/officeart/2005/8/layout/orgChart1"/>
    <dgm:cxn modelId="{FF286CC9-8545-4C53-97AD-B37CFA6E116B}" type="presParOf" srcId="{20C41486-939F-4809-AE60-79EC8C9CC7D4}" destId="{547C51B8-61A0-4589-A742-94AF7EFB4EE8}" srcOrd="1" destOrd="0" presId="urn:microsoft.com/office/officeart/2005/8/layout/orgChart1"/>
    <dgm:cxn modelId="{02235C31-37EB-4A34-8813-3E176F118A0C}" type="presParOf" srcId="{547C51B8-61A0-4589-A742-94AF7EFB4EE8}" destId="{A62D6A4B-337A-41B4-BAC8-0D3A440B77E6}" srcOrd="0" destOrd="0" presId="urn:microsoft.com/office/officeart/2005/8/layout/orgChart1"/>
    <dgm:cxn modelId="{F00A89FE-AA45-4B49-827F-CEA17B9B6B87}" type="presParOf" srcId="{A62D6A4B-337A-41B4-BAC8-0D3A440B77E6}" destId="{018C5D1A-5990-46B6-87EE-FF32FC50E919}" srcOrd="0" destOrd="0" presId="urn:microsoft.com/office/officeart/2005/8/layout/orgChart1"/>
    <dgm:cxn modelId="{522CBE2A-7604-47F2-A0A9-B00FE03B8B0D}" type="presParOf" srcId="{A62D6A4B-337A-41B4-BAC8-0D3A440B77E6}" destId="{6659A7A3-E832-4FCE-8514-D331C10886B2}" srcOrd="1" destOrd="0" presId="urn:microsoft.com/office/officeart/2005/8/layout/orgChart1"/>
    <dgm:cxn modelId="{4EB666C4-21FF-4C95-91FD-E059B0828EBE}" type="presParOf" srcId="{547C51B8-61A0-4589-A742-94AF7EFB4EE8}" destId="{A210C205-5C01-49CD-9BC3-654DB2A409DB}" srcOrd="1" destOrd="0" presId="urn:microsoft.com/office/officeart/2005/8/layout/orgChart1"/>
    <dgm:cxn modelId="{492E6E02-A968-40F9-9F77-D6D52C07444C}" type="presParOf" srcId="{547C51B8-61A0-4589-A742-94AF7EFB4EE8}" destId="{A288CE96-F5E1-4F67-8FDE-18FD0303F747}" srcOrd="2" destOrd="0" presId="urn:microsoft.com/office/officeart/2005/8/layout/orgChart1"/>
    <dgm:cxn modelId="{90D7D3A7-FC9E-4963-8931-19E1E7C05801}" type="presParOf" srcId="{933F4A8E-8DDD-4097-9EC1-81D51AE5A678}" destId="{72D95C28-13B8-4D8E-82C3-B7819C43F3DE}" srcOrd="2" destOrd="0" presId="urn:microsoft.com/office/officeart/2005/8/layout/orgChart1"/>
    <dgm:cxn modelId="{10DA6ABB-04F0-4330-B7D3-02572EE45C64}" type="presParOf" srcId="{E3AF51AA-6608-4AA1-B9C1-E4E369472EFB}" destId="{523C9413-B253-4D9D-AFE9-30694C0D8CFB}" srcOrd="2" destOrd="0" presId="urn:microsoft.com/office/officeart/2005/8/layout/orgChart1"/>
    <dgm:cxn modelId="{0ED5F48E-AFD6-40B7-8B22-895991FAE3F2}" type="presParOf" srcId="{AFC131CE-E583-45A9-A449-30C86865CC3A}" destId="{215D4764-919D-436E-8114-8C147AFDD46E}" srcOrd="2" destOrd="0" presId="urn:microsoft.com/office/officeart/2005/8/layout/orgChart1"/>
  </dgm:cxnLst>
  <dgm:bg>
    <a:solidFill>
      <a:schemeClr val="bg1"/>
    </a:solidFill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7.xml><?xml version="1.0" encoding="utf-8"?>
<dgm:dataModel xmlns:dgm="http://schemas.openxmlformats.org/drawingml/2006/diagram" xmlns:a="http://schemas.openxmlformats.org/drawingml/2006/main">
  <dgm:ptLst>
    <dgm:pt modelId="{157FFD21-D24A-484A-BBDC-D6900AFCBB20}" type="doc">
      <dgm:prSet loTypeId="urn:microsoft.com/office/officeart/2005/8/layout/orgChart1" loCatId="hierarchy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GB"/>
        </a:p>
      </dgm:t>
    </dgm:pt>
    <dgm:pt modelId="{A219169B-AE2F-4F50-B6F3-6159F520190A}">
      <dgm:prSet phldrT="[Text]" custT="1"/>
      <dgm:spPr/>
      <dgm:t>
        <a:bodyPr/>
        <a:lstStyle/>
        <a:p>
          <a:r>
            <a:rPr lang="en-GB" sz="1800" b="1" dirty="0"/>
            <a:t>Your Project Approach</a:t>
          </a:r>
        </a:p>
      </dgm:t>
    </dgm:pt>
    <dgm:pt modelId="{2A98C910-5ABA-4BDB-9059-336FFF2E628B}" type="parTrans" cxnId="{A4333347-19BA-4BF2-B43D-412756865ADB}">
      <dgm:prSet/>
      <dgm:spPr/>
      <dgm:t>
        <a:bodyPr/>
        <a:lstStyle/>
        <a:p>
          <a:endParaRPr lang="en-GB"/>
        </a:p>
      </dgm:t>
    </dgm:pt>
    <dgm:pt modelId="{FE81B769-D328-4F5A-BE7E-E97E1BB7EA3C}" type="sibTrans" cxnId="{A4333347-19BA-4BF2-B43D-412756865ADB}">
      <dgm:prSet/>
      <dgm:spPr/>
      <dgm:t>
        <a:bodyPr/>
        <a:lstStyle/>
        <a:p>
          <a:endParaRPr lang="en-GB"/>
        </a:p>
      </dgm:t>
    </dgm:pt>
    <dgm:pt modelId="{3165E16D-F80C-4943-B572-AE61ED2F25AC}">
      <dgm:prSet phldrT="[Text]"/>
      <dgm:spPr>
        <a:solidFill>
          <a:schemeClr val="accent4"/>
        </a:solidFill>
        <a:ln>
          <a:solidFill>
            <a:schemeClr val="bg1"/>
          </a:solidFill>
        </a:ln>
      </dgm:spPr>
      <dgm:t>
        <a:bodyPr/>
        <a:lstStyle/>
        <a:p>
          <a:r>
            <a:rPr lang="en-GB" dirty="0">
              <a:solidFill>
                <a:schemeClr val="bg1"/>
              </a:solidFill>
            </a:rPr>
            <a:t>SDLC Approach</a:t>
          </a:r>
        </a:p>
      </dgm:t>
    </dgm:pt>
    <dgm:pt modelId="{1FEAC702-2C41-4531-9B7A-91B13452BECD}" type="parTrans" cxnId="{A34EA7E2-2C34-478A-8F88-65EAE90853CC}">
      <dgm:prSet/>
      <dgm:spPr/>
      <dgm:t>
        <a:bodyPr/>
        <a:lstStyle/>
        <a:p>
          <a:endParaRPr lang="en-GB"/>
        </a:p>
      </dgm:t>
    </dgm:pt>
    <dgm:pt modelId="{C7FD0543-2D9A-45E3-B930-C864CD49232A}" type="sibTrans" cxnId="{A34EA7E2-2C34-478A-8F88-65EAE90853CC}">
      <dgm:prSet/>
      <dgm:spPr/>
      <dgm:t>
        <a:bodyPr/>
        <a:lstStyle/>
        <a:p>
          <a:endParaRPr lang="en-GB"/>
        </a:p>
      </dgm:t>
    </dgm:pt>
    <dgm:pt modelId="{D261D79A-68B4-4D62-964F-7694182FA88D}">
      <dgm:prSet phldrT="[Text]"/>
      <dgm:spPr>
        <a:solidFill>
          <a:srgbClr val="FFFF00"/>
        </a:solidFill>
        <a:ln>
          <a:solidFill>
            <a:schemeClr val="tx1"/>
          </a:solidFill>
        </a:ln>
      </dgm:spPr>
      <dgm:t>
        <a:bodyPr/>
        <a:lstStyle/>
        <a:p>
          <a:r>
            <a:rPr lang="en-GB" dirty="0">
              <a:solidFill>
                <a:schemeClr val="tx1"/>
              </a:solidFill>
            </a:rPr>
            <a:t>Field Research</a:t>
          </a:r>
        </a:p>
      </dgm:t>
    </dgm:pt>
    <dgm:pt modelId="{6E933F28-9932-45D8-90F5-652AF99C41AE}" type="parTrans" cxnId="{7DAEDACD-8E2D-4B42-ABD0-AD93C66A67E1}">
      <dgm:prSet/>
      <dgm:spPr/>
      <dgm:t>
        <a:bodyPr/>
        <a:lstStyle/>
        <a:p>
          <a:endParaRPr lang="en-GB"/>
        </a:p>
      </dgm:t>
    </dgm:pt>
    <dgm:pt modelId="{96640E5E-B00B-47B7-A905-0CB12D62FA35}" type="sibTrans" cxnId="{7DAEDACD-8E2D-4B42-ABD0-AD93C66A67E1}">
      <dgm:prSet/>
      <dgm:spPr/>
      <dgm:t>
        <a:bodyPr/>
        <a:lstStyle/>
        <a:p>
          <a:endParaRPr lang="en-GB"/>
        </a:p>
      </dgm:t>
    </dgm:pt>
    <dgm:pt modelId="{FC6DEF4B-A605-4F9B-B056-DC18CBA0F5FB}">
      <dgm:prSet phldrT="[Text]"/>
      <dgm:spPr>
        <a:solidFill>
          <a:schemeClr val="accent4"/>
        </a:solidFill>
        <a:ln>
          <a:solidFill>
            <a:schemeClr val="bg1"/>
          </a:solidFill>
        </a:ln>
      </dgm:spPr>
      <dgm:t>
        <a:bodyPr/>
        <a:lstStyle/>
        <a:p>
          <a:r>
            <a:rPr lang="en-GB" dirty="0">
              <a:solidFill>
                <a:schemeClr val="bg1"/>
              </a:solidFill>
            </a:rPr>
            <a:t>SSADM, Agile, Waterfall…etc</a:t>
          </a:r>
        </a:p>
      </dgm:t>
    </dgm:pt>
    <dgm:pt modelId="{8284151A-C276-4668-823D-B97BB9228E41}" type="parTrans" cxnId="{818784D9-4EBF-44E5-93A3-6CA9FD3B81B9}">
      <dgm:prSet/>
      <dgm:spPr/>
      <dgm:t>
        <a:bodyPr/>
        <a:lstStyle/>
        <a:p>
          <a:endParaRPr lang="en-GB"/>
        </a:p>
      </dgm:t>
    </dgm:pt>
    <dgm:pt modelId="{C3CA9E23-8F0E-4187-B7D8-F93D91305EC6}" type="sibTrans" cxnId="{818784D9-4EBF-44E5-93A3-6CA9FD3B81B9}">
      <dgm:prSet/>
      <dgm:spPr/>
      <dgm:t>
        <a:bodyPr/>
        <a:lstStyle/>
        <a:p>
          <a:endParaRPr lang="en-GB"/>
        </a:p>
      </dgm:t>
    </dgm:pt>
    <dgm:pt modelId="{CF26DF82-0C6D-4013-B702-AD2E74B94819}">
      <dgm:prSet phldrT="[Text]"/>
      <dgm:spPr>
        <a:solidFill>
          <a:schemeClr val="accent6"/>
        </a:solidFill>
        <a:ln>
          <a:solidFill>
            <a:schemeClr val="bg1"/>
          </a:solidFill>
        </a:ln>
      </dgm:spPr>
      <dgm:t>
        <a:bodyPr/>
        <a:lstStyle/>
        <a:p>
          <a:r>
            <a:rPr lang="en-GB" dirty="0">
              <a:solidFill>
                <a:schemeClr val="bg1"/>
              </a:solidFill>
            </a:rPr>
            <a:t>Kanban, Scrum, Gantt chart…etc</a:t>
          </a:r>
        </a:p>
      </dgm:t>
    </dgm:pt>
    <dgm:pt modelId="{25FC02E0-EDF5-41EF-B372-C6EFB14F639B}" type="parTrans" cxnId="{A273969B-7A54-4962-B271-1C429108B2C0}">
      <dgm:prSet/>
      <dgm:spPr/>
      <dgm:t>
        <a:bodyPr/>
        <a:lstStyle/>
        <a:p>
          <a:endParaRPr lang="en-GB"/>
        </a:p>
      </dgm:t>
    </dgm:pt>
    <dgm:pt modelId="{B8679F27-072C-4BEE-A8E1-86E719D817A8}" type="sibTrans" cxnId="{A273969B-7A54-4962-B271-1C429108B2C0}">
      <dgm:prSet/>
      <dgm:spPr/>
      <dgm:t>
        <a:bodyPr/>
        <a:lstStyle/>
        <a:p>
          <a:endParaRPr lang="en-GB"/>
        </a:p>
      </dgm:t>
    </dgm:pt>
    <dgm:pt modelId="{3377243D-E7AC-4F2B-83BE-98DD559F8F5E}">
      <dgm:prSet phldrT="[Text]"/>
      <dgm:spPr/>
      <dgm:t>
        <a:bodyPr/>
        <a:lstStyle/>
        <a:p>
          <a:r>
            <a:rPr lang="en-GB" dirty="0"/>
            <a:t>Quantitative</a:t>
          </a:r>
        </a:p>
      </dgm:t>
    </dgm:pt>
    <dgm:pt modelId="{C9B214FE-31BC-409F-87EA-629CFCC18287}" type="parTrans" cxnId="{4858A39E-357B-42C5-9035-C7457406CF50}">
      <dgm:prSet/>
      <dgm:spPr/>
      <dgm:t>
        <a:bodyPr/>
        <a:lstStyle/>
        <a:p>
          <a:endParaRPr lang="en-GB"/>
        </a:p>
      </dgm:t>
    </dgm:pt>
    <dgm:pt modelId="{084AE076-FF41-4E2C-A046-22B943A19079}" type="sibTrans" cxnId="{4858A39E-357B-42C5-9035-C7457406CF50}">
      <dgm:prSet/>
      <dgm:spPr/>
      <dgm:t>
        <a:bodyPr/>
        <a:lstStyle/>
        <a:p>
          <a:endParaRPr lang="en-GB"/>
        </a:p>
      </dgm:t>
    </dgm:pt>
    <dgm:pt modelId="{0266637F-1548-45D2-9478-DC8D1967B3DB}">
      <dgm:prSet phldrT="[Text]"/>
      <dgm:spPr>
        <a:solidFill>
          <a:srgbClr val="FFFF00"/>
        </a:solidFill>
        <a:ln>
          <a:solidFill>
            <a:schemeClr val="tx1"/>
          </a:solidFill>
        </a:ln>
      </dgm:spPr>
      <dgm:t>
        <a:bodyPr/>
        <a:lstStyle/>
        <a:p>
          <a:r>
            <a:rPr lang="en-GB" dirty="0">
              <a:solidFill>
                <a:schemeClr val="tx1"/>
              </a:solidFill>
            </a:rPr>
            <a:t>Qualitative</a:t>
          </a:r>
        </a:p>
      </dgm:t>
    </dgm:pt>
    <dgm:pt modelId="{25518C61-279E-40A3-8765-E48F0C9A5175}" type="parTrans" cxnId="{BA73CB6A-F152-4000-8941-D9C8F23A2A18}">
      <dgm:prSet/>
      <dgm:spPr/>
      <dgm:t>
        <a:bodyPr/>
        <a:lstStyle/>
        <a:p>
          <a:endParaRPr lang="en-GB"/>
        </a:p>
      </dgm:t>
    </dgm:pt>
    <dgm:pt modelId="{698A849D-1D05-42E9-AF8A-A6F312B8C80B}" type="sibTrans" cxnId="{BA73CB6A-F152-4000-8941-D9C8F23A2A18}">
      <dgm:prSet/>
      <dgm:spPr/>
      <dgm:t>
        <a:bodyPr/>
        <a:lstStyle/>
        <a:p>
          <a:endParaRPr lang="en-GB"/>
        </a:p>
      </dgm:t>
    </dgm:pt>
    <dgm:pt modelId="{BA81206E-E5B7-430C-A142-4A54E39ECA5B}">
      <dgm:prSet phldrT="[Text]"/>
      <dgm:spPr/>
      <dgm:t>
        <a:bodyPr/>
        <a:lstStyle/>
        <a:p>
          <a:r>
            <a:rPr lang="en-GB" dirty="0"/>
            <a:t>Surveys, Questionnaires, datasets…</a:t>
          </a:r>
        </a:p>
      </dgm:t>
    </dgm:pt>
    <dgm:pt modelId="{258326EF-BBFC-4D89-8763-10E9EF3BA8CC}" type="parTrans" cxnId="{BAF65294-279E-40E8-AA4B-2DECBD9FD68B}">
      <dgm:prSet/>
      <dgm:spPr/>
      <dgm:t>
        <a:bodyPr/>
        <a:lstStyle/>
        <a:p>
          <a:endParaRPr lang="en-GB"/>
        </a:p>
      </dgm:t>
    </dgm:pt>
    <dgm:pt modelId="{F1FB442E-3FF4-46BF-8FFC-951C10551CBA}" type="sibTrans" cxnId="{BAF65294-279E-40E8-AA4B-2DECBD9FD68B}">
      <dgm:prSet/>
      <dgm:spPr/>
      <dgm:t>
        <a:bodyPr/>
        <a:lstStyle/>
        <a:p>
          <a:endParaRPr lang="en-GB"/>
        </a:p>
      </dgm:t>
    </dgm:pt>
    <dgm:pt modelId="{D9BC4CFF-751C-4088-B320-3E2C58D49906}">
      <dgm:prSet phldrT="[Text]"/>
      <dgm:spPr>
        <a:solidFill>
          <a:srgbClr val="FFFF00"/>
        </a:solidFill>
        <a:ln>
          <a:solidFill>
            <a:schemeClr val="tx1"/>
          </a:solidFill>
        </a:ln>
      </dgm:spPr>
      <dgm:t>
        <a:bodyPr/>
        <a:lstStyle/>
        <a:p>
          <a:r>
            <a:rPr lang="en-GB" dirty="0">
              <a:solidFill>
                <a:schemeClr val="tx1"/>
              </a:solidFill>
            </a:rPr>
            <a:t>Interviews, focus groups, Text analysis…etc</a:t>
          </a:r>
        </a:p>
      </dgm:t>
    </dgm:pt>
    <dgm:pt modelId="{C888379C-4CD6-46AE-9232-7C555A3D280B}" type="parTrans" cxnId="{65CD252E-763C-4E0F-851E-2AE11C22823C}">
      <dgm:prSet/>
      <dgm:spPr/>
      <dgm:t>
        <a:bodyPr/>
        <a:lstStyle/>
        <a:p>
          <a:endParaRPr lang="en-GB"/>
        </a:p>
      </dgm:t>
    </dgm:pt>
    <dgm:pt modelId="{9690ADC1-4A29-44B7-B549-CF20F3BAF61A}" type="sibTrans" cxnId="{65CD252E-763C-4E0F-851E-2AE11C22823C}">
      <dgm:prSet/>
      <dgm:spPr/>
      <dgm:t>
        <a:bodyPr/>
        <a:lstStyle/>
        <a:p>
          <a:endParaRPr lang="en-GB"/>
        </a:p>
      </dgm:t>
    </dgm:pt>
    <dgm:pt modelId="{9A4AB3E2-D2AC-4D3F-9645-E1283208925B}" type="pres">
      <dgm:prSet presAssocID="{157FFD21-D24A-484A-BBDC-D6900AFCBB2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AFC131CE-E583-45A9-A449-30C86865CC3A}" type="pres">
      <dgm:prSet presAssocID="{A219169B-AE2F-4F50-B6F3-6159F520190A}" presName="hierRoot1" presStyleCnt="0">
        <dgm:presLayoutVars>
          <dgm:hierBranch val="init"/>
        </dgm:presLayoutVars>
      </dgm:prSet>
      <dgm:spPr/>
    </dgm:pt>
    <dgm:pt modelId="{1AC3D6EF-24A0-4B48-8ACA-421350BDE131}" type="pres">
      <dgm:prSet presAssocID="{A219169B-AE2F-4F50-B6F3-6159F520190A}" presName="rootComposite1" presStyleCnt="0"/>
      <dgm:spPr/>
    </dgm:pt>
    <dgm:pt modelId="{ADF4F902-5E7D-4992-AD64-617D0B9D7F91}" type="pres">
      <dgm:prSet presAssocID="{A219169B-AE2F-4F50-B6F3-6159F520190A}" presName="rootText1" presStyleLbl="node0" presStyleIdx="0" presStyleCnt="1">
        <dgm:presLayoutVars>
          <dgm:chPref val="3"/>
        </dgm:presLayoutVars>
      </dgm:prSet>
      <dgm:spPr/>
    </dgm:pt>
    <dgm:pt modelId="{2AF56341-F45C-4BE8-82A5-8696654AB9C0}" type="pres">
      <dgm:prSet presAssocID="{A219169B-AE2F-4F50-B6F3-6159F520190A}" presName="rootConnector1" presStyleLbl="node1" presStyleIdx="0" presStyleCnt="0"/>
      <dgm:spPr/>
    </dgm:pt>
    <dgm:pt modelId="{00B9DFF6-7B4D-4E34-AC2B-16D7EF44CB3F}" type="pres">
      <dgm:prSet presAssocID="{A219169B-AE2F-4F50-B6F3-6159F520190A}" presName="hierChild2" presStyleCnt="0"/>
      <dgm:spPr/>
    </dgm:pt>
    <dgm:pt modelId="{C1FA120E-A23D-41E4-8B20-62D5EC8D37C2}" type="pres">
      <dgm:prSet presAssocID="{1FEAC702-2C41-4531-9B7A-91B13452BECD}" presName="Name37" presStyleLbl="parChTrans1D2" presStyleIdx="0" presStyleCnt="2"/>
      <dgm:spPr/>
    </dgm:pt>
    <dgm:pt modelId="{32FF5B19-DC9F-4516-9867-A1D27C50A792}" type="pres">
      <dgm:prSet presAssocID="{3165E16D-F80C-4943-B572-AE61ED2F25AC}" presName="hierRoot2" presStyleCnt="0">
        <dgm:presLayoutVars>
          <dgm:hierBranch val="init"/>
        </dgm:presLayoutVars>
      </dgm:prSet>
      <dgm:spPr/>
    </dgm:pt>
    <dgm:pt modelId="{53A289C1-8B10-4D15-AEF0-A1AE4A955529}" type="pres">
      <dgm:prSet presAssocID="{3165E16D-F80C-4943-B572-AE61ED2F25AC}" presName="rootComposite" presStyleCnt="0"/>
      <dgm:spPr/>
    </dgm:pt>
    <dgm:pt modelId="{D0A1F7E4-ACFF-4B5F-94E7-346B607BE87E}" type="pres">
      <dgm:prSet presAssocID="{3165E16D-F80C-4943-B572-AE61ED2F25AC}" presName="rootText" presStyleLbl="node2" presStyleIdx="0" presStyleCnt="2">
        <dgm:presLayoutVars>
          <dgm:chPref val="3"/>
        </dgm:presLayoutVars>
      </dgm:prSet>
      <dgm:spPr/>
    </dgm:pt>
    <dgm:pt modelId="{B01C2A1E-4319-46EC-9FE3-4E49BDB12708}" type="pres">
      <dgm:prSet presAssocID="{3165E16D-F80C-4943-B572-AE61ED2F25AC}" presName="rootConnector" presStyleLbl="node2" presStyleIdx="0" presStyleCnt="2"/>
      <dgm:spPr/>
    </dgm:pt>
    <dgm:pt modelId="{AC424CD9-3FA9-4073-8A06-61DEEA234F5D}" type="pres">
      <dgm:prSet presAssocID="{3165E16D-F80C-4943-B572-AE61ED2F25AC}" presName="hierChild4" presStyleCnt="0"/>
      <dgm:spPr/>
    </dgm:pt>
    <dgm:pt modelId="{D2A7DEF8-3564-415F-94AD-DD2B044081F8}" type="pres">
      <dgm:prSet presAssocID="{8284151A-C276-4668-823D-B97BB9228E41}" presName="Name37" presStyleLbl="parChTrans1D3" presStyleIdx="0" presStyleCnt="3"/>
      <dgm:spPr/>
    </dgm:pt>
    <dgm:pt modelId="{B661221E-B58D-45DE-AE21-C1474199FD12}" type="pres">
      <dgm:prSet presAssocID="{FC6DEF4B-A605-4F9B-B056-DC18CBA0F5FB}" presName="hierRoot2" presStyleCnt="0">
        <dgm:presLayoutVars>
          <dgm:hierBranch val="init"/>
        </dgm:presLayoutVars>
      </dgm:prSet>
      <dgm:spPr/>
    </dgm:pt>
    <dgm:pt modelId="{C1213D0A-83E1-4329-8089-A82AB7271258}" type="pres">
      <dgm:prSet presAssocID="{FC6DEF4B-A605-4F9B-B056-DC18CBA0F5FB}" presName="rootComposite" presStyleCnt="0"/>
      <dgm:spPr/>
    </dgm:pt>
    <dgm:pt modelId="{84A64D24-EC7E-46CB-8F0C-86DC5F97B002}" type="pres">
      <dgm:prSet presAssocID="{FC6DEF4B-A605-4F9B-B056-DC18CBA0F5FB}" presName="rootText" presStyleLbl="node3" presStyleIdx="0" presStyleCnt="3">
        <dgm:presLayoutVars>
          <dgm:chPref val="3"/>
        </dgm:presLayoutVars>
      </dgm:prSet>
      <dgm:spPr/>
    </dgm:pt>
    <dgm:pt modelId="{ACCEB5E4-F092-43AC-8ABE-932416A5C6B9}" type="pres">
      <dgm:prSet presAssocID="{FC6DEF4B-A605-4F9B-B056-DC18CBA0F5FB}" presName="rootConnector" presStyleLbl="node3" presStyleIdx="0" presStyleCnt="3"/>
      <dgm:spPr/>
    </dgm:pt>
    <dgm:pt modelId="{19EA03B1-3042-47F1-B6DC-99A9D17F1053}" type="pres">
      <dgm:prSet presAssocID="{FC6DEF4B-A605-4F9B-B056-DC18CBA0F5FB}" presName="hierChild4" presStyleCnt="0"/>
      <dgm:spPr/>
    </dgm:pt>
    <dgm:pt modelId="{DF30A3EB-8EB5-4726-8353-CE9202968261}" type="pres">
      <dgm:prSet presAssocID="{25FC02E0-EDF5-41EF-B372-C6EFB14F639B}" presName="Name37" presStyleLbl="parChTrans1D4" presStyleIdx="0" presStyleCnt="3"/>
      <dgm:spPr/>
    </dgm:pt>
    <dgm:pt modelId="{5E72AA77-3C36-4FC2-AC0C-4BC23F9D66E4}" type="pres">
      <dgm:prSet presAssocID="{CF26DF82-0C6D-4013-B702-AD2E74B94819}" presName="hierRoot2" presStyleCnt="0">
        <dgm:presLayoutVars>
          <dgm:hierBranch val="init"/>
        </dgm:presLayoutVars>
      </dgm:prSet>
      <dgm:spPr/>
    </dgm:pt>
    <dgm:pt modelId="{45D79A6E-09B0-4D36-957B-048EDBFAE168}" type="pres">
      <dgm:prSet presAssocID="{CF26DF82-0C6D-4013-B702-AD2E74B94819}" presName="rootComposite" presStyleCnt="0"/>
      <dgm:spPr/>
    </dgm:pt>
    <dgm:pt modelId="{BFC2F221-982E-429C-B115-7082062A7385}" type="pres">
      <dgm:prSet presAssocID="{CF26DF82-0C6D-4013-B702-AD2E74B94819}" presName="rootText" presStyleLbl="node4" presStyleIdx="0" presStyleCnt="3">
        <dgm:presLayoutVars>
          <dgm:chPref val="3"/>
        </dgm:presLayoutVars>
      </dgm:prSet>
      <dgm:spPr/>
    </dgm:pt>
    <dgm:pt modelId="{841CDE78-46BC-4C5A-8A89-159BD7A8DE0D}" type="pres">
      <dgm:prSet presAssocID="{CF26DF82-0C6D-4013-B702-AD2E74B94819}" presName="rootConnector" presStyleLbl="node4" presStyleIdx="0" presStyleCnt="3"/>
      <dgm:spPr/>
    </dgm:pt>
    <dgm:pt modelId="{A011B81C-C2C8-4C91-B4D8-A276DB21068B}" type="pres">
      <dgm:prSet presAssocID="{CF26DF82-0C6D-4013-B702-AD2E74B94819}" presName="hierChild4" presStyleCnt="0"/>
      <dgm:spPr/>
    </dgm:pt>
    <dgm:pt modelId="{3D518608-99E5-4DB9-94F9-53BE5067FB5A}" type="pres">
      <dgm:prSet presAssocID="{CF26DF82-0C6D-4013-B702-AD2E74B94819}" presName="hierChild5" presStyleCnt="0"/>
      <dgm:spPr/>
    </dgm:pt>
    <dgm:pt modelId="{C6C8A91B-28D4-4356-849D-A79167A859CE}" type="pres">
      <dgm:prSet presAssocID="{FC6DEF4B-A605-4F9B-B056-DC18CBA0F5FB}" presName="hierChild5" presStyleCnt="0"/>
      <dgm:spPr/>
    </dgm:pt>
    <dgm:pt modelId="{0F08A8E5-7205-4F73-9774-AB37AF04A197}" type="pres">
      <dgm:prSet presAssocID="{3165E16D-F80C-4943-B572-AE61ED2F25AC}" presName="hierChild5" presStyleCnt="0"/>
      <dgm:spPr/>
    </dgm:pt>
    <dgm:pt modelId="{CFC12954-82C3-4F36-9B43-77A1D9619277}" type="pres">
      <dgm:prSet presAssocID="{6E933F28-9932-45D8-90F5-652AF99C41AE}" presName="Name37" presStyleLbl="parChTrans1D2" presStyleIdx="1" presStyleCnt="2"/>
      <dgm:spPr/>
    </dgm:pt>
    <dgm:pt modelId="{E3AF51AA-6608-4AA1-B9C1-E4E369472EFB}" type="pres">
      <dgm:prSet presAssocID="{D261D79A-68B4-4D62-964F-7694182FA88D}" presName="hierRoot2" presStyleCnt="0">
        <dgm:presLayoutVars>
          <dgm:hierBranch val="init"/>
        </dgm:presLayoutVars>
      </dgm:prSet>
      <dgm:spPr/>
    </dgm:pt>
    <dgm:pt modelId="{307209FA-23D8-477A-BE10-A45C7FA58F94}" type="pres">
      <dgm:prSet presAssocID="{D261D79A-68B4-4D62-964F-7694182FA88D}" presName="rootComposite" presStyleCnt="0"/>
      <dgm:spPr/>
    </dgm:pt>
    <dgm:pt modelId="{3FEEEB27-225B-4420-9364-7497A6D5A381}" type="pres">
      <dgm:prSet presAssocID="{D261D79A-68B4-4D62-964F-7694182FA88D}" presName="rootText" presStyleLbl="node2" presStyleIdx="1" presStyleCnt="2">
        <dgm:presLayoutVars>
          <dgm:chPref val="3"/>
        </dgm:presLayoutVars>
      </dgm:prSet>
      <dgm:spPr/>
    </dgm:pt>
    <dgm:pt modelId="{D6F846AC-0D7F-4CD4-BEAB-3CF87D1F10A7}" type="pres">
      <dgm:prSet presAssocID="{D261D79A-68B4-4D62-964F-7694182FA88D}" presName="rootConnector" presStyleLbl="node2" presStyleIdx="1" presStyleCnt="2"/>
      <dgm:spPr/>
    </dgm:pt>
    <dgm:pt modelId="{E579E8FA-8765-4550-8FE5-724CFB2B27B9}" type="pres">
      <dgm:prSet presAssocID="{D261D79A-68B4-4D62-964F-7694182FA88D}" presName="hierChild4" presStyleCnt="0"/>
      <dgm:spPr/>
    </dgm:pt>
    <dgm:pt modelId="{095A3FB7-5A1E-439E-8589-895165EF79DA}" type="pres">
      <dgm:prSet presAssocID="{C9B214FE-31BC-409F-87EA-629CFCC18287}" presName="Name37" presStyleLbl="parChTrans1D3" presStyleIdx="1" presStyleCnt="3"/>
      <dgm:spPr/>
    </dgm:pt>
    <dgm:pt modelId="{7B4CA20E-A2AE-417C-9222-AFF99981ACA8}" type="pres">
      <dgm:prSet presAssocID="{3377243D-E7AC-4F2B-83BE-98DD559F8F5E}" presName="hierRoot2" presStyleCnt="0">
        <dgm:presLayoutVars>
          <dgm:hierBranch val="init"/>
        </dgm:presLayoutVars>
      </dgm:prSet>
      <dgm:spPr/>
    </dgm:pt>
    <dgm:pt modelId="{F310F577-D297-432C-8007-EB6FC0333EAD}" type="pres">
      <dgm:prSet presAssocID="{3377243D-E7AC-4F2B-83BE-98DD559F8F5E}" presName="rootComposite" presStyleCnt="0"/>
      <dgm:spPr/>
    </dgm:pt>
    <dgm:pt modelId="{C42B1DF0-652D-49B4-B5FD-783123678FE2}" type="pres">
      <dgm:prSet presAssocID="{3377243D-E7AC-4F2B-83BE-98DD559F8F5E}" presName="rootText" presStyleLbl="node3" presStyleIdx="1" presStyleCnt="3">
        <dgm:presLayoutVars>
          <dgm:chPref val="3"/>
        </dgm:presLayoutVars>
      </dgm:prSet>
      <dgm:spPr/>
    </dgm:pt>
    <dgm:pt modelId="{DBCAA885-AE8E-43F9-A241-6B3145AB8711}" type="pres">
      <dgm:prSet presAssocID="{3377243D-E7AC-4F2B-83BE-98DD559F8F5E}" presName="rootConnector" presStyleLbl="node3" presStyleIdx="1" presStyleCnt="3"/>
      <dgm:spPr/>
    </dgm:pt>
    <dgm:pt modelId="{5420D66C-F40D-4BD0-BACB-6E9ADE298A1B}" type="pres">
      <dgm:prSet presAssocID="{3377243D-E7AC-4F2B-83BE-98DD559F8F5E}" presName="hierChild4" presStyleCnt="0"/>
      <dgm:spPr/>
    </dgm:pt>
    <dgm:pt modelId="{C868EFC4-AD10-4924-940B-D105F3E54096}" type="pres">
      <dgm:prSet presAssocID="{258326EF-BBFC-4D89-8763-10E9EF3BA8CC}" presName="Name37" presStyleLbl="parChTrans1D4" presStyleIdx="1" presStyleCnt="3"/>
      <dgm:spPr/>
    </dgm:pt>
    <dgm:pt modelId="{86AABA14-20A8-4367-9C78-D77DBA5A8947}" type="pres">
      <dgm:prSet presAssocID="{BA81206E-E5B7-430C-A142-4A54E39ECA5B}" presName="hierRoot2" presStyleCnt="0">
        <dgm:presLayoutVars>
          <dgm:hierBranch val="init"/>
        </dgm:presLayoutVars>
      </dgm:prSet>
      <dgm:spPr/>
    </dgm:pt>
    <dgm:pt modelId="{62A94DB2-EE7C-4305-889A-1D5DE90B74C3}" type="pres">
      <dgm:prSet presAssocID="{BA81206E-E5B7-430C-A142-4A54E39ECA5B}" presName="rootComposite" presStyleCnt="0"/>
      <dgm:spPr/>
    </dgm:pt>
    <dgm:pt modelId="{7FC77439-6FB2-4AFD-BE04-10BB6F991733}" type="pres">
      <dgm:prSet presAssocID="{BA81206E-E5B7-430C-A142-4A54E39ECA5B}" presName="rootText" presStyleLbl="node4" presStyleIdx="1" presStyleCnt="3">
        <dgm:presLayoutVars>
          <dgm:chPref val="3"/>
        </dgm:presLayoutVars>
      </dgm:prSet>
      <dgm:spPr/>
    </dgm:pt>
    <dgm:pt modelId="{34C64E6A-9DFF-4F5C-AC98-B39C8CDDBB6F}" type="pres">
      <dgm:prSet presAssocID="{BA81206E-E5B7-430C-A142-4A54E39ECA5B}" presName="rootConnector" presStyleLbl="node4" presStyleIdx="1" presStyleCnt="3"/>
      <dgm:spPr/>
    </dgm:pt>
    <dgm:pt modelId="{D02B14FD-C7C5-42ED-9BA8-460969F804C5}" type="pres">
      <dgm:prSet presAssocID="{BA81206E-E5B7-430C-A142-4A54E39ECA5B}" presName="hierChild4" presStyleCnt="0"/>
      <dgm:spPr/>
    </dgm:pt>
    <dgm:pt modelId="{50D804F8-9F73-4FC3-B773-2F7C0ED03430}" type="pres">
      <dgm:prSet presAssocID="{BA81206E-E5B7-430C-A142-4A54E39ECA5B}" presName="hierChild5" presStyleCnt="0"/>
      <dgm:spPr/>
    </dgm:pt>
    <dgm:pt modelId="{70021907-CE60-4A9C-85EB-7A1639D051A5}" type="pres">
      <dgm:prSet presAssocID="{3377243D-E7AC-4F2B-83BE-98DD559F8F5E}" presName="hierChild5" presStyleCnt="0"/>
      <dgm:spPr/>
    </dgm:pt>
    <dgm:pt modelId="{45AFAB5A-FF72-4E46-AB2A-125A18E365C7}" type="pres">
      <dgm:prSet presAssocID="{25518C61-279E-40A3-8765-E48F0C9A5175}" presName="Name37" presStyleLbl="parChTrans1D3" presStyleIdx="2" presStyleCnt="3"/>
      <dgm:spPr/>
    </dgm:pt>
    <dgm:pt modelId="{933F4A8E-8DDD-4097-9EC1-81D51AE5A678}" type="pres">
      <dgm:prSet presAssocID="{0266637F-1548-45D2-9478-DC8D1967B3DB}" presName="hierRoot2" presStyleCnt="0">
        <dgm:presLayoutVars>
          <dgm:hierBranch val="init"/>
        </dgm:presLayoutVars>
      </dgm:prSet>
      <dgm:spPr/>
    </dgm:pt>
    <dgm:pt modelId="{0B473CEB-23C2-449B-BA33-30C7EED36DEC}" type="pres">
      <dgm:prSet presAssocID="{0266637F-1548-45D2-9478-DC8D1967B3DB}" presName="rootComposite" presStyleCnt="0"/>
      <dgm:spPr/>
    </dgm:pt>
    <dgm:pt modelId="{BF545ED0-21C7-4AD9-9B10-05E340044E5C}" type="pres">
      <dgm:prSet presAssocID="{0266637F-1548-45D2-9478-DC8D1967B3DB}" presName="rootText" presStyleLbl="node3" presStyleIdx="2" presStyleCnt="3">
        <dgm:presLayoutVars>
          <dgm:chPref val="3"/>
        </dgm:presLayoutVars>
      </dgm:prSet>
      <dgm:spPr/>
    </dgm:pt>
    <dgm:pt modelId="{D93396CC-AA9D-4E8C-A5FF-8EF43889977A}" type="pres">
      <dgm:prSet presAssocID="{0266637F-1548-45D2-9478-DC8D1967B3DB}" presName="rootConnector" presStyleLbl="node3" presStyleIdx="2" presStyleCnt="3"/>
      <dgm:spPr/>
    </dgm:pt>
    <dgm:pt modelId="{20C41486-939F-4809-AE60-79EC8C9CC7D4}" type="pres">
      <dgm:prSet presAssocID="{0266637F-1548-45D2-9478-DC8D1967B3DB}" presName="hierChild4" presStyleCnt="0"/>
      <dgm:spPr/>
    </dgm:pt>
    <dgm:pt modelId="{F6747693-35A5-4134-ADFD-3A763DEA8867}" type="pres">
      <dgm:prSet presAssocID="{C888379C-4CD6-46AE-9232-7C555A3D280B}" presName="Name37" presStyleLbl="parChTrans1D4" presStyleIdx="2" presStyleCnt="3"/>
      <dgm:spPr/>
    </dgm:pt>
    <dgm:pt modelId="{547C51B8-61A0-4589-A742-94AF7EFB4EE8}" type="pres">
      <dgm:prSet presAssocID="{D9BC4CFF-751C-4088-B320-3E2C58D49906}" presName="hierRoot2" presStyleCnt="0">
        <dgm:presLayoutVars>
          <dgm:hierBranch val="init"/>
        </dgm:presLayoutVars>
      </dgm:prSet>
      <dgm:spPr/>
    </dgm:pt>
    <dgm:pt modelId="{A62D6A4B-337A-41B4-BAC8-0D3A440B77E6}" type="pres">
      <dgm:prSet presAssocID="{D9BC4CFF-751C-4088-B320-3E2C58D49906}" presName="rootComposite" presStyleCnt="0"/>
      <dgm:spPr/>
    </dgm:pt>
    <dgm:pt modelId="{018C5D1A-5990-46B6-87EE-FF32FC50E919}" type="pres">
      <dgm:prSet presAssocID="{D9BC4CFF-751C-4088-B320-3E2C58D49906}" presName="rootText" presStyleLbl="node4" presStyleIdx="2" presStyleCnt="3">
        <dgm:presLayoutVars>
          <dgm:chPref val="3"/>
        </dgm:presLayoutVars>
      </dgm:prSet>
      <dgm:spPr/>
    </dgm:pt>
    <dgm:pt modelId="{6659A7A3-E832-4FCE-8514-D331C10886B2}" type="pres">
      <dgm:prSet presAssocID="{D9BC4CFF-751C-4088-B320-3E2C58D49906}" presName="rootConnector" presStyleLbl="node4" presStyleIdx="2" presStyleCnt="3"/>
      <dgm:spPr/>
    </dgm:pt>
    <dgm:pt modelId="{A210C205-5C01-49CD-9BC3-654DB2A409DB}" type="pres">
      <dgm:prSet presAssocID="{D9BC4CFF-751C-4088-B320-3E2C58D49906}" presName="hierChild4" presStyleCnt="0"/>
      <dgm:spPr/>
    </dgm:pt>
    <dgm:pt modelId="{A288CE96-F5E1-4F67-8FDE-18FD0303F747}" type="pres">
      <dgm:prSet presAssocID="{D9BC4CFF-751C-4088-B320-3E2C58D49906}" presName="hierChild5" presStyleCnt="0"/>
      <dgm:spPr/>
    </dgm:pt>
    <dgm:pt modelId="{72D95C28-13B8-4D8E-82C3-B7819C43F3DE}" type="pres">
      <dgm:prSet presAssocID="{0266637F-1548-45D2-9478-DC8D1967B3DB}" presName="hierChild5" presStyleCnt="0"/>
      <dgm:spPr/>
    </dgm:pt>
    <dgm:pt modelId="{523C9413-B253-4D9D-AFE9-30694C0D8CFB}" type="pres">
      <dgm:prSet presAssocID="{D261D79A-68B4-4D62-964F-7694182FA88D}" presName="hierChild5" presStyleCnt="0"/>
      <dgm:spPr/>
    </dgm:pt>
    <dgm:pt modelId="{215D4764-919D-436E-8114-8C147AFDD46E}" type="pres">
      <dgm:prSet presAssocID="{A219169B-AE2F-4F50-B6F3-6159F520190A}" presName="hierChild3" presStyleCnt="0"/>
      <dgm:spPr/>
    </dgm:pt>
  </dgm:ptLst>
  <dgm:cxnLst>
    <dgm:cxn modelId="{740BB705-3AF0-4BDE-9D28-AACCE84EF88F}" type="presOf" srcId="{258326EF-BBFC-4D89-8763-10E9EF3BA8CC}" destId="{C868EFC4-AD10-4924-940B-D105F3E54096}" srcOrd="0" destOrd="0" presId="urn:microsoft.com/office/officeart/2005/8/layout/orgChart1"/>
    <dgm:cxn modelId="{AC0D8B17-4A36-4B8F-8C83-04CB37A4B406}" type="presOf" srcId="{FC6DEF4B-A605-4F9B-B056-DC18CBA0F5FB}" destId="{84A64D24-EC7E-46CB-8F0C-86DC5F97B002}" srcOrd="0" destOrd="0" presId="urn:microsoft.com/office/officeart/2005/8/layout/orgChart1"/>
    <dgm:cxn modelId="{B0A21429-B4DE-47AC-8A11-1C04E56510DB}" type="presOf" srcId="{D261D79A-68B4-4D62-964F-7694182FA88D}" destId="{D6F846AC-0D7F-4CD4-BEAB-3CF87D1F10A7}" srcOrd="1" destOrd="0" presId="urn:microsoft.com/office/officeart/2005/8/layout/orgChart1"/>
    <dgm:cxn modelId="{65CD252E-763C-4E0F-851E-2AE11C22823C}" srcId="{0266637F-1548-45D2-9478-DC8D1967B3DB}" destId="{D9BC4CFF-751C-4088-B320-3E2C58D49906}" srcOrd="0" destOrd="0" parTransId="{C888379C-4CD6-46AE-9232-7C555A3D280B}" sibTransId="{9690ADC1-4A29-44B7-B549-CF20F3BAF61A}"/>
    <dgm:cxn modelId="{58347C35-56A6-4774-A1E6-99DED17AADF0}" type="presOf" srcId="{1FEAC702-2C41-4531-9B7A-91B13452BECD}" destId="{C1FA120E-A23D-41E4-8B20-62D5EC8D37C2}" srcOrd="0" destOrd="0" presId="urn:microsoft.com/office/officeart/2005/8/layout/orgChart1"/>
    <dgm:cxn modelId="{B54DB837-BAC1-4038-A149-1865ECB6AFFC}" type="presOf" srcId="{A219169B-AE2F-4F50-B6F3-6159F520190A}" destId="{2AF56341-F45C-4BE8-82A5-8696654AB9C0}" srcOrd="1" destOrd="0" presId="urn:microsoft.com/office/officeart/2005/8/layout/orgChart1"/>
    <dgm:cxn modelId="{332F5141-3CF1-42B6-8569-4B13492A3E75}" type="presOf" srcId="{0266637F-1548-45D2-9478-DC8D1967B3DB}" destId="{D93396CC-AA9D-4E8C-A5FF-8EF43889977A}" srcOrd="1" destOrd="0" presId="urn:microsoft.com/office/officeart/2005/8/layout/orgChart1"/>
    <dgm:cxn modelId="{A4333347-19BA-4BF2-B43D-412756865ADB}" srcId="{157FFD21-D24A-484A-BBDC-D6900AFCBB20}" destId="{A219169B-AE2F-4F50-B6F3-6159F520190A}" srcOrd="0" destOrd="0" parTransId="{2A98C910-5ABA-4BDB-9059-336FFF2E628B}" sibTransId="{FE81B769-D328-4F5A-BE7E-E97E1BB7EA3C}"/>
    <dgm:cxn modelId="{434E7B68-27C2-4DC9-ABFC-54E675291935}" type="presOf" srcId="{D9BC4CFF-751C-4088-B320-3E2C58D49906}" destId="{018C5D1A-5990-46B6-87EE-FF32FC50E919}" srcOrd="0" destOrd="0" presId="urn:microsoft.com/office/officeart/2005/8/layout/orgChart1"/>
    <dgm:cxn modelId="{BA73CB6A-F152-4000-8941-D9C8F23A2A18}" srcId="{D261D79A-68B4-4D62-964F-7694182FA88D}" destId="{0266637F-1548-45D2-9478-DC8D1967B3DB}" srcOrd="1" destOrd="0" parTransId="{25518C61-279E-40A3-8765-E48F0C9A5175}" sibTransId="{698A849D-1D05-42E9-AF8A-A6F312B8C80B}"/>
    <dgm:cxn modelId="{457DEE6D-2835-43E3-8343-EA9E4331E486}" type="presOf" srcId="{3165E16D-F80C-4943-B572-AE61ED2F25AC}" destId="{B01C2A1E-4319-46EC-9FE3-4E49BDB12708}" srcOrd="1" destOrd="0" presId="urn:microsoft.com/office/officeart/2005/8/layout/orgChart1"/>
    <dgm:cxn modelId="{72045E70-31CB-46E3-88A0-57033203379B}" type="presOf" srcId="{157FFD21-D24A-484A-BBDC-D6900AFCBB20}" destId="{9A4AB3E2-D2AC-4D3F-9645-E1283208925B}" srcOrd="0" destOrd="0" presId="urn:microsoft.com/office/officeart/2005/8/layout/orgChart1"/>
    <dgm:cxn modelId="{3FEB5257-AB52-4DBC-9183-E616AFFE8B44}" type="presOf" srcId="{BA81206E-E5B7-430C-A142-4A54E39ECA5B}" destId="{34C64E6A-9DFF-4F5C-AC98-B39C8CDDBB6F}" srcOrd="1" destOrd="0" presId="urn:microsoft.com/office/officeart/2005/8/layout/orgChart1"/>
    <dgm:cxn modelId="{1A8A6379-17DA-4E7F-AA54-031280537472}" type="presOf" srcId="{D9BC4CFF-751C-4088-B320-3E2C58D49906}" destId="{6659A7A3-E832-4FCE-8514-D331C10886B2}" srcOrd="1" destOrd="0" presId="urn:microsoft.com/office/officeart/2005/8/layout/orgChart1"/>
    <dgm:cxn modelId="{D9814D82-3CD6-47FA-8E1F-364D4825E765}" type="presOf" srcId="{25FC02E0-EDF5-41EF-B372-C6EFB14F639B}" destId="{DF30A3EB-8EB5-4726-8353-CE9202968261}" srcOrd="0" destOrd="0" presId="urn:microsoft.com/office/officeart/2005/8/layout/orgChart1"/>
    <dgm:cxn modelId="{83D34494-9001-4B05-98C7-8859C3CAFA6F}" type="presOf" srcId="{6E933F28-9932-45D8-90F5-652AF99C41AE}" destId="{CFC12954-82C3-4F36-9B43-77A1D9619277}" srcOrd="0" destOrd="0" presId="urn:microsoft.com/office/officeart/2005/8/layout/orgChart1"/>
    <dgm:cxn modelId="{BAF65294-279E-40E8-AA4B-2DECBD9FD68B}" srcId="{3377243D-E7AC-4F2B-83BE-98DD559F8F5E}" destId="{BA81206E-E5B7-430C-A142-4A54E39ECA5B}" srcOrd="0" destOrd="0" parTransId="{258326EF-BBFC-4D89-8763-10E9EF3BA8CC}" sibTransId="{F1FB442E-3FF4-46BF-8FFC-951C10551CBA}"/>
    <dgm:cxn modelId="{EF584498-74B5-427B-A56B-F6E00D8108A8}" type="presOf" srcId="{A219169B-AE2F-4F50-B6F3-6159F520190A}" destId="{ADF4F902-5E7D-4992-AD64-617D0B9D7F91}" srcOrd="0" destOrd="0" presId="urn:microsoft.com/office/officeart/2005/8/layout/orgChart1"/>
    <dgm:cxn modelId="{A273969B-7A54-4962-B271-1C429108B2C0}" srcId="{FC6DEF4B-A605-4F9B-B056-DC18CBA0F5FB}" destId="{CF26DF82-0C6D-4013-B702-AD2E74B94819}" srcOrd="0" destOrd="0" parTransId="{25FC02E0-EDF5-41EF-B372-C6EFB14F639B}" sibTransId="{B8679F27-072C-4BEE-A8E1-86E719D817A8}"/>
    <dgm:cxn modelId="{F44BF49D-37F7-41C8-8281-5E34687F892D}" type="presOf" srcId="{BA81206E-E5B7-430C-A142-4A54E39ECA5B}" destId="{7FC77439-6FB2-4AFD-BE04-10BB6F991733}" srcOrd="0" destOrd="0" presId="urn:microsoft.com/office/officeart/2005/8/layout/orgChart1"/>
    <dgm:cxn modelId="{4858A39E-357B-42C5-9035-C7457406CF50}" srcId="{D261D79A-68B4-4D62-964F-7694182FA88D}" destId="{3377243D-E7AC-4F2B-83BE-98DD559F8F5E}" srcOrd="0" destOrd="0" parTransId="{C9B214FE-31BC-409F-87EA-629CFCC18287}" sibTransId="{084AE076-FF41-4E2C-A046-22B943A19079}"/>
    <dgm:cxn modelId="{33197CA2-38C2-4E14-AB46-07F0896DE257}" type="presOf" srcId="{8284151A-C276-4668-823D-B97BB9228E41}" destId="{D2A7DEF8-3564-415F-94AD-DD2B044081F8}" srcOrd="0" destOrd="0" presId="urn:microsoft.com/office/officeart/2005/8/layout/orgChart1"/>
    <dgm:cxn modelId="{99C6ADA4-873A-4FE0-8715-5ADCA1865E98}" type="presOf" srcId="{D261D79A-68B4-4D62-964F-7694182FA88D}" destId="{3FEEEB27-225B-4420-9364-7497A6D5A381}" srcOrd="0" destOrd="0" presId="urn:microsoft.com/office/officeart/2005/8/layout/orgChart1"/>
    <dgm:cxn modelId="{33674FB4-DD3E-4378-989F-1F28B76BCF30}" type="presOf" srcId="{0266637F-1548-45D2-9478-DC8D1967B3DB}" destId="{BF545ED0-21C7-4AD9-9B10-05E340044E5C}" srcOrd="0" destOrd="0" presId="urn:microsoft.com/office/officeart/2005/8/layout/orgChart1"/>
    <dgm:cxn modelId="{9E98E4BD-EF24-47BA-A91C-55E85CBBA326}" type="presOf" srcId="{C888379C-4CD6-46AE-9232-7C555A3D280B}" destId="{F6747693-35A5-4134-ADFD-3A763DEA8867}" srcOrd="0" destOrd="0" presId="urn:microsoft.com/office/officeart/2005/8/layout/orgChart1"/>
    <dgm:cxn modelId="{362E4EC4-974A-4FD6-9F92-54D9FC1A04F4}" type="presOf" srcId="{3377243D-E7AC-4F2B-83BE-98DD559F8F5E}" destId="{C42B1DF0-652D-49B4-B5FD-783123678FE2}" srcOrd="0" destOrd="0" presId="urn:microsoft.com/office/officeart/2005/8/layout/orgChart1"/>
    <dgm:cxn modelId="{7DAEDACD-8E2D-4B42-ABD0-AD93C66A67E1}" srcId="{A219169B-AE2F-4F50-B6F3-6159F520190A}" destId="{D261D79A-68B4-4D62-964F-7694182FA88D}" srcOrd="1" destOrd="0" parTransId="{6E933F28-9932-45D8-90F5-652AF99C41AE}" sibTransId="{96640E5E-B00B-47B7-A905-0CB12D62FA35}"/>
    <dgm:cxn modelId="{5F8A8ED3-C583-4C67-960C-788C2F8C6272}" type="presOf" srcId="{3165E16D-F80C-4943-B572-AE61ED2F25AC}" destId="{D0A1F7E4-ACFF-4B5F-94E7-346B607BE87E}" srcOrd="0" destOrd="0" presId="urn:microsoft.com/office/officeart/2005/8/layout/orgChart1"/>
    <dgm:cxn modelId="{818784D9-4EBF-44E5-93A3-6CA9FD3B81B9}" srcId="{3165E16D-F80C-4943-B572-AE61ED2F25AC}" destId="{FC6DEF4B-A605-4F9B-B056-DC18CBA0F5FB}" srcOrd="0" destOrd="0" parTransId="{8284151A-C276-4668-823D-B97BB9228E41}" sibTransId="{C3CA9E23-8F0E-4187-B7D8-F93D91305EC6}"/>
    <dgm:cxn modelId="{A34EA7E2-2C34-478A-8F88-65EAE90853CC}" srcId="{A219169B-AE2F-4F50-B6F3-6159F520190A}" destId="{3165E16D-F80C-4943-B572-AE61ED2F25AC}" srcOrd="0" destOrd="0" parTransId="{1FEAC702-2C41-4531-9B7A-91B13452BECD}" sibTransId="{C7FD0543-2D9A-45E3-B930-C864CD49232A}"/>
    <dgm:cxn modelId="{31EC0BE5-094F-45DA-8ED4-73F93AEE8851}" type="presOf" srcId="{25518C61-279E-40A3-8765-E48F0C9A5175}" destId="{45AFAB5A-FF72-4E46-AB2A-125A18E365C7}" srcOrd="0" destOrd="0" presId="urn:microsoft.com/office/officeart/2005/8/layout/orgChart1"/>
    <dgm:cxn modelId="{C94F23E5-D65E-4372-843A-39059E48D20C}" type="presOf" srcId="{CF26DF82-0C6D-4013-B702-AD2E74B94819}" destId="{BFC2F221-982E-429C-B115-7082062A7385}" srcOrd="0" destOrd="0" presId="urn:microsoft.com/office/officeart/2005/8/layout/orgChart1"/>
    <dgm:cxn modelId="{6FCCE2E6-067D-4F0D-9A62-968F6FAFAADC}" type="presOf" srcId="{3377243D-E7AC-4F2B-83BE-98DD559F8F5E}" destId="{DBCAA885-AE8E-43F9-A241-6B3145AB8711}" srcOrd="1" destOrd="0" presId="urn:microsoft.com/office/officeart/2005/8/layout/orgChart1"/>
    <dgm:cxn modelId="{EF03E3E6-A880-4F6B-A40F-99EE91CD7E2A}" type="presOf" srcId="{FC6DEF4B-A605-4F9B-B056-DC18CBA0F5FB}" destId="{ACCEB5E4-F092-43AC-8ABE-932416A5C6B9}" srcOrd="1" destOrd="0" presId="urn:microsoft.com/office/officeart/2005/8/layout/orgChart1"/>
    <dgm:cxn modelId="{883048F2-46E8-43F9-9937-B37F2C85A211}" type="presOf" srcId="{CF26DF82-0C6D-4013-B702-AD2E74B94819}" destId="{841CDE78-46BC-4C5A-8A89-159BD7A8DE0D}" srcOrd="1" destOrd="0" presId="urn:microsoft.com/office/officeart/2005/8/layout/orgChart1"/>
    <dgm:cxn modelId="{5F5B5DF7-2B77-49A1-9F55-F53339556341}" type="presOf" srcId="{C9B214FE-31BC-409F-87EA-629CFCC18287}" destId="{095A3FB7-5A1E-439E-8589-895165EF79DA}" srcOrd="0" destOrd="0" presId="urn:microsoft.com/office/officeart/2005/8/layout/orgChart1"/>
    <dgm:cxn modelId="{01D9DC3F-3D04-4258-8E43-14AD09E7769F}" type="presParOf" srcId="{9A4AB3E2-D2AC-4D3F-9645-E1283208925B}" destId="{AFC131CE-E583-45A9-A449-30C86865CC3A}" srcOrd="0" destOrd="0" presId="urn:microsoft.com/office/officeart/2005/8/layout/orgChart1"/>
    <dgm:cxn modelId="{A22AF1D7-C749-47F3-A417-864ACB3050CA}" type="presParOf" srcId="{AFC131CE-E583-45A9-A449-30C86865CC3A}" destId="{1AC3D6EF-24A0-4B48-8ACA-421350BDE131}" srcOrd="0" destOrd="0" presId="urn:microsoft.com/office/officeart/2005/8/layout/orgChart1"/>
    <dgm:cxn modelId="{5E677749-BB24-4759-9512-A7CED5E1B03A}" type="presParOf" srcId="{1AC3D6EF-24A0-4B48-8ACA-421350BDE131}" destId="{ADF4F902-5E7D-4992-AD64-617D0B9D7F91}" srcOrd="0" destOrd="0" presId="urn:microsoft.com/office/officeart/2005/8/layout/orgChart1"/>
    <dgm:cxn modelId="{58DC2F44-4A36-43A2-AA32-FCE56D6D7574}" type="presParOf" srcId="{1AC3D6EF-24A0-4B48-8ACA-421350BDE131}" destId="{2AF56341-F45C-4BE8-82A5-8696654AB9C0}" srcOrd="1" destOrd="0" presId="urn:microsoft.com/office/officeart/2005/8/layout/orgChart1"/>
    <dgm:cxn modelId="{A3C4E99D-F7C2-498C-A68F-E17262AF3999}" type="presParOf" srcId="{AFC131CE-E583-45A9-A449-30C86865CC3A}" destId="{00B9DFF6-7B4D-4E34-AC2B-16D7EF44CB3F}" srcOrd="1" destOrd="0" presId="urn:microsoft.com/office/officeart/2005/8/layout/orgChart1"/>
    <dgm:cxn modelId="{94288F77-D6AA-4B35-9141-0BBDAD2C7D10}" type="presParOf" srcId="{00B9DFF6-7B4D-4E34-AC2B-16D7EF44CB3F}" destId="{C1FA120E-A23D-41E4-8B20-62D5EC8D37C2}" srcOrd="0" destOrd="0" presId="urn:microsoft.com/office/officeart/2005/8/layout/orgChart1"/>
    <dgm:cxn modelId="{F251B268-AB2E-4F1E-A182-DF15872B2CE2}" type="presParOf" srcId="{00B9DFF6-7B4D-4E34-AC2B-16D7EF44CB3F}" destId="{32FF5B19-DC9F-4516-9867-A1D27C50A792}" srcOrd="1" destOrd="0" presId="urn:microsoft.com/office/officeart/2005/8/layout/orgChart1"/>
    <dgm:cxn modelId="{E3297AC2-2AA2-4B6A-924E-5EC17564862F}" type="presParOf" srcId="{32FF5B19-DC9F-4516-9867-A1D27C50A792}" destId="{53A289C1-8B10-4D15-AEF0-A1AE4A955529}" srcOrd="0" destOrd="0" presId="urn:microsoft.com/office/officeart/2005/8/layout/orgChart1"/>
    <dgm:cxn modelId="{9EB04F6D-B415-4DEF-AEF0-7CE7D8C44FD1}" type="presParOf" srcId="{53A289C1-8B10-4D15-AEF0-A1AE4A955529}" destId="{D0A1F7E4-ACFF-4B5F-94E7-346B607BE87E}" srcOrd="0" destOrd="0" presId="urn:microsoft.com/office/officeart/2005/8/layout/orgChart1"/>
    <dgm:cxn modelId="{81CEF854-4E26-43FB-AF47-800C8C0CE5FA}" type="presParOf" srcId="{53A289C1-8B10-4D15-AEF0-A1AE4A955529}" destId="{B01C2A1E-4319-46EC-9FE3-4E49BDB12708}" srcOrd="1" destOrd="0" presId="urn:microsoft.com/office/officeart/2005/8/layout/orgChart1"/>
    <dgm:cxn modelId="{93F7E88F-1E39-482D-8E9E-21B43DED850C}" type="presParOf" srcId="{32FF5B19-DC9F-4516-9867-A1D27C50A792}" destId="{AC424CD9-3FA9-4073-8A06-61DEEA234F5D}" srcOrd="1" destOrd="0" presId="urn:microsoft.com/office/officeart/2005/8/layout/orgChart1"/>
    <dgm:cxn modelId="{CA0DE77E-8A86-4151-A721-9A433B94DB0A}" type="presParOf" srcId="{AC424CD9-3FA9-4073-8A06-61DEEA234F5D}" destId="{D2A7DEF8-3564-415F-94AD-DD2B044081F8}" srcOrd="0" destOrd="0" presId="urn:microsoft.com/office/officeart/2005/8/layout/orgChart1"/>
    <dgm:cxn modelId="{3C724C05-CAB6-488F-925D-39A1288F0533}" type="presParOf" srcId="{AC424CD9-3FA9-4073-8A06-61DEEA234F5D}" destId="{B661221E-B58D-45DE-AE21-C1474199FD12}" srcOrd="1" destOrd="0" presId="urn:microsoft.com/office/officeart/2005/8/layout/orgChart1"/>
    <dgm:cxn modelId="{C57863F9-7C8A-462B-8590-2CB4BCE805B2}" type="presParOf" srcId="{B661221E-B58D-45DE-AE21-C1474199FD12}" destId="{C1213D0A-83E1-4329-8089-A82AB7271258}" srcOrd="0" destOrd="0" presId="urn:microsoft.com/office/officeart/2005/8/layout/orgChart1"/>
    <dgm:cxn modelId="{3B86C2D6-9A8F-4A45-8724-A861AE396A7B}" type="presParOf" srcId="{C1213D0A-83E1-4329-8089-A82AB7271258}" destId="{84A64D24-EC7E-46CB-8F0C-86DC5F97B002}" srcOrd="0" destOrd="0" presId="urn:microsoft.com/office/officeart/2005/8/layout/orgChart1"/>
    <dgm:cxn modelId="{C81709F9-E11D-4DC6-AFF2-13A6336DA122}" type="presParOf" srcId="{C1213D0A-83E1-4329-8089-A82AB7271258}" destId="{ACCEB5E4-F092-43AC-8ABE-932416A5C6B9}" srcOrd="1" destOrd="0" presId="urn:microsoft.com/office/officeart/2005/8/layout/orgChart1"/>
    <dgm:cxn modelId="{F8D58CAA-9F91-4E5E-975B-A6F1E05C5639}" type="presParOf" srcId="{B661221E-B58D-45DE-AE21-C1474199FD12}" destId="{19EA03B1-3042-47F1-B6DC-99A9D17F1053}" srcOrd="1" destOrd="0" presId="urn:microsoft.com/office/officeart/2005/8/layout/orgChart1"/>
    <dgm:cxn modelId="{80B35F1B-B86A-4772-B93D-3AC7FCC0ABD9}" type="presParOf" srcId="{19EA03B1-3042-47F1-B6DC-99A9D17F1053}" destId="{DF30A3EB-8EB5-4726-8353-CE9202968261}" srcOrd="0" destOrd="0" presId="urn:microsoft.com/office/officeart/2005/8/layout/orgChart1"/>
    <dgm:cxn modelId="{EF4FDEE8-4760-4A30-BD79-00476CE708BB}" type="presParOf" srcId="{19EA03B1-3042-47F1-B6DC-99A9D17F1053}" destId="{5E72AA77-3C36-4FC2-AC0C-4BC23F9D66E4}" srcOrd="1" destOrd="0" presId="urn:microsoft.com/office/officeart/2005/8/layout/orgChart1"/>
    <dgm:cxn modelId="{3B66FCA9-BBFD-4C1F-A0CD-2EF8676B0CF6}" type="presParOf" srcId="{5E72AA77-3C36-4FC2-AC0C-4BC23F9D66E4}" destId="{45D79A6E-09B0-4D36-957B-048EDBFAE168}" srcOrd="0" destOrd="0" presId="urn:microsoft.com/office/officeart/2005/8/layout/orgChart1"/>
    <dgm:cxn modelId="{C7BD5A52-5AE4-4FDF-BED0-FD8D7749C0DC}" type="presParOf" srcId="{45D79A6E-09B0-4D36-957B-048EDBFAE168}" destId="{BFC2F221-982E-429C-B115-7082062A7385}" srcOrd="0" destOrd="0" presId="urn:microsoft.com/office/officeart/2005/8/layout/orgChart1"/>
    <dgm:cxn modelId="{29933423-D455-4D9B-99E9-BE3AE7A897B7}" type="presParOf" srcId="{45D79A6E-09B0-4D36-957B-048EDBFAE168}" destId="{841CDE78-46BC-4C5A-8A89-159BD7A8DE0D}" srcOrd="1" destOrd="0" presId="urn:microsoft.com/office/officeart/2005/8/layout/orgChart1"/>
    <dgm:cxn modelId="{A7E0CC71-F2D0-437F-BB7A-3DFD5E90E995}" type="presParOf" srcId="{5E72AA77-3C36-4FC2-AC0C-4BC23F9D66E4}" destId="{A011B81C-C2C8-4C91-B4D8-A276DB21068B}" srcOrd="1" destOrd="0" presId="urn:microsoft.com/office/officeart/2005/8/layout/orgChart1"/>
    <dgm:cxn modelId="{753A037F-CB54-43E5-8119-A688B61FF68C}" type="presParOf" srcId="{5E72AA77-3C36-4FC2-AC0C-4BC23F9D66E4}" destId="{3D518608-99E5-4DB9-94F9-53BE5067FB5A}" srcOrd="2" destOrd="0" presId="urn:microsoft.com/office/officeart/2005/8/layout/orgChart1"/>
    <dgm:cxn modelId="{E3DF522C-2522-470A-88D5-159834E05332}" type="presParOf" srcId="{B661221E-B58D-45DE-AE21-C1474199FD12}" destId="{C6C8A91B-28D4-4356-849D-A79167A859CE}" srcOrd="2" destOrd="0" presId="urn:microsoft.com/office/officeart/2005/8/layout/orgChart1"/>
    <dgm:cxn modelId="{31F99021-8263-452A-B97F-06388337E591}" type="presParOf" srcId="{32FF5B19-DC9F-4516-9867-A1D27C50A792}" destId="{0F08A8E5-7205-4F73-9774-AB37AF04A197}" srcOrd="2" destOrd="0" presId="urn:microsoft.com/office/officeart/2005/8/layout/orgChart1"/>
    <dgm:cxn modelId="{06FA5609-E7C7-464B-849A-11737AE170DB}" type="presParOf" srcId="{00B9DFF6-7B4D-4E34-AC2B-16D7EF44CB3F}" destId="{CFC12954-82C3-4F36-9B43-77A1D9619277}" srcOrd="2" destOrd="0" presId="urn:microsoft.com/office/officeart/2005/8/layout/orgChart1"/>
    <dgm:cxn modelId="{4F4522FB-FFA4-4DC5-A5E1-DC8789502C14}" type="presParOf" srcId="{00B9DFF6-7B4D-4E34-AC2B-16D7EF44CB3F}" destId="{E3AF51AA-6608-4AA1-B9C1-E4E369472EFB}" srcOrd="3" destOrd="0" presId="urn:microsoft.com/office/officeart/2005/8/layout/orgChart1"/>
    <dgm:cxn modelId="{B0FC91B3-4AB1-4488-B836-547549B91FBC}" type="presParOf" srcId="{E3AF51AA-6608-4AA1-B9C1-E4E369472EFB}" destId="{307209FA-23D8-477A-BE10-A45C7FA58F94}" srcOrd="0" destOrd="0" presId="urn:microsoft.com/office/officeart/2005/8/layout/orgChart1"/>
    <dgm:cxn modelId="{6DD31890-EB66-48C4-ADFD-9B11289CC1A8}" type="presParOf" srcId="{307209FA-23D8-477A-BE10-A45C7FA58F94}" destId="{3FEEEB27-225B-4420-9364-7497A6D5A381}" srcOrd="0" destOrd="0" presId="urn:microsoft.com/office/officeart/2005/8/layout/orgChart1"/>
    <dgm:cxn modelId="{AD4BBE82-4300-472C-A11F-B06C0623DC52}" type="presParOf" srcId="{307209FA-23D8-477A-BE10-A45C7FA58F94}" destId="{D6F846AC-0D7F-4CD4-BEAB-3CF87D1F10A7}" srcOrd="1" destOrd="0" presId="urn:microsoft.com/office/officeart/2005/8/layout/orgChart1"/>
    <dgm:cxn modelId="{C5197320-53E1-494C-9826-87A9B0D3ECD3}" type="presParOf" srcId="{E3AF51AA-6608-4AA1-B9C1-E4E369472EFB}" destId="{E579E8FA-8765-4550-8FE5-724CFB2B27B9}" srcOrd="1" destOrd="0" presId="urn:microsoft.com/office/officeart/2005/8/layout/orgChart1"/>
    <dgm:cxn modelId="{70BFC748-926B-4F4D-8053-0F2FD5F2986A}" type="presParOf" srcId="{E579E8FA-8765-4550-8FE5-724CFB2B27B9}" destId="{095A3FB7-5A1E-439E-8589-895165EF79DA}" srcOrd="0" destOrd="0" presId="urn:microsoft.com/office/officeart/2005/8/layout/orgChart1"/>
    <dgm:cxn modelId="{2EEFB6A8-F471-4837-AF10-1BFDF66E4E52}" type="presParOf" srcId="{E579E8FA-8765-4550-8FE5-724CFB2B27B9}" destId="{7B4CA20E-A2AE-417C-9222-AFF99981ACA8}" srcOrd="1" destOrd="0" presId="urn:microsoft.com/office/officeart/2005/8/layout/orgChart1"/>
    <dgm:cxn modelId="{009A7CB7-CDFC-4AED-8B26-6DC81067F426}" type="presParOf" srcId="{7B4CA20E-A2AE-417C-9222-AFF99981ACA8}" destId="{F310F577-D297-432C-8007-EB6FC0333EAD}" srcOrd="0" destOrd="0" presId="urn:microsoft.com/office/officeart/2005/8/layout/orgChart1"/>
    <dgm:cxn modelId="{08E809E1-949C-4F2F-A8B2-178F99024703}" type="presParOf" srcId="{F310F577-D297-432C-8007-EB6FC0333EAD}" destId="{C42B1DF0-652D-49B4-B5FD-783123678FE2}" srcOrd="0" destOrd="0" presId="urn:microsoft.com/office/officeart/2005/8/layout/orgChart1"/>
    <dgm:cxn modelId="{43DF0584-965E-48C1-8D90-A670CCCCA591}" type="presParOf" srcId="{F310F577-D297-432C-8007-EB6FC0333EAD}" destId="{DBCAA885-AE8E-43F9-A241-6B3145AB8711}" srcOrd="1" destOrd="0" presId="urn:microsoft.com/office/officeart/2005/8/layout/orgChart1"/>
    <dgm:cxn modelId="{F2FEA66A-33FA-4C44-A167-63ABE2BA229D}" type="presParOf" srcId="{7B4CA20E-A2AE-417C-9222-AFF99981ACA8}" destId="{5420D66C-F40D-4BD0-BACB-6E9ADE298A1B}" srcOrd="1" destOrd="0" presId="urn:microsoft.com/office/officeart/2005/8/layout/orgChart1"/>
    <dgm:cxn modelId="{3F624CC4-43E7-46F8-87A2-AD61101F7DDD}" type="presParOf" srcId="{5420D66C-F40D-4BD0-BACB-6E9ADE298A1B}" destId="{C868EFC4-AD10-4924-940B-D105F3E54096}" srcOrd="0" destOrd="0" presId="urn:microsoft.com/office/officeart/2005/8/layout/orgChart1"/>
    <dgm:cxn modelId="{FE0248E7-5DE6-4DBA-A0A0-1A8D023398BB}" type="presParOf" srcId="{5420D66C-F40D-4BD0-BACB-6E9ADE298A1B}" destId="{86AABA14-20A8-4367-9C78-D77DBA5A8947}" srcOrd="1" destOrd="0" presId="urn:microsoft.com/office/officeart/2005/8/layout/orgChart1"/>
    <dgm:cxn modelId="{37C87E46-433C-441C-9689-FF869C2CB4EC}" type="presParOf" srcId="{86AABA14-20A8-4367-9C78-D77DBA5A8947}" destId="{62A94DB2-EE7C-4305-889A-1D5DE90B74C3}" srcOrd="0" destOrd="0" presId="urn:microsoft.com/office/officeart/2005/8/layout/orgChart1"/>
    <dgm:cxn modelId="{E4C66B90-4232-4C24-BC50-758B0C011453}" type="presParOf" srcId="{62A94DB2-EE7C-4305-889A-1D5DE90B74C3}" destId="{7FC77439-6FB2-4AFD-BE04-10BB6F991733}" srcOrd="0" destOrd="0" presId="urn:microsoft.com/office/officeart/2005/8/layout/orgChart1"/>
    <dgm:cxn modelId="{C7565399-E944-4364-A719-DFBAB2447DE5}" type="presParOf" srcId="{62A94DB2-EE7C-4305-889A-1D5DE90B74C3}" destId="{34C64E6A-9DFF-4F5C-AC98-B39C8CDDBB6F}" srcOrd="1" destOrd="0" presId="urn:microsoft.com/office/officeart/2005/8/layout/orgChart1"/>
    <dgm:cxn modelId="{C48AC692-FA12-4655-91C3-C3A288CF6F3A}" type="presParOf" srcId="{86AABA14-20A8-4367-9C78-D77DBA5A8947}" destId="{D02B14FD-C7C5-42ED-9BA8-460969F804C5}" srcOrd="1" destOrd="0" presId="urn:microsoft.com/office/officeart/2005/8/layout/orgChart1"/>
    <dgm:cxn modelId="{497C653B-DE51-4C8A-A3DD-08663682A9BF}" type="presParOf" srcId="{86AABA14-20A8-4367-9C78-D77DBA5A8947}" destId="{50D804F8-9F73-4FC3-B773-2F7C0ED03430}" srcOrd="2" destOrd="0" presId="urn:microsoft.com/office/officeart/2005/8/layout/orgChart1"/>
    <dgm:cxn modelId="{9C169963-3DC1-4E65-8A6E-728EF92CF3BC}" type="presParOf" srcId="{7B4CA20E-A2AE-417C-9222-AFF99981ACA8}" destId="{70021907-CE60-4A9C-85EB-7A1639D051A5}" srcOrd="2" destOrd="0" presId="urn:microsoft.com/office/officeart/2005/8/layout/orgChart1"/>
    <dgm:cxn modelId="{0D1FC9A1-F67F-4E63-A9F6-5EDE7145F608}" type="presParOf" srcId="{E579E8FA-8765-4550-8FE5-724CFB2B27B9}" destId="{45AFAB5A-FF72-4E46-AB2A-125A18E365C7}" srcOrd="2" destOrd="0" presId="urn:microsoft.com/office/officeart/2005/8/layout/orgChart1"/>
    <dgm:cxn modelId="{8DC879A9-3AF3-48B0-A1DE-4C59410CFDC5}" type="presParOf" srcId="{E579E8FA-8765-4550-8FE5-724CFB2B27B9}" destId="{933F4A8E-8DDD-4097-9EC1-81D51AE5A678}" srcOrd="3" destOrd="0" presId="urn:microsoft.com/office/officeart/2005/8/layout/orgChart1"/>
    <dgm:cxn modelId="{F18601A1-D716-40A5-9808-FD03B308A71F}" type="presParOf" srcId="{933F4A8E-8DDD-4097-9EC1-81D51AE5A678}" destId="{0B473CEB-23C2-449B-BA33-30C7EED36DEC}" srcOrd="0" destOrd="0" presId="urn:microsoft.com/office/officeart/2005/8/layout/orgChart1"/>
    <dgm:cxn modelId="{FB45E61B-89A7-4A25-8C81-3D114B38555B}" type="presParOf" srcId="{0B473CEB-23C2-449B-BA33-30C7EED36DEC}" destId="{BF545ED0-21C7-4AD9-9B10-05E340044E5C}" srcOrd="0" destOrd="0" presId="urn:microsoft.com/office/officeart/2005/8/layout/orgChart1"/>
    <dgm:cxn modelId="{6403E7A1-4E19-4608-9129-510B913D677C}" type="presParOf" srcId="{0B473CEB-23C2-449B-BA33-30C7EED36DEC}" destId="{D93396CC-AA9D-4E8C-A5FF-8EF43889977A}" srcOrd="1" destOrd="0" presId="urn:microsoft.com/office/officeart/2005/8/layout/orgChart1"/>
    <dgm:cxn modelId="{FA4C958F-90BA-46A7-AB66-42DA1902B845}" type="presParOf" srcId="{933F4A8E-8DDD-4097-9EC1-81D51AE5A678}" destId="{20C41486-939F-4809-AE60-79EC8C9CC7D4}" srcOrd="1" destOrd="0" presId="urn:microsoft.com/office/officeart/2005/8/layout/orgChart1"/>
    <dgm:cxn modelId="{5072F790-02C3-4761-AAE5-B8A6B1BD8ABB}" type="presParOf" srcId="{20C41486-939F-4809-AE60-79EC8C9CC7D4}" destId="{F6747693-35A5-4134-ADFD-3A763DEA8867}" srcOrd="0" destOrd="0" presId="urn:microsoft.com/office/officeart/2005/8/layout/orgChart1"/>
    <dgm:cxn modelId="{FF286CC9-8545-4C53-97AD-B37CFA6E116B}" type="presParOf" srcId="{20C41486-939F-4809-AE60-79EC8C9CC7D4}" destId="{547C51B8-61A0-4589-A742-94AF7EFB4EE8}" srcOrd="1" destOrd="0" presId="urn:microsoft.com/office/officeart/2005/8/layout/orgChart1"/>
    <dgm:cxn modelId="{02235C31-37EB-4A34-8813-3E176F118A0C}" type="presParOf" srcId="{547C51B8-61A0-4589-A742-94AF7EFB4EE8}" destId="{A62D6A4B-337A-41B4-BAC8-0D3A440B77E6}" srcOrd="0" destOrd="0" presId="urn:microsoft.com/office/officeart/2005/8/layout/orgChart1"/>
    <dgm:cxn modelId="{F00A89FE-AA45-4B49-827F-CEA17B9B6B87}" type="presParOf" srcId="{A62D6A4B-337A-41B4-BAC8-0D3A440B77E6}" destId="{018C5D1A-5990-46B6-87EE-FF32FC50E919}" srcOrd="0" destOrd="0" presId="urn:microsoft.com/office/officeart/2005/8/layout/orgChart1"/>
    <dgm:cxn modelId="{522CBE2A-7604-47F2-A0A9-B00FE03B8B0D}" type="presParOf" srcId="{A62D6A4B-337A-41B4-BAC8-0D3A440B77E6}" destId="{6659A7A3-E832-4FCE-8514-D331C10886B2}" srcOrd="1" destOrd="0" presId="urn:microsoft.com/office/officeart/2005/8/layout/orgChart1"/>
    <dgm:cxn modelId="{4EB666C4-21FF-4C95-91FD-E059B0828EBE}" type="presParOf" srcId="{547C51B8-61A0-4589-A742-94AF7EFB4EE8}" destId="{A210C205-5C01-49CD-9BC3-654DB2A409DB}" srcOrd="1" destOrd="0" presId="urn:microsoft.com/office/officeart/2005/8/layout/orgChart1"/>
    <dgm:cxn modelId="{492E6E02-A968-40F9-9F77-D6D52C07444C}" type="presParOf" srcId="{547C51B8-61A0-4589-A742-94AF7EFB4EE8}" destId="{A288CE96-F5E1-4F67-8FDE-18FD0303F747}" srcOrd="2" destOrd="0" presId="urn:microsoft.com/office/officeart/2005/8/layout/orgChart1"/>
    <dgm:cxn modelId="{90D7D3A7-FC9E-4963-8931-19E1E7C05801}" type="presParOf" srcId="{933F4A8E-8DDD-4097-9EC1-81D51AE5A678}" destId="{72D95C28-13B8-4D8E-82C3-B7819C43F3DE}" srcOrd="2" destOrd="0" presId="urn:microsoft.com/office/officeart/2005/8/layout/orgChart1"/>
    <dgm:cxn modelId="{10DA6ABB-04F0-4330-B7D3-02572EE45C64}" type="presParOf" srcId="{E3AF51AA-6608-4AA1-B9C1-E4E369472EFB}" destId="{523C9413-B253-4D9D-AFE9-30694C0D8CFB}" srcOrd="2" destOrd="0" presId="urn:microsoft.com/office/officeart/2005/8/layout/orgChart1"/>
    <dgm:cxn modelId="{0ED5F48E-AFD6-40B7-8B22-895991FAE3F2}" type="presParOf" srcId="{AFC131CE-E583-45A9-A449-30C86865CC3A}" destId="{215D4764-919D-436E-8114-8C147AFDD46E}" srcOrd="2" destOrd="0" presId="urn:microsoft.com/office/officeart/2005/8/layout/orgChart1"/>
  </dgm:cxnLst>
  <dgm:bg>
    <a:solidFill>
      <a:schemeClr val="bg1"/>
    </a:solidFill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8.xml><?xml version="1.0" encoding="utf-8"?>
<dgm:dataModel xmlns:dgm="http://schemas.openxmlformats.org/drawingml/2006/diagram" xmlns:a="http://schemas.openxmlformats.org/drawingml/2006/main">
  <dgm:ptLst>
    <dgm:pt modelId="{157FFD21-D24A-484A-BBDC-D6900AFCBB20}" type="doc">
      <dgm:prSet loTypeId="urn:microsoft.com/office/officeart/2005/8/layout/orgChart1" loCatId="hierarchy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GB"/>
        </a:p>
      </dgm:t>
    </dgm:pt>
    <dgm:pt modelId="{A219169B-AE2F-4F50-B6F3-6159F520190A}">
      <dgm:prSet phldrT="[Text]" custT="1"/>
      <dgm:spPr/>
      <dgm:t>
        <a:bodyPr/>
        <a:lstStyle/>
        <a:p>
          <a:r>
            <a:rPr lang="en-GB" sz="1800" b="1" dirty="0"/>
            <a:t>Your Project Approach</a:t>
          </a:r>
        </a:p>
      </dgm:t>
    </dgm:pt>
    <dgm:pt modelId="{2A98C910-5ABA-4BDB-9059-336FFF2E628B}" type="parTrans" cxnId="{A4333347-19BA-4BF2-B43D-412756865ADB}">
      <dgm:prSet/>
      <dgm:spPr/>
      <dgm:t>
        <a:bodyPr/>
        <a:lstStyle/>
        <a:p>
          <a:endParaRPr lang="en-GB"/>
        </a:p>
      </dgm:t>
    </dgm:pt>
    <dgm:pt modelId="{FE81B769-D328-4F5A-BE7E-E97E1BB7EA3C}" type="sibTrans" cxnId="{A4333347-19BA-4BF2-B43D-412756865ADB}">
      <dgm:prSet/>
      <dgm:spPr/>
      <dgm:t>
        <a:bodyPr/>
        <a:lstStyle/>
        <a:p>
          <a:endParaRPr lang="en-GB"/>
        </a:p>
      </dgm:t>
    </dgm:pt>
    <dgm:pt modelId="{3165E16D-F80C-4943-B572-AE61ED2F25AC}">
      <dgm:prSet phldrT="[Text]"/>
      <dgm:spPr>
        <a:solidFill>
          <a:schemeClr val="accent4"/>
        </a:solidFill>
        <a:ln>
          <a:solidFill>
            <a:schemeClr val="bg1"/>
          </a:solidFill>
        </a:ln>
      </dgm:spPr>
      <dgm:t>
        <a:bodyPr/>
        <a:lstStyle/>
        <a:p>
          <a:r>
            <a:rPr lang="en-GB" dirty="0">
              <a:solidFill>
                <a:schemeClr val="bg1"/>
              </a:solidFill>
            </a:rPr>
            <a:t>SDLC Approach</a:t>
          </a:r>
        </a:p>
      </dgm:t>
    </dgm:pt>
    <dgm:pt modelId="{1FEAC702-2C41-4531-9B7A-91B13452BECD}" type="parTrans" cxnId="{A34EA7E2-2C34-478A-8F88-65EAE90853CC}">
      <dgm:prSet/>
      <dgm:spPr/>
      <dgm:t>
        <a:bodyPr/>
        <a:lstStyle/>
        <a:p>
          <a:endParaRPr lang="en-GB"/>
        </a:p>
      </dgm:t>
    </dgm:pt>
    <dgm:pt modelId="{C7FD0543-2D9A-45E3-B930-C864CD49232A}" type="sibTrans" cxnId="{A34EA7E2-2C34-478A-8F88-65EAE90853CC}">
      <dgm:prSet/>
      <dgm:spPr/>
      <dgm:t>
        <a:bodyPr/>
        <a:lstStyle/>
        <a:p>
          <a:endParaRPr lang="en-GB"/>
        </a:p>
      </dgm:t>
    </dgm:pt>
    <dgm:pt modelId="{D261D79A-68B4-4D62-964F-7694182FA88D}">
      <dgm:prSet phldrT="[Text]"/>
      <dgm:spPr>
        <a:solidFill>
          <a:srgbClr val="FFFF00"/>
        </a:solidFill>
        <a:ln>
          <a:solidFill>
            <a:schemeClr val="tx1"/>
          </a:solidFill>
        </a:ln>
      </dgm:spPr>
      <dgm:t>
        <a:bodyPr/>
        <a:lstStyle/>
        <a:p>
          <a:r>
            <a:rPr lang="en-GB" dirty="0">
              <a:solidFill>
                <a:schemeClr val="tx1"/>
              </a:solidFill>
            </a:rPr>
            <a:t>Field Research</a:t>
          </a:r>
        </a:p>
      </dgm:t>
    </dgm:pt>
    <dgm:pt modelId="{6E933F28-9932-45D8-90F5-652AF99C41AE}" type="parTrans" cxnId="{7DAEDACD-8E2D-4B42-ABD0-AD93C66A67E1}">
      <dgm:prSet/>
      <dgm:spPr/>
      <dgm:t>
        <a:bodyPr/>
        <a:lstStyle/>
        <a:p>
          <a:endParaRPr lang="en-GB"/>
        </a:p>
      </dgm:t>
    </dgm:pt>
    <dgm:pt modelId="{96640E5E-B00B-47B7-A905-0CB12D62FA35}" type="sibTrans" cxnId="{7DAEDACD-8E2D-4B42-ABD0-AD93C66A67E1}">
      <dgm:prSet/>
      <dgm:spPr/>
      <dgm:t>
        <a:bodyPr/>
        <a:lstStyle/>
        <a:p>
          <a:endParaRPr lang="en-GB"/>
        </a:p>
      </dgm:t>
    </dgm:pt>
    <dgm:pt modelId="{FC6DEF4B-A605-4F9B-B056-DC18CBA0F5FB}">
      <dgm:prSet phldrT="[Text]"/>
      <dgm:spPr>
        <a:solidFill>
          <a:schemeClr val="accent4"/>
        </a:solidFill>
        <a:ln>
          <a:solidFill>
            <a:schemeClr val="bg1"/>
          </a:solidFill>
        </a:ln>
      </dgm:spPr>
      <dgm:t>
        <a:bodyPr/>
        <a:lstStyle/>
        <a:p>
          <a:r>
            <a:rPr lang="en-GB" dirty="0">
              <a:solidFill>
                <a:schemeClr val="bg1"/>
              </a:solidFill>
            </a:rPr>
            <a:t>SSADM, Agile, Waterfall…etc</a:t>
          </a:r>
        </a:p>
      </dgm:t>
    </dgm:pt>
    <dgm:pt modelId="{8284151A-C276-4668-823D-B97BB9228E41}" type="parTrans" cxnId="{818784D9-4EBF-44E5-93A3-6CA9FD3B81B9}">
      <dgm:prSet/>
      <dgm:spPr/>
      <dgm:t>
        <a:bodyPr/>
        <a:lstStyle/>
        <a:p>
          <a:endParaRPr lang="en-GB"/>
        </a:p>
      </dgm:t>
    </dgm:pt>
    <dgm:pt modelId="{C3CA9E23-8F0E-4187-B7D8-F93D91305EC6}" type="sibTrans" cxnId="{818784D9-4EBF-44E5-93A3-6CA9FD3B81B9}">
      <dgm:prSet/>
      <dgm:spPr/>
      <dgm:t>
        <a:bodyPr/>
        <a:lstStyle/>
        <a:p>
          <a:endParaRPr lang="en-GB"/>
        </a:p>
      </dgm:t>
    </dgm:pt>
    <dgm:pt modelId="{CF26DF82-0C6D-4013-B702-AD2E74B94819}">
      <dgm:prSet phldrT="[Text]"/>
      <dgm:spPr>
        <a:solidFill>
          <a:schemeClr val="accent6"/>
        </a:solidFill>
        <a:ln>
          <a:solidFill>
            <a:schemeClr val="bg1"/>
          </a:solidFill>
        </a:ln>
      </dgm:spPr>
      <dgm:t>
        <a:bodyPr/>
        <a:lstStyle/>
        <a:p>
          <a:r>
            <a:rPr lang="en-GB" dirty="0">
              <a:solidFill>
                <a:schemeClr val="bg1"/>
              </a:solidFill>
            </a:rPr>
            <a:t>Kanban, Scrum, Gantt chart…etc</a:t>
          </a:r>
        </a:p>
      </dgm:t>
    </dgm:pt>
    <dgm:pt modelId="{25FC02E0-EDF5-41EF-B372-C6EFB14F639B}" type="parTrans" cxnId="{A273969B-7A54-4962-B271-1C429108B2C0}">
      <dgm:prSet/>
      <dgm:spPr/>
      <dgm:t>
        <a:bodyPr/>
        <a:lstStyle/>
        <a:p>
          <a:endParaRPr lang="en-GB"/>
        </a:p>
      </dgm:t>
    </dgm:pt>
    <dgm:pt modelId="{B8679F27-072C-4BEE-A8E1-86E719D817A8}" type="sibTrans" cxnId="{A273969B-7A54-4962-B271-1C429108B2C0}">
      <dgm:prSet/>
      <dgm:spPr/>
      <dgm:t>
        <a:bodyPr/>
        <a:lstStyle/>
        <a:p>
          <a:endParaRPr lang="en-GB"/>
        </a:p>
      </dgm:t>
    </dgm:pt>
    <dgm:pt modelId="{3377243D-E7AC-4F2B-83BE-98DD559F8F5E}">
      <dgm:prSet phldrT="[Text]"/>
      <dgm:spPr/>
      <dgm:t>
        <a:bodyPr/>
        <a:lstStyle/>
        <a:p>
          <a:r>
            <a:rPr lang="en-GB" dirty="0"/>
            <a:t>Quantitative</a:t>
          </a:r>
        </a:p>
      </dgm:t>
    </dgm:pt>
    <dgm:pt modelId="{C9B214FE-31BC-409F-87EA-629CFCC18287}" type="parTrans" cxnId="{4858A39E-357B-42C5-9035-C7457406CF50}">
      <dgm:prSet/>
      <dgm:spPr/>
      <dgm:t>
        <a:bodyPr/>
        <a:lstStyle/>
        <a:p>
          <a:endParaRPr lang="en-GB"/>
        </a:p>
      </dgm:t>
    </dgm:pt>
    <dgm:pt modelId="{084AE076-FF41-4E2C-A046-22B943A19079}" type="sibTrans" cxnId="{4858A39E-357B-42C5-9035-C7457406CF50}">
      <dgm:prSet/>
      <dgm:spPr/>
      <dgm:t>
        <a:bodyPr/>
        <a:lstStyle/>
        <a:p>
          <a:endParaRPr lang="en-GB"/>
        </a:p>
      </dgm:t>
    </dgm:pt>
    <dgm:pt modelId="{0266637F-1548-45D2-9478-DC8D1967B3DB}">
      <dgm:prSet phldrT="[Text]"/>
      <dgm:spPr>
        <a:solidFill>
          <a:srgbClr val="FFFF00"/>
        </a:solidFill>
        <a:ln>
          <a:solidFill>
            <a:schemeClr val="tx1"/>
          </a:solidFill>
        </a:ln>
      </dgm:spPr>
      <dgm:t>
        <a:bodyPr/>
        <a:lstStyle/>
        <a:p>
          <a:r>
            <a:rPr lang="en-GB" dirty="0">
              <a:solidFill>
                <a:schemeClr val="tx1"/>
              </a:solidFill>
            </a:rPr>
            <a:t>Qualitative</a:t>
          </a:r>
        </a:p>
      </dgm:t>
    </dgm:pt>
    <dgm:pt modelId="{25518C61-279E-40A3-8765-E48F0C9A5175}" type="parTrans" cxnId="{BA73CB6A-F152-4000-8941-D9C8F23A2A18}">
      <dgm:prSet/>
      <dgm:spPr/>
      <dgm:t>
        <a:bodyPr/>
        <a:lstStyle/>
        <a:p>
          <a:endParaRPr lang="en-GB"/>
        </a:p>
      </dgm:t>
    </dgm:pt>
    <dgm:pt modelId="{698A849D-1D05-42E9-AF8A-A6F312B8C80B}" type="sibTrans" cxnId="{BA73CB6A-F152-4000-8941-D9C8F23A2A18}">
      <dgm:prSet/>
      <dgm:spPr/>
      <dgm:t>
        <a:bodyPr/>
        <a:lstStyle/>
        <a:p>
          <a:endParaRPr lang="en-GB"/>
        </a:p>
      </dgm:t>
    </dgm:pt>
    <dgm:pt modelId="{BA81206E-E5B7-430C-A142-4A54E39ECA5B}">
      <dgm:prSet phldrT="[Text]"/>
      <dgm:spPr/>
      <dgm:t>
        <a:bodyPr/>
        <a:lstStyle/>
        <a:p>
          <a:r>
            <a:rPr lang="en-GB" dirty="0"/>
            <a:t>Surveys, Questionnaires, datasets…</a:t>
          </a:r>
        </a:p>
      </dgm:t>
    </dgm:pt>
    <dgm:pt modelId="{258326EF-BBFC-4D89-8763-10E9EF3BA8CC}" type="parTrans" cxnId="{BAF65294-279E-40E8-AA4B-2DECBD9FD68B}">
      <dgm:prSet/>
      <dgm:spPr/>
      <dgm:t>
        <a:bodyPr/>
        <a:lstStyle/>
        <a:p>
          <a:endParaRPr lang="en-GB"/>
        </a:p>
      </dgm:t>
    </dgm:pt>
    <dgm:pt modelId="{F1FB442E-3FF4-46BF-8FFC-951C10551CBA}" type="sibTrans" cxnId="{BAF65294-279E-40E8-AA4B-2DECBD9FD68B}">
      <dgm:prSet/>
      <dgm:spPr/>
      <dgm:t>
        <a:bodyPr/>
        <a:lstStyle/>
        <a:p>
          <a:endParaRPr lang="en-GB"/>
        </a:p>
      </dgm:t>
    </dgm:pt>
    <dgm:pt modelId="{D9BC4CFF-751C-4088-B320-3E2C58D49906}">
      <dgm:prSet phldrT="[Text]"/>
      <dgm:spPr>
        <a:solidFill>
          <a:srgbClr val="FFFF00"/>
        </a:solidFill>
        <a:ln>
          <a:solidFill>
            <a:schemeClr val="tx1"/>
          </a:solidFill>
        </a:ln>
      </dgm:spPr>
      <dgm:t>
        <a:bodyPr/>
        <a:lstStyle/>
        <a:p>
          <a:r>
            <a:rPr lang="en-GB" dirty="0">
              <a:solidFill>
                <a:schemeClr val="tx1"/>
              </a:solidFill>
            </a:rPr>
            <a:t>Interviews, focus groups, Text analysis…etc</a:t>
          </a:r>
        </a:p>
      </dgm:t>
    </dgm:pt>
    <dgm:pt modelId="{C888379C-4CD6-46AE-9232-7C555A3D280B}" type="parTrans" cxnId="{65CD252E-763C-4E0F-851E-2AE11C22823C}">
      <dgm:prSet/>
      <dgm:spPr/>
      <dgm:t>
        <a:bodyPr/>
        <a:lstStyle/>
        <a:p>
          <a:endParaRPr lang="en-GB"/>
        </a:p>
      </dgm:t>
    </dgm:pt>
    <dgm:pt modelId="{9690ADC1-4A29-44B7-B549-CF20F3BAF61A}" type="sibTrans" cxnId="{65CD252E-763C-4E0F-851E-2AE11C22823C}">
      <dgm:prSet/>
      <dgm:spPr/>
      <dgm:t>
        <a:bodyPr/>
        <a:lstStyle/>
        <a:p>
          <a:endParaRPr lang="en-GB"/>
        </a:p>
      </dgm:t>
    </dgm:pt>
    <dgm:pt modelId="{9A4AB3E2-D2AC-4D3F-9645-E1283208925B}" type="pres">
      <dgm:prSet presAssocID="{157FFD21-D24A-484A-BBDC-D6900AFCBB2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AFC131CE-E583-45A9-A449-30C86865CC3A}" type="pres">
      <dgm:prSet presAssocID="{A219169B-AE2F-4F50-B6F3-6159F520190A}" presName="hierRoot1" presStyleCnt="0">
        <dgm:presLayoutVars>
          <dgm:hierBranch val="init"/>
        </dgm:presLayoutVars>
      </dgm:prSet>
      <dgm:spPr/>
    </dgm:pt>
    <dgm:pt modelId="{1AC3D6EF-24A0-4B48-8ACA-421350BDE131}" type="pres">
      <dgm:prSet presAssocID="{A219169B-AE2F-4F50-B6F3-6159F520190A}" presName="rootComposite1" presStyleCnt="0"/>
      <dgm:spPr/>
    </dgm:pt>
    <dgm:pt modelId="{ADF4F902-5E7D-4992-AD64-617D0B9D7F91}" type="pres">
      <dgm:prSet presAssocID="{A219169B-AE2F-4F50-B6F3-6159F520190A}" presName="rootText1" presStyleLbl="node0" presStyleIdx="0" presStyleCnt="1">
        <dgm:presLayoutVars>
          <dgm:chPref val="3"/>
        </dgm:presLayoutVars>
      </dgm:prSet>
      <dgm:spPr/>
    </dgm:pt>
    <dgm:pt modelId="{2AF56341-F45C-4BE8-82A5-8696654AB9C0}" type="pres">
      <dgm:prSet presAssocID="{A219169B-AE2F-4F50-B6F3-6159F520190A}" presName="rootConnector1" presStyleLbl="node1" presStyleIdx="0" presStyleCnt="0"/>
      <dgm:spPr/>
    </dgm:pt>
    <dgm:pt modelId="{00B9DFF6-7B4D-4E34-AC2B-16D7EF44CB3F}" type="pres">
      <dgm:prSet presAssocID="{A219169B-AE2F-4F50-B6F3-6159F520190A}" presName="hierChild2" presStyleCnt="0"/>
      <dgm:spPr/>
    </dgm:pt>
    <dgm:pt modelId="{C1FA120E-A23D-41E4-8B20-62D5EC8D37C2}" type="pres">
      <dgm:prSet presAssocID="{1FEAC702-2C41-4531-9B7A-91B13452BECD}" presName="Name37" presStyleLbl="parChTrans1D2" presStyleIdx="0" presStyleCnt="2"/>
      <dgm:spPr/>
    </dgm:pt>
    <dgm:pt modelId="{32FF5B19-DC9F-4516-9867-A1D27C50A792}" type="pres">
      <dgm:prSet presAssocID="{3165E16D-F80C-4943-B572-AE61ED2F25AC}" presName="hierRoot2" presStyleCnt="0">
        <dgm:presLayoutVars>
          <dgm:hierBranch val="init"/>
        </dgm:presLayoutVars>
      </dgm:prSet>
      <dgm:spPr/>
    </dgm:pt>
    <dgm:pt modelId="{53A289C1-8B10-4D15-AEF0-A1AE4A955529}" type="pres">
      <dgm:prSet presAssocID="{3165E16D-F80C-4943-B572-AE61ED2F25AC}" presName="rootComposite" presStyleCnt="0"/>
      <dgm:spPr/>
    </dgm:pt>
    <dgm:pt modelId="{D0A1F7E4-ACFF-4B5F-94E7-346B607BE87E}" type="pres">
      <dgm:prSet presAssocID="{3165E16D-F80C-4943-B572-AE61ED2F25AC}" presName="rootText" presStyleLbl="node2" presStyleIdx="0" presStyleCnt="2">
        <dgm:presLayoutVars>
          <dgm:chPref val="3"/>
        </dgm:presLayoutVars>
      </dgm:prSet>
      <dgm:spPr/>
    </dgm:pt>
    <dgm:pt modelId="{B01C2A1E-4319-46EC-9FE3-4E49BDB12708}" type="pres">
      <dgm:prSet presAssocID="{3165E16D-F80C-4943-B572-AE61ED2F25AC}" presName="rootConnector" presStyleLbl="node2" presStyleIdx="0" presStyleCnt="2"/>
      <dgm:spPr/>
    </dgm:pt>
    <dgm:pt modelId="{AC424CD9-3FA9-4073-8A06-61DEEA234F5D}" type="pres">
      <dgm:prSet presAssocID="{3165E16D-F80C-4943-B572-AE61ED2F25AC}" presName="hierChild4" presStyleCnt="0"/>
      <dgm:spPr/>
    </dgm:pt>
    <dgm:pt modelId="{D2A7DEF8-3564-415F-94AD-DD2B044081F8}" type="pres">
      <dgm:prSet presAssocID="{8284151A-C276-4668-823D-B97BB9228E41}" presName="Name37" presStyleLbl="parChTrans1D3" presStyleIdx="0" presStyleCnt="3"/>
      <dgm:spPr/>
    </dgm:pt>
    <dgm:pt modelId="{B661221E-B58D-45DE-AE21-C1474199FD12}" type="pres">
      <dgm:prSet presAssocID="{FC6DEF4B-A605-4F9B-B056-DC18CBA0F5FB}" presName="hierRoot2" presStyleCnt="0">
        <dgm:presLayoutVars>
          <dgm:hierBranch val="init"/>
        </dgm:presLayoutVars>
      </dgm:prSet>
      <dgm:spPr/>
    </dgm:pt>
    <dgm:pt modelId="{C1213D0A-83E1-4329-8089-A82AB7271258}" type="pres">
      <dgm:prSet presAssocID="{FC6DEF4B-A605-4F9B-B056-DC18CBA0F5FB}" presName="rootComposite" presStyleCnt="0"/>
      <dgm:spPr/>
    </dgm:pt>
    <dgm:pt modelId="{84A64D24-EC7E-46CB-8F0C-86DC5F97B002}" type="pres">
      <dgm:prSet presAssocID="{FC6DEF4B-A605-4F9B-B056-DC18CBA0F5FB}" presName="rootText" presStyleLbl="node3" presStyleIdx="0" presStyleCnt="3">
        <dgm:presLayoutVars>
          <dgm:chPref val="3"/>
        </dgm:presLayoutVars>
      </dgm:prSet>
      <dgm:spPr/>
    </dgm:pt>
    <dgm:pt modelId="{ACCEB5E4-F092-43AC-8ABE-932416A5C6B9}" type="pres">
      <dgm:prSet presAssocID="{FC6DEF4B-A605-4F9B-B056-DC18CBA0F5FB}" presName="rootConnector" presStyleLbl="node3" presStyleIdx="0" presStyleCnt="3"/>
      <dgm:spPr/>
    </dgm:pt>
    <dgm:pt modelId="{19EA03B1-3042-47F1-B6DC-99A9D17F1053}" type="pres">
      <dgm:prSet presAssocID="{FC6DEF4B-A605-4F9B-B056-DC18CBA0F5FB}" presName="hierChild4" presStyleCnt="0"/>
      <dgm:spPr/>
    </dgm:pt>
    <dgm:pt modelId="{DF30A3EB-8EB5-4726-8353-CE9202968261}" type="pres">
      <dgm:prSet presAssocID="{25FC02E0-EDF5-41EF-B372-C6EFB14F639B}" presName="Name37" presStyleLbl="parChTrans1D4" presStyleIdx="0" presStyleCnt="3"/>
      <dgm:spPr/>
    </dgm:pt>
    <dgm:pt modelId="{5E72AA77-3C36-4FC2-AC0C-4BC23F9D66E4}" type="pres">
      <dgm:prSet presAssocID="{CF26DF82-0C6D-4013-B702-AD2E74B94819}" presName="hierRoot2" presStyleCnt="0">
        <dgm:presLayoutVars>
          <dgm:hierBranch val="init"/>
        </dgm:presLayoutVars>
      </dgm:prSet>
      <dgm:spPr/>
    </dgm:pt>
    <dgm:pt modelId="{45D79A6E-09B0-4D36-957B-048EDBFAE168}" type="pres">
      <dgm:prSet presAssocID="{CF26DF82-0C6D-4013-B702-AD2E74B94819}" presName="rootComposite" presStyleCnt="0"/>
      <dgm:spPr/>
    </dgm:pt>
    <dgm:pt modelId="{BFC2F221-982E-429C-B115-7082062A7385}" type="pres">
      <dgm:prSet presAssocID="{CF26DF82-0C6D-4013-B702-AD2E74B94819}" presName="rootText" presStyleLbl="node4" presStyleIdx="0" presStyleCnt="3">
        <dgm:presLayoutVars>
          <dgm:chPref val="3"/>
        </dgm:presLayoutVars>
      </dgm:prSet>
      <dgm:spPr/>
    </dgm:pt>
    <dgm:pt modelId="{841CDE78-46BC-4C5A-8A89-159BD7A8DE0D}" type="pres">
      <dgm:prSet presAssocID="{CF26DF82-0C6D-4013-B702-AD2E74B94819}" presName="rootConnector" presStyleLbl="node4" presStyleIdx="0" presStyleCnt="3"/>
      <dgm:spPr/>
    </dgm:pt>
    <dgm:pt modelId="{A011B81C-C2C8-4C91-B4D8-A276DB21068B}" type="pres">
      <dgm:prSet presAssocID="{CF26DF82-0C6D-4013-B702-AD2E74B94819}" presName="hierChild4" presStyleCnt="0"/>
      <dgm:spPr/>
    </dgm:pt>
    <dgm:pt modelId="{3D518608-99E5-4DB9-94F9-53BE5067FB5A}" type="pres">
      <dgm:prSet presAssocID="{CF26DF82-0C6D-4013-B702-AD2E74B94819}" presName="hierChild5" presStyleCnt="0"/>
      <dgm:spPr/>
    </dgm:pt>
    <dgm:pt modelId="{C6C8A91B-28D4-4356-849D-A79167A859CE}" type="pres">
      <dgm:prSet presAssocID="{FC6DEF4B-A605-4F9B-B056-DC18CBA0F5FB}" presName="hierChild5" presStyleCnt="0"/>
      <dgm:spPr/>
    </dgm:pt>
    <dgm:pt modelId="{0F08A8E5-7205-4F73-9774-AB37AF04A197}" type="pres">
      <dgm:prSet presAssocID="{3165E16D-F80C-4943-B572-AE61ED2F25AC}" presName="hierChild5" presStyleCnt="0"/>
      <dgm:spPr/>
    </dgm:pt>
    <dgm:pt modelId="{CFC12954-82C3-4F36-9B43-77A1D9619277}" type="pres">
      <dgm:prSet presAssocID="{6E933F28-9932-45D8-90F5-652AF99C41AE}" presName="Name37" presStyleLbl="parChTrans1D2" presStyleIdx="1" presStyleCnt="2"/>
      <dgm:spPr/>
    </dgm:pt>
    <dgm:pt modelId="{E3AF51AA-6608-4AA1-B9C1-E4E369472EFB}" type="pres">
      <dgm:prSet presAssocID="{D261D79A-68B4-4D62-964F-7694182FA88D}" presName="hierRoot2" presStyleCnt="0">
        <dgm:presLayoutVars>
          <dgm:hierBranch val="init"/>
        </dgm:presLayoutVars>
      </dgm:prSet>
      <dgm:spPr/>
    </dgm:pt>
    <dgm:pt modelId="{307209FA-23D8-477A-BE10-A45C7FA58F94}" type="pres">
      <dgm:prSet presAssocID="{D261D79A-68B4-4D62-964F-7694182FA88D}" presName="rootComposite" presStyleCnt="0"/>
      <dgm:spPr/>
    </dgm:pt>
    <dgm:pt modelId="{3FEEEB27-225B-4420-9364-7497A6D5A381}" type="pres">
      <dgm:prSet presAssocID="{D261D79A-68B4-4D62-964F-7694182FA88D}" presName="rootText" presStyleLbl="node2" presStyleIdx="1" presStyleCnt="2">
        <dgm:presLayoutVars>
          <dgm:chPref val="3"/>
        </dgm:presLayoutVars>
      </dgm:prSet>
      <dgm:spPr/>
    </dgm:pt>
    <dgm:pt modelId="{D6F846AC-0D7F-4CD4-BEAB-3CF87D1F10A7}" type="pres">
      <dgm:prSet presAssocID="{D261D79A-68B4-4D62-964F-7694182FA88D}" presName="rootConnector" presStyleLbl="node2" presStyleIdx="1" presStyleCnt="2"/>
      <dgm:spPr/>
    </dgm:pt>
    <dgm:pt modelId="{E579E8FA-8765-4550-8FE5-724CFB2B27B9}" type="pres">
      <dgm:prSet presAssocID="{D261D79A-68B4-4D62-964F-7694182FA88D}" presName="hierChild4" presStyleCnt="0"/>
      <dgm:spPr/>
    </dgm:pt>
    <dgm:pt modelId="{095A3FB7-5A1E-439E-8589-895165EF79DA}" type="pres">
      <dgm:prSet presAssocID="{C9B214FE-31BC-409F-87EA-629CFCC18287}" presName="Name37" presStyleLbl="parChTrans1D3" presStyleIdx="1" presStyleCnt="3"/>
      <dgm:spPr/>
    </dgm:pt>
    <dgm:pt modelId="{7B4CA20E-A2AE-417C-9222-AFF99981ACA8}" type="pres">
      <dgm:prSet presAssocID="{3377243D-E7AC-4F2B-83BE-98DD559F8F5E}" presName="hierRoot2" presStyleCnt="0">
        <dgm:presLayoutVars>
          <dgm:hierBranch val="init"/>
        </dgm:presLayoutVars>
      </dgm:prSet>
      <dgm:spPr/>
    </dgm:pt>
    <dgm:pt modelId="{F310F577-D297-432C-8007-EB6FC0333EAD}" type="pres">
      <dgm:prSet presAssocID="{3377243D-E7AC-4F2B-83BE-98DD559F8F5E}" presName="rootComposite" presStyleCnt="0"/>
      <dgm:spPr/>
    </dgm:pt>
    <dgm:pt modelId="{C42B1DF0-652D-49B4-B5FD-783123678FE2}" type="pres">
      <dgm:prSet presAssocID="{3377243D-E7AC-4F2B-83BE-98DD559F8F5E}" presName="rootText" presStyleLbl="node3" presStyleIdx="1" presStyleCnt="3">
        <dgm:presLayoutVars>
          <dgm:chPref val="3"/>
        </dgm:presLayoutVars>
      </dgm:prSet>
      <dgm:spPr/>
    </dgm:pt>
    <dgm:pt modelId="{DBCAA885-AE8E-43F9-A241-6B3145AB8711}" type="pres">
      <dgm:prSet presAssocID="{3377243D-E7AC-4F2B-83BE-98DD559F8F5E}" presName="rootConnector" presStyleLbl="node3" presStyleIdx="1" presStyleCnt="3"/>
      <dgm:spPr/>
    </dgm:pt>
    <dgm:pt modelId="{5420D66C-F40D-4BD0-BACB-6E9ADE298A1B}" type="pres">
      <dgm:prSet presAssocID="{3377243D-E7AC-4F2B-83BE-98DD559F8F5E}" presName="hierChild4" presStyleCnt="0"/>
      <dgm:spPr/>
    </dgm:pt>
    <dgm:pt modelId="{C868EFC4-AD10-4924-940B-D105F3E54096}" type="pres">
      <dgm:prSet presAssocID="{258326EF-BBFC-4D89-8763-10E9EF3BA8CC}" presName="Name37" presStyleLbl="parChTrans1D4" presStyleIdx="1" presStyleCnt="3"/>
      <dgm:spPr/>
    </dgm:pt>
    <dgm:pt modelId="{86AABA14-20A8-4367-9C78-D77DBA5A8947}" type="pres">
      <dgm:prSet presAssocID="{BA81206E-E5B7-430C-A142-4A54E39ECA5B}" presName="hierRoot2" presStyleCnt="0">
        <dgm:presLayoutVars>
          <dgm:hierBranch val="init"/>
        </dgm:presLayoutVars>
      </dgm:prSet>
      <dgm:spPr/>
    </dgm:pt>
    <dgm:pt modelId="{62A94DB2-EE7C-4305-889A-1D5DE90B74C3}" type="pres">
      <dgm:prSet presAssocID="{BA81206E-E5B7-430C-A142-4A54E39ECA5B}" presName="rootComposite" presStyleCnt="0"/>
      <dgm:spPr/>
    </dgm:pt>
    <dgm:pt modelId="{7FC77439-6FB2-4AFD-BE04-10BB6F991733}" type="pres">
      <dgm:prSet presAssocID="{BA81206E-E5B7-430C-A142-4A54E39ECA5B}" presName="rootText" presStyleLbl="node4" presStyleIdx="1" presStyleCnt="3">
        <dgm:presLayoutVars>
          <dgm:chPref val="3"/>
        </dgm:presLayoutVars>
      </dgm:prSet>
      <dgm:spPr/>
    </dgm:pt>
    <dgm:pt modelId="{34C64E6A-9DFF-4F5C-AC98-B39C8CDDBB6F}" type="pres">
      <dgm:prSet presAssocID="{BA81206E-E5B7-430C-A142-4A54E39ECA5B}" presName="rootConnector" presStyleLbl="node4" presStyleIdx="1" presStyleCnt="3"/>
      <dgm:spPr/>
    </dgm:pt>
    <dgm:pt modelId="{D02B14FD-C7C5-42ED-9BA8-460969F804C5}" type="pres">
      <dgm:prSet presAssocID="{BA81206E-E5B7-430C-A142-4A54E39ECA5B}" presName="hierChild4" presStyleCnt="0"/>
      <dgm:spPr/>
    </dgm:pt>
    <dgm:pt modelId="{50D804F8-9F73-4FC3-B773-2F7C0ED03430}" type="pres">
      <dgm:prSet presAssocID="{BA81206E-E5B7-430C-A142-4A54E39ECA5B}" presName="hierChild5" presStyleCnt="0"/>
      <dgm:spPr/>
    </dgm:pt>
    <dgm:pt modelId="{70021907-CE60-4A9C-85EB-7A1639D051A5}" type="pres">
      <dgm:prSet presAssocID="{3377243D-E7AC-4F2B-83BE-98DD559F8F5E}" presName="hierChild5" presStyleCnt="0"/>
      <dgm:spPr/>
    </dgm:pt>
    <dgm:pt modelId="{45AFAB5A-FF72-4E46-AB2A-125A18E365C7}" type="pres">
      <dgm:prSet presAssocID="{25518C61-279E-40A3-8765-E48F0C9A5175}" presName="Name37" presStyleLbl="parChTrans1D3" presStyleIdx="2" presStyleCnt="3"/>
      <dgm:spPr/>
    </dgm:pt>
    <dgm:pt modelId="{933F4A8E-8DDD-4097-9EC1-81D51AE5A678}" type="pres">
      <dgm:prSet presAssocID="{0266637F-1548-45D2-9478-DC8D1967B3DB}" presName="hierRoot2" presStyleCnt="0">
        <dgm:presLayoutVars>
          <dgm:hierBranch val="init"/>
        </dgm:presLayoutVars>
      </dgm:prSet>
      <dgm:spPr/>
    </dgm:pt>
    <dgm:pt modelId="{0B473CEB-23C2-449B-BA33-30C7EED36DEC}" type="pres">
      <dgm:prSet presAssocID="{0266637F-1548-45D2-9478-DC8D1967B3DB}" presName="rootComposite" presStyleCnt="0"/>
      <dgm:spPr/>
    </dgm:pt>
    <dgm:pt modelId="{BF545ED0-21C7-4AD9-9B10-05E340044E5C}" type="pres">
      <dgm:prSet presAssocID="{0266637F-1548-45D2-9478-DC8D1967B3DB}" presName="rootText" presStyleLbl="node3" presStyleIdx="2" presStyleCnt="3">
        <dgm:presLayoutVars>
          <dgm:chPref val="3"/>
        </dgm:presLayoutVars>
      </dgm:prSet>
      <dgm:spPr/>
    </dgm:pt>
    <dgm:pt modelId="{D93396CC-AA9D-4E8C-A5FF-8EF43889977A}" type="pres">
      <dgm:prSet presAssocID="{0266637F-1548-45D2-9478-DC8D1967B3DB}" presName="rootConnector" presStyleLbl="node3" presStyleIdx="2" presStyleCnt="3"/>
      <dgm:spPr/>
    </dgm:pt>
    <dgm:pt modelId="{20C41486-939F-4809-AE60-79EC8C9CC7D4}" type="pres">
      <dgm:prSet presAssocID="{0266637F-1548-45D2-9478-DC8D1967B3DB}" presName="hierChild4" presStyleCnt="0"/>
      <dgm:spPr/>
    </dgm:pt>
    <dgm:pt modelId="{F6747693-35A5-4134-ADFD-3A763DEA8867}" type="pres">
      <dgm:prSet presAssocID="{C888379C-4CD6-46AE-9232-7C555A3D280B}" presName="Name37" presStyleLbl="parChTrans1D4" presStyleIdx="2" presStyleCnt="3"/>
      <dgm:spPr/>
    </dgm:pt>
    <dgm:pt modelId="{547C51B8-61A0-4589-A742-94AF7EFB4EE8}" type="pres">
      <dgm:prSet presAssocID="{D9BC4CFF-751C-4088-B320-3E2C58D49906}" presName="hierRoot2" presStyleCnt="0">
        <dgm:presLayoutVars>
          <dgm:hierBranch val="init"/>
        </dgm:presLayoutVars>
      </dgm:prSet>
      <dgm:spPr/>
    </dgm:pt>
    <dgm:pt modelId="{A62D6A4B-337A-41B4-BAC8-0D3A440B77E6}" type="pres">
      <dgm:prSet presAssocID="{D9BC4CFF-751C-4088-B320-3E2C58D49906}" presName="rootComposite" presStyleCnt="0"/>
      <dgm:spPr/>
    </dgm:pt>
    <dgm:pt modelId="{018C5D1A-5990-46B6-87EE-FF32FC50E919}" type="pres">
      <dgm:prSet presAssocID="{D9BC4CFF-751C-4088-B320-3E2C58D49906}" presName="rootText" presStyleLbl="node4" presStyleIdx="2" presStyleCnt="3">
        <dgm:presLayoutVars>
          <dgm:chPref val="3"/>
        </dgm:presLayoutVars>
      </dgm:prSet>
      <dgm:spPr/>
    </dgm:pt>
    <dgm:pt modelId="{6659A7A3-E832-4FCE-8514-D331C10886B2}" type="pres">
      <dgm:prSet presAssocID="{D9BC4CFF-751C-4088-B320-3E2C58D49906}" presName="rootConnector" presStyleLbl="node4" presStyleIdx="2" presStyleCnt="3"/>
      <dgm:spPr/>
    </dgm:pt>
    <dgm:pt modelId="{A210C205-5C01-49CD-9BC3-654DB2A409DB}" type="pres">
      <dgm:prSet presAssocID="{D9BC4CFF-751C-4088-B320-3E2C58D49906}" presName="hierChild4" presStyleCnt="0"/>
      <dgm:spPr/>
    </dgm:pt>
    <dgm:pt modelId="{A288CE96-F5E1-4F67-8FDE-18FD0303F747}" type="pres">
      <dgm:prSet presAssocID="{D9BC4CFF-751C-4088-B320-3E2C58D49906}" presName="hierChild5" presStyleCnt="0"/>
      <dgm:spPr/>
    </dgm:pt>
    <dgm:pt modelId="{72D95C28-13B8-4D8E-82C3-B7819C43F3DE}" type="pres">
      <dgm:prSet presAssocID="{0266637F-1548-45D2-9478-DC8D1967B3DB}" presName="hierChild5" presStyleCnt="0"/>
      <dgm:spPr/>
    </dgm:pt>
    <dgm:pt modelId="{523C9413-B253-4D9D-AFE9-30694C0D8CFB}" type="pres">
      <dgm:prSet presAssocID="{D261D79A-68B4-4D62-964F-7694182FA88D}" presName="hierChild5" presStyleCnt="0"/>
      <dgm:spPr/>
    </dgm:pt>
    <dgm:pt modelId="{215D4764-919D-436E-8114-8C147AFDD46E}" type="pres">
      <dgm:prSet presAssocID="{A219169B-AE2F-4F50-B6F3-6159F520190A}" presName="hierChild3" presStyleCnt="0"/>
      <dgm:spPr/>
    </dgm:pt>
  </dgm:ptLst>
  <dgm:cxnLst>
    <dgm:cxn modelId="{740BB705-3AF0-4BDE-9D28-AACCE84EF88F}" type="presOf" srcId="{258326EF-BBFC-4D89-8763-10E9EF3BA8CC}" destId="{C868EFC4-AD10-4924-940B-D105F3E54096}" srcOrd="0" destOrd="0" presId="urn:microsoft.com/office/officeart/2005/8/layout/orgChart1"/>
    <dgm:cxn modelId="{AC0D8B17-4A36-4B8F-8C83-04CB37A4B406}" type="presOf" srcId="{FC6DEF4B-A605-4F9B-B056-DC18CBA0F5FB}" destId="{84A64D24-EC7E-46CB-8F0C-86DC5F97B002}" srcOrd="0" destOrd="0" presId="urn:microsoft.com/office/officeart/2005/8/layout/orgChart1"/>
    <dgm:cxn modelId="{B0A21429-B4DE-47AC-8A11-1C04E56510DB}" type="presOf" srcId="{D261D79A-68B4-4D62-964F-7694182FA88D}" destId="{D6F846AC-0D7F-4CD4-BEAB-3CF87D1F10A7}" srcOrd="1" destOrd="0" presId="urn:microsoft.com/office/officeart/2005/8/layout/orgChart1"/>
    <dgm:cxn modelId="{65CD252E-763C-4E0F-851E-2AE11C22823C}" srcId="{0266637F-1548-45D2-9478-DC8D1967B3DB}" destId="{D9BC4CFF-751C-4088-B320-3E2C58D49906}" srcOrd="0" destOrd="0" parTransId="{C888379C-4CD6-46AE-9232-7C555A3D280B}" sibTransId="{9690ADC1-4A29-44B7-B549-CF20F3BAF61A}"/>
    <dgm:cxn modelId="{58347C35-56A6-4774-A1E6-99DED17AADF0}" type="presOf" srcId="{1FEAC702-2C41-4531-9B7A-91B13452BECD}" destId="{C1FA120E-A23D-41E4-8B20-62D5EC8D37C2}" srcOrd="0" destOrd="0" presId="urn:microsoft.com/office/officeart/2005/8/layout/orgChart1"/>
    <dgm:cxn modelId="{B54DB837-BAC1-4038-A149-1865ECB6AFFC}" type="presOf" srcId="{A219169B-AE2F-4F50-B6F3-6159F520190A}" destId="{2AF56341-F45C-4BE8-82A5-8696654AB9C0}" srcOrd="1" destOrd="0" presId="urn:microsoft.com/office/officeart/2005/8/layout/orgChart1"/>
    <dgm:cxn modelId="{332F5141-3CF1-42B6-8569-4B13492A3E75}" type="presOf" srcId="{0266637F-1548-45D2-9478-DC8D1967B3DB}" destId="{D93396CC-AA9D-4E8C-A5FF-8EF43889977A}" srcOrd="1" destOrd="0" presId="urn:microsoft.com/office/officeart/2005/8/layout/orgChart1"/>
    <dgm:cxn modelId="{A4333347-19BA-4BF2-B43D-412756865ADB}" srcId="{157FFD21-D24A-484A-BBDC-D6900AFCBB20}" destId="{A219169B-AE2F-4F50-B6F3-6159F520190A}" srcOrd="0" destOrd="0" parTransId="{2A98C910-5ABA-4BDB-9059-336FFF2E628B}" sibTransId="{FE81B769-D328-4F5A-BE7E-E97E1BB7EA3C}"/>
    <dgm:cxn modelId="{434E7B68-27C2-4DC9-ABFC-54E675291935}" type="presOf" srcId="{D9BC4CFF-751C-4088-B320-3E2C58D49906}" destId="{018C5D1A-5990-46B6-87EE-FF32FC50E919}" srcOrd="0" destOrd="0" presId="urn:microsoft.com/office/officeart/2005/8/layout/orgChart1"/>
    <dgm:cxn modelId="{BA73CB6A-F152-4000-8941-D9C8F23A2A18}" srcId="{D261D79A-68B4-4D62-964F-7694182FA88D}" destId="{0266637F-1548-45D2-9478-DC8D1967B3DB}" srcOrd="1" destOrd="0" parTransId="{25518C61-279E-40A3-8765-E48F0C9A5175}" sibTransId="{698A849D-1D05-42E9-AF8A-A6F312B8C80B}"/>
    <dgm:cxn modelId="{457DEE6D-2835-43E3-8343-EA9E4331E486}" type="presOf" srcId="{3165E16D-F80C-4943-B572-AE61ED2F25AC}" destId="{B01C2A1E-4319-46EC-9FE3-4E49BDB12708}" srcOrd="1" destOrd="0" presId="urn:microsoft.com/office/officeart/2005/8/layout/orgChart1"/>
    <dgm:cxn modelId="{72045E70-31CB-46E3-88A0-57033203379B}" type="presOf" srcId="{157FFD21-D24A-484A-BBDC-D6900AFCBB20}" destId="{9A4AB3E2-D2AC-4D3F-9645-E1283208925B}" srcOrd="0" destOrd="0" presId="urn:microsoft.com/office/officeart/2005/8/layout/orgChart1"/>
    <dgm:cxn modelId="{3FEB5257-AB52-4DBC-9183-E616AFFE8B44}" type="presOf" srcId="{BA81206E-E5B7-430C-A142-4A54E39ECA5B}" destId="{34C64E6A-9DFF-4F5C-AC98-B39C8CDDBB6F}" srcOrd="1" destOrd="0" presId="urn:microsoft.com/office/officeart/2005/8/layout/orgChart1"/>
    <dgm:cxn modelId="{1A8A6379-17DA-4E7F-AA54-031280537472}" type="presOf" srcId="{D9BC4CFF-751C-4088-B320-3E2C58D49906}" destId="{6659A7A3-E832-4FCE-8514-D331C10886B2}" srcOrd="1" destOrd="0" presId="urn:microsoft.com/office/officeart/2005/8/layout/orgChart1"/>
    <dgm:cxn modelId="{D9814D82-3CD6-47FA-8E1F-364D4825E765}" type="presOf" srcId="{25FC02E0-EDF5-41EF-B372-C6EFB14F639B}" destId="{DF30A3EB-8EB5-4726-8353-CE9202968261}" srcOrd="0" destOrd="0" presId="urn:microsoft.com/office/officeart/2005/8/layout/orgChart1"/>
    <dgm:cxn modelId="{83D34494-9001-4B05-98C7-8859C3CAFA6F}" type="presOf" srcId="{6E933F28-9932-45D8-90F5-652AF99C41AE}" destId="{CFC12954-82C3-4F36-9B43-77A1D9619277}" srcOrd="0" destOrd="0" presId="urn:microsoft.com/office/officeart/2005/8/layout/orgChart1"/>
    <dgm:cxn modelId="{BAF65294-279E-40E8-AA4B-2DECBD9FD68B}" srcId="{3377243D-E7AC-4F2B-83BE-98DD559F8F5E}" destId="{BA81206E-E5B7-430C-A142-4A54E39ECA5B}" srcOrd="0" destOrd="0" parTransId="{258326EF-BBFC-4D89-8763-10E9EF3BA8CC}" sibTransId="{F1FB442E-3FF4-46BF-8FFC-951C10551CBA}"/>
    <dgm:cxn modelId="{EF584498-74B5-427B-A56B-F6E00D8108A8}" type="presOf" srcId="{A219169B-AE2F-4F50-B6F3-6159F520190A}" destId="{ADF4F902-5E7D-4992-AD64-617D0B9D7F91}" srcOrd="0" destOrd="0" presId="urn:microsoft.com/office/officeart/2005/8/layout/orgChart1"/>
    <dgm:cxn modelId="{A273969B-7A54-4962-B271-1C429108B2C0}" srcId="{FC6DEF4B-A605-4F9B-B056-DC18CBA0F5FB}" destId="{CF26DF82-0C6D-4013-B702-AD2E74B94819}" srcOrd="0" destOrd="0" parTransId="{25FC02E0-EDF5-41EF-B372-C6EFB14F639B}" sibTransId="{B8679F27-072C-4BEE-A8E1-86E719D817A8}"/>
    <dgm:cxn modelId="{F44BF49D-37F7-41C8-8281-5E34687F892D}" type="presOf" srcId="{BA81206E-E5B7-430C-A142-4A54E39ECA5B}" destId="{7FC77439-6FB2-4AFD-BE04-10BB6F991733}" srcOrd="0" destOrd="0" presId="urn:microsoft.com/office/officeart/2005/8/layout/orgChart1"/>
    <dgm:cxn modelId="{4858A39E-357B-42C5-9035-C7457406CF50}" srcId="{D261D79A-68B4-4D62-964F-7694182FA88D}" destId="{3377243D-E7AC-4F2B-83BE-98DD559F8F5E}" srcOrd="0" destOrd="0" parTransId="{C9B214FE-31BC-409F-87EA-629CFCC18287}" sibTransId="{084AE076-FF41-4E2C-A046-22B943A19079}"/>
    <dgm:cxn modelId="{33197CA2-38C2-4E14-AB46-07F0896DE257}" type="presOf" srcId="{8284151A-C276-4668-823D-B97BB9228E41}" destId="{D2A7DEF8-3564-415F-94AD-DD2B044081F8}" srcOrd="0" destOrd="0" presId="urn:microsoft.com/office/officeart/2005/8/layout/orgChart1"/>
    <dgm:cxn modelId="{99C6ADA4-873A-4FE0-8715-5ADCA1865E98}" type="presOf" srcId="{D261D79A-68B4-4D62-964F-7694182FA88D}" destId="{3FEEEB27-225B-4420-9364-7497A6D5A381}" srcOrd="0" destOrd="0" presId="urn:microsoft.com/office/officeart/2005/8/layout/orgChart1"/>
    <dgm:cxn modelId="{33674FB4-DD3E-4378-989F-1F28B76BCF30}" type="presOf" srcId="{0266637F-1548-45D2-9478-DC8D1967B3DB}" destId="{BF545ED0-21C7-4AD9-9B10-05E340044E5C}" srcOrd="0" destOrd="0" presId="urn:microsoft.com/office/officeart/2005/8/layout/orgChart1"/>
    <dgm:cxn modelId="{9E98E4BD-EF24-47BA-A91C-55E85CBBA326}" type="presOf" srcId="{C888379C-4CD6-46AE-9232-7C555A3D280B}" destId="{F6747693-35A5-4134-ADFD-3A763DEA8867}" srcOrd="0" destOrd="0" presId="urn:microsoft.com/office/officeart/2005/8/layout/orgChart1"/>
    <dgm:cxn modelId="{362E4EC4-974A-4FD6-9F92-54D9FC1A04F4}" type="presOf" srcId="{3377243D-E7AC-4F2B-83BE-98DD559F8F5E}" destId="{C42B1DF0-652D-49B4-B5FD-783123678FE2}" srcOrd="0" destOrd="0" presId="urn:microsoft.com/office/officeart/2005/8/layout/orgChart1"/>
    <dgm:cxn modelId="{7DAEDACD-8E2D-4B42-ABD0-AD93C66A67E1}" srcId="{A219169B-AE2F-4F50-B6F3-6159F520190A}" destId="{D261D79A-68B4-4D62-964F-7694182FA88D}" srcOrd="1" destOrd="0" parTransId="{6E933F28-9932-45D8-90F5-652AF99C41AE}" sibTransId="{96640E5E-B00B-47B7-A905-0CB12D62FA35}"/>
    <dgm:cxn modelId="{5F8A8ED3-C583-4C67-960C-788C2F8C6272}" type="presOf" srcId="{3165E16D-F80C-4943-B572-AE61ED2F25AC}" destId="{D0A1F7E4-ACFF-4B5F-94E7-346B607BE87E}" srcOrd="0" destOrd="0" presId="urn:microsoft.com/office/officeart/2005/8/layout/orgChart1"/>
    <dgm:cxn modelId="{818784D9-4EBF-44E5-93A3-6CA9FD3B81B9}" srcId="{3165E16D-F80C-4943-B572-AE61ED2F25AC}" destId="{FC6DEF4B-A605-4F9B-B056-DC18CBA0F5FB}" srcOrd="0" destOrd="0" parTransId="{8284151A-C276-4668-823D-B97BB9228E41}" sibTransId="{C3CA9E23-8F0E-4187-B7D8-F93D91305EC6}"/>
    <dgm:cxn modelId="{A34EA7E2-2C34-478A-8F88-65EAE90853CC}" srcId="{A219169B-AE2F-4F50-B6F3-6159F520190A}" destId="{3165E16D-F80C-4943-B572-AE61ED2F25AC}" srcOrd="0" destOrd="0" parTransId="{1FEAC702-2C41-4531-9B7A-91B13452BECD}" sibTransId="{C7FD0543-2D9A-45E3-B930-C864CD49232A}"/>
    <dgm:cxn modelId="{31EC0BE5-094F-45DA-8ED4-73F93AEE8851}" type="presOf" srcId="{25518C61-279E-40A3-8765-E48F0C9A5175}" destId="{45AFAB5A-FF72-4E46-AB2A-125A18E365C7}" srcOrd="0" destOrd="0" presId="urn:microsoft.com/office/officeart/2005/8/layout/orgChart1"/>
    <dgm:cxn modelId="{C94F23E5-D65E-4372-843A-39059E48D20C}" type="presOf" srcId="{CF26DF82-0C6D-4013-B702-AD2E74B94819}" destId="{BFC2F221-982E-429C-B115-7082062A7385}" srcOrd="0" destOrd="0" presId="urn:microsoft.com/office/officeart/2005/8/layout/orgChart1"/>
    <dgm:cxn modelId="{6FCCE2E6-067D-4F0D-9A62-968F6FAFAADC}" type="presOf" srcId="{3377243D-E7AC-4F2B-83BE-98DD559F8F5E}" destId="{DBCAA885-AE8E-43F9-A241-6B3145AB8711}" srcOrd="1" destOrd="0" presId="urn:microsoft.com/office/officeart/2005/8/layout/orgChart1"/>
    <dgm:cxn modelId="{EF03E3E6-A880-4F6B-A40F-99EE91CD7E2A}" type="presOf" srcId="{FC6DEF4B-A605-4F9B-B056-DC18CBA0F5FB}" destId="{ACCEB5E4-F092-43AC-8ABE-932416A5C6B9}" srcOrd="1" destOrd="0" presId="urn:microsoft.com/office/officeart/2005/8/layout/orgChart1"/>
    <dgm:cxn modelId="{883048F2-46E8-43F9-9937-B37F2C85A211}" type="presOf" srcId="{CF26DF82-0C6D-4013-B702-AD2E74B94819}" destId="{841CDE78-46BC-4C5A-8A89-159BD7A8DE0D}" srcOrd="1" destOrd="0" presId="urn:microsoft.com/office/officeart/2005/8/layout/orgChart1"/>
    <dgm:cxn modelId="{5F5B5DF7-2B77-49A1-9F55-F53339556341}" type="presOf" srcId="{C9B214FE-31BC-409F-87EA-629CFCC18287}" destId="{095A3FB7-5A1E-439E-8589-895165EF79DA}" srcOrd="0" destOrd="0" presId="urn:microsoft.com/office/officeart/2005/8/layout/orgChart1"/>
    <dgm:cxn modelId="{01D9DC3F-3D04-4258-8E43-14AD09E7769F}" type="presParOf" srcId="{9A4AB3E2-D2AC-4D3F-9645-E1283208925B}" destId="{AFC131CE-E583-45A9-A449-30C86865CC3A}" srcOrd="0" destOrd="0" presId="urn:microsoft.com/office/officeart/2005/8/layout/orgChart1"/>
    <dgm:cxn modelId="{A22AF1D7-C749-47F3-A417-864ACB3050CA}" type="presParOf" srcId="{AFC131CE-E583-45A9-A449-30C86865CC3A}" destId="{1AC3D6EF-24A0-4B48-8ACA-421350BDE131}" srcOrd="0" destOrd="0" presId="urn:microsoft.com/office/officeart/2005/8/layout/orgChart1"/>
    <dgm:cxn modelId="{5E677749-BB24-4759-9512-A7CED5E1B03A}" type="presParOf" srcId="{1AC3D6EF-24A0-4B48-8ACA-421350BDE131}" destId="{ADF4F902-5E7D-4992-AD64-617D0B9D7F91}" srcOrd="0" destOrd="0" presId="urn:microsoft.com/office/officeart/2005/8/layout/orgChart1"/>
    <dgm:cxn modelId="{58DC2F44-4A36-43A2-AA32-FCE56D6D7574}" type="presParOf" srcId="{1AC3D6EF-24A0-4B48-8ACA-421350BDE131}" destId="{2AF56341-F45C-4BE8-82A5-8696654AB9C0}" srcOrd="1" destOrd="0" presId="urn:microsoft.com/office/officeart/2005/8/layout/orgChart1"/>
    <dgm:cxn modelId="{A3C4E99D-F7C2-498C-A68F-E17262AF3999}" type="presParOf" srcId="{AFC131CE-E583-45A9-A449-30C86865CC3A}" destId="{00B9DFF6-7B4D-4E34-AC2B-16D7EF44CB3F}" srcOrd="1" destOrd="0" presId="urn:microsoft.com/office/officeart/2005/8/layout/orgChart1"/>
    <dgm:cxn modelId="{94288F77-D6AA-4B35-9141-0BBDAD2C7D10}" type="presParOf" srcId="{00B9DFF6-7B4D-4E34-AC2B-16D7EF44CB3F}" destId="{C1FA120E-A23D-41E4-8B20-62D5EC8D37C2}" srcOrd="0" destOrd="0" presId="urn:microsoft.com/office/officeart/2005/8/layout/orgChart1"/>
    <dgm:cxn modelId="{F251B268-AB2E-4F1E-A182-DF15872B2CE2}" type="presParOf" srcId="{00B9DFF6-7B4D-4E34-AC2B-16D7EF44CB3F}" destId="{32FF5B19-DC9F-4516-9867-A1D27C50A792}" srcOrd="1" destOrd="0" presId="urn:microsoft.com/office/officeart/2005/8/layout/orgChart1"/>
    <dgm:cxn modelId="{E3297AC2-2AA2-4B6A-924E-5EC17564862F}" type="presParOf" srcId="{32FF5B19-DC9F-4516-9867-A1D27C50A792}" destId="{53A289C1-8B10-4D15-AEF0-A1AE4A955529}" srcOrd="0" destOrd="0" presId="urn:microsoft.com/office/officeart/2005/8/layout/orgChart1"/>
    <dgm:cxn modelId="{9EB04F6D-B415-4DEF-AEF0-7CE7D8C44FD1}" type="presParOf" srcId="{53A289C1-8B10-4D15-AEF0-A1AE4A955529}" destId="{D0A1F7E4-ACFF-4B5F-94E7-346B607BE87E}" srcOrd="0" destOrd="0" presId="urn:microsoft.com/office/officeart/2005/8/layout/orgChart1"/>
    <dgm:cxn modelId="{81CEF854-4E26-43FB-AF47-800C8C0CE5FA}" type="presParOf" srcId="{53A289C1-8B10-4D15-AEF0-A1AE4A955529}" destId="{B01C2A1E-4319-46EC-9FE3-4E49BDB12708}" srcOrd="1" destOrd="0" presId="urn:microsoft.com/office/officeart/2005/8/layout/orgChart1"/>
    <dgm:cxn modelId="{93F7E88F-1E39-482D-8E9E-21B43DED850C}" type="presParOf" srcId="{32FF5B19-DC9F-4516-9867-A1D27C50A792}" destId="{AC424CD9-3FA9-4073-8A06-61DEEA234F5D}" srcOrd="1" destOrd="0" presId="urn:microsoft.com/office/officeart/2005/8/layout/orgChart1"/>
    <dgm:cxn modelId="{CA0DE77E-8A86-4151-A721-9A433B94DB0A}" type="presParOf" srcId="{AC424CD9-3FA9-4073-8A06-61DEEA234F5D}" destId="{D2A7DEF8-3564-415F-94AD-DD2B044081F8}" srcOrd="0" destOrd="0" presId="urn:microsoft.com/office/officeart/2005/8/layout/orgChart1"/>
    <dgm:cxn modelId="{3C724C05-CAB6-488F-925D-39A1288F0533}" type="presParOf" srcId="{AC424CD9-3FA9-4073-8A06-61DEEA234F5D}" destId="{B661221E-B58D-45DE-AE21-C1474199FD12}" srcOrd="1" destOrd="0" presId="urn:microsoft.com/office/officeart/2005/8/layout/orgChart1"/>
    <dgm:cxn modelId="{C57863F9-7C8A-462B-8590-2CB4BCE805B2}" type="presParOf" srcId="{B661221E-B58D-45DE-AE21-C1474199FD12}" destId="{C1213D0A-83E1-4329-8089-A82AB7271258}" srcOrd="0" destOrd="0" presId="urn:microsoft.com/office/officeart/2005/8/layout/orgChart1"/>
    <dgm:cxn modelId="{3B86C2D6-9A8F-4A45-8724-A861AE396A7B}" type="presParOf" srcId="{C1213D0A-83E1-4329-8089-A82AB7271258}" destId="{84A64D24-EC7E-46CB-8F0C-86DC5F97B002}" srcOrd="0" destOrd="0" presId="urn:microsoft.com/office/officeart/2005/8/layout/orgChart1"/>
    <dgm:cxn modelId="{C81709F9-E11D-4DC6-AFF2-13A6336DA122}" type="presParOf" srcId="{C1213D0A-83E1-4329-8089-A82AB7271258}" destId="{ACCEB5E4-F092-43AC-8ABE-932416A5C6B9}" srcOrd="1" destOrd="0" presId="urn:microsoft.com/office/officeart/2005/8/layout/orgChart1"/>
    <dgm:cxn modelId="{F8D58CAA-9F91-4E5E-975B-A6F1E05C5639}" type="presParOf" srcId="{B661221E-B58D-45DE-AE21-C1474199FD12}" destId="{19EA03B1-3042-47F1-B6DC-99A9D17F1053}" srcOrd="1" destOrd="0" presId="urn:microsoft.com/office/officeart/2005/8/layout/orgChart1"/>
    <dgm:cxn modelId="{80B35F1B-B86A-4772-B93D-3AC7FCC0ABD9}" type="presParOf" srcId="{19EA03B1-3042-47F1-B6DC-99A9D17F1053}" destId="{DF30A3EB-8EB5-4726-8353-CE9202968261}" srcOrd="0" destOrd="0" presId="urn:microsoft.com/office/officeart/2005/8/layout/orgChart1"/>
    <dgm:cxn modelId="{EF4FDEE8-4760-4A30-BD79-00476CE708BB}" type="presParOf" srcId="{19EA03B1-3042-47F1-B6DC-99A9D17F1053}" destId="{5E72AA77-3C36-4FC2-AC0C-4BC23F9D66E4}" srcOrd="1" destOrd="0" presId="urn:microsoft.com/office/officeart/2005/8/layout/orgChart1"/>
    <dgm:cxn modelId="{3B66FCA9-BBFD-4C1F-A0CD-2EF8676B0CF6}" type="presParOf" srcId="{5E72AA77-3C36-4FC2-AC0C-4BC23F9D66E4}" destId="{45D79A6E-09B0-4D36-957B-048EDBFAE168}" srcOrd="0" destOrd="0" presId="urn:microsoft.com/office/officeart/2005/8/layout/orgChart1"/>
    <dgm:cxn modelId="{C7BD5A52-5AE4-4FDF-BED0-FD8D7749C0DC}" type="presParOf" srcId="{45D79A6E-09B0-4D36-957B-048EDBFAE168}" destId="{BFC2F221-982E-429C-B115-7082062A7385}" srcOrd="0" destOrd="0" presId="urn:microsoft.com/office/officeart/2005/8/layout/orgChart1"/>
    <dgm:cxn modelId="{29933423-D455-4D9B-99E9-BE3AE7A897B7}" type="presParOf" srcId="{45D79A6E-09B0-4D36-957B-048EDBFAE168}" destId="{841CDE78-46BC-4C5A-8A89-159BD7A8DE0D}" srcOrd="1" destOrd="0" presId="urn:microsoft.com/office/officeart/2005/8/layout/orgChart1"/>
    <dgm:cxn modelId="{A7E0CC71-F2D0-437F-BB7A-3DFD5E90E995}" type="presParOf" srcId="{5E72AA77-3C36-4FC2-AC0C-4BC23F9D66E4}" destId="{A011B81C-C2C8-4C91-B4D8-A276DB21068B}" srcOrd="1" destOrd="0" presId="urn:microsoft.com/office/officeart/2005/8/layout/orgChart1"/>
    <dgm:cxn modelId="{753A037F-CB54-43E5-8119-A688B61FF68C}" type="presParOf" srcId="{5E72AA77-3C36-4FC2-AC0C-4BC23F9D66E4}" destId="{3D518608-99E5-4DB9-94F9-53BE5067FB5A}" srcOrd="2" destOrd="0" presId="urn:microsoft.com/office/officeart/2005/8/layout/orgChart1"/>
    <dgm:cxn modelId="{E3DF522C-2522-470A-88D5-159834E05332}" type="presParOf" srcId="{B661221E-B58D-45DE-AE21-C1474199FD12}" destId="{C6C8A91B-28D4-4356-849D-A79167A859CE}" srcOrd="2" destOrd="0" presId="urn:microsoft.com/office/officeart/2005/8/layout/orgChart1"/>
    <dgm:cxn modelId="{31F99021-8263-452A-B97F-06388337E591}" type="presParOf" srcId="{32FF5B19-DC9F-4516-9867-A1D27C50A792}" destId="{0F08A8E5-7205-4F73-9774-AB37AF04A197}" srcOrd="2" destOrd="0" presId="urn:microsoft.com/office/officeart/2005/8/layout/orgChart1"/>
    <dgm:cxn modelId="{06FA5609-E7C7-464B-849A-11737AE170DB}" type="presParOf" srcId="{00B9DFF6-7B4D-4E34-AC2B-16D7EF44CB3F}" destId="{CFC12954-82C3-4F36-9B43-77A1D9619277}" srcOrd="2" destOrd="0" presId="urn:microsoft.com/office/officeart/2005/8/layout/orgChart1"/>
    <dgm:cxn modelId="{4F4522FB-FFA4-4DC5-A5E1-DC8789502C14}" type="presParOf" srcId="{00B9DFF6-7B4D-4E34-AC2B-16D7EF44CB3F}" destId="{E3AF51AA-6608-4AA1-B9C1-E4E369472EFB}" srcOrd="3" destOrd="0" presId="urn:microsoft.com/office/officeart/2005/8/layout/orgChart1"/>
    <dgm:cxn modelId="{B0FC91B3-4AB1-4488-B836-547549B91FBC}" type="presParOf" srcId="{E3AF51AA-6608-4AA1-B9C1-E4E369472EFB}" destId="{307209FA-23D8-477A-BE10-A45C7FA58F94}" srcOrd="0" destOrd="0" presId="urn:microsoft.com/office/officeart/2005/8/layout/orgChart1"/>
    <dgm:cxn modelId="{6DD31890-EB66-48C4-ADFD-9B11289CC1A8}" type="presParOf" srcId="{307209FA-23D8-477A-BE10-A45C7FA58F94}" destId="{3FEEEB27-225B-4420-9364-7497A6D5A381}" srcOrd="0" destOrd="0" presId="urn:microsoft.com/office/officeart/2005/8/layout/orgChart1"/>
    <dgm:cxn modelId="{AD4BBE82-4300-472C-A11F-B06C0623DC52}" type="presParOf" srcId="{307209FA-23D8-477A-BE10-A45C7FA58F94}" destId="{D6F846AC-0D7F-4CD4-BEAB-3CF87D1F10A7}" srcOrd="1" destOrd="0" presId="urn:microsoft.com/office/officeart/2005/8/layout/orgChart1"/>
    <dgm:cxn modelId="{C5197320-53E1-494C-9826-87A9B0D3ECD3}" type="presParOf" srcId="{E3AF51AA-6608-4AA1-B9C1-E4E369472EFB}" destId="{E579E8FA-8765-4550-8FE5-724CFB2B27B9}" srcOrd="1" destOrd="0" presId="urn:microsoft.com/office/officeart/2005/8/layout/orgChart1"/>
    <dgm:cxn modelId="{70BFC748-926B-4F4D-8053-0F2FD5F2986A}" type="presParOf" srcId="{E579E8FA-8765-4550-8FE5-724CFB2B27B9}" destId="{095A3FB7-5A1E-439E-8589-895165EF79DA}" srcOrd="0" destOrd="0" presId="urn:microsoft.com/office/officeart/2005/8/layout/orgChart1"/>
    <dgm:cxn modelId="{2EEFB6A8-F471-4837-AF10-1BFDF66E4E52}" type="presParOf" srcId="{E579E8FA-8765-4550-8FE5-724CFB2B27B9}" destId="{7B4CA20E-A2AE-417C-9222-AFF99981ACA8}" srcOrd="1" destOrd="0" presId="urn:microsoft.com/office/officeart/2005/8/layout/orgChart1"/>
    <dgm:cxn modelId="{009A7CB7-CDFC-4AED-8B26-6DC81067F426}" type="presParOf" srcId="{7B4CA20E-A2AE-417C-9222-AFF99981ACA8}" destId="{F310F577-D297-432C-8007-EB6FC0333EAD}" srcOrd="0" destOrd="0" presId="urn:microsoft.com/office/officeart/2005/8/layout/orgChart1"/>
    <dgm:cxn modelId="{08E809E1-949C-4F2F-A8B2-178F99024703}" type="presParOf" srcId="{F310F577-D297-432C-8007-EB6FC0333EAD}" destId="{C42B1DF0-652D-49B4-B5FD-783123678FE2}" srcOrd="0" destOrd="0" presId="urn:microsoft.com/office/officeart/2005/8/layout/orgChart1"/>
    <dgm:cxn modelId="{43DF0584-965E-48C1-8D90-A670CCCCA591}" type="presParOf" srcId="{F310F577-D297-432C-8007-EB6FC0333EAD}" destId="{DBCAA885-AE8E-43F9-A241-6B3145AB8711}" srcOrd="1" destOrd="0" presId="urn:microsoft.com/office/officeart/2005/8/layout/orgChart1"/>
    <dgm:cxn modelId="{F2FEA66A-33FA-4C44-A167-63ABE2BA229D}" type="presParOf" srcId="{7B4CA20E-A2AE-417C-9222-AFF99981ACA8}" destId="{5420D66C-F40D-4BD0-BACB-6E9ADE298A1B}" srcOrd="1" destOrd="0" presId="urn:microsoft.com/office/officeart/2005/8/layout/orgChart1"/>
    <dgm:cxn modelId="{3F624CC4-43E7-46F8-87A2-AD61101F7DDD}" type="presParOf" srcId="{5420D66C-F40D-4BD0-BACB-6E9ADE298A1B}" destId="{C868EFC4-AD10-4924-940B-D105F3E54096}" srcOrd="0" destOrd="0" presId="urn:microsoft.com/office/officeart/2005/8/layout/orgChart1"/>
    <dgm:cxn modelId="{FE0248E7-5DE6-4DBA-A0A0-1A8D023398BB}" type="presParOf" srcId="{5420D66C-F40D-4BD0-BACB-6E9ADE298A1B}" destId="{86AABA14-20A8-4367-9C78-D77DBA5A8947}" srcOrd="1" destOrd="0" presId="urn:microsoft.com/office/officeart/2005/8/layout/orgChart1"/>
    <dgm:cxn modelId="{37C87E46-433C-441C-9689-FF869C2CB4EC}" type="presParOf" srcId="{86AABA14-20A8-4367-9C78-D77DBA5A8947}" destId="{62A94DB2-EE7C-4305-889A-1D5DE90B74C3}" srcOrd="0" destOrd="0" presId="urn:microsoft.com/office/officeart/2005/8/layout/orgChart1"/>
    <dgm:cxn modelId="{E4C66B90-4232-4C24-BC50-758B0C011453}" type="presParOf" srcId="{62A94DB2-EE7C-4305-889A-1D5DE90B74C3}" destId="{7FC77439-6FB2-4AFD-BE04-10BB6F991733}" srcOrd="0" destOrd="0" presId="urn:microsoft.com/office/officeart/2005/8/layout/orgChart1"/>
    <dgm:cxn modelId="{C7565399-E944-4364-A719-DFBAB2447DE5}" type="presParOf" srcId="{62A94DB2-EE7C-4305-889A-1D5DE90B74C3}" destId="{34C64E6A-9DFF-4F5C-AC98-B39C8CDDBB6F}" srcOrd="1" destOrd="0" presId="urn:microsoft.com/office/officeart/2005/8/layout/orgChart1"/>
    <dgm:cxn modelId="{C48AC692-FA12-4655-91C3-C3A288CF6F3A}" type="presParOf" srcId="{86AABA14-20A8-4367-9C78-D77DBA5A8947}" destId="{D02B14FD-C7C5-42ED-9BA8-460969F804C5}" srcOrd="1" destOrd="0" presId="urn:microsoft.com/office/officeart/2005/8/layout/orgChart1"/>
    <dgm:cxn modelId="{497C653B-DE51-4C8A-A3DD-08663682A9BF}" type="presParOf" srcId="{86AABA14-20A8-4367-9C78-D77DBA5A8947}" destId="{50D804F8-9F73-4FC3-B773-2F7C0ED03430}" srcOrd="2" destOrd="0" presId="urn:microsoft.com/office/officeart/2005/8/layout/orgChart1"/>
    <dgm:cxn modelId="{9C169963-3DC1-4E65-8A6E-728EF92CF3BC}" type="presParOf" srcId="{7B4CA20E-A2AE-417C-9222-AFF99981ACA8}" destId="{70021907-CE60-4A9C-85EB-7A1639D051A5}" srcOrd="2" destOrd="0" presId="urn:microsoft.com/office/officeart/2005/8/layout/orgChart1"/>
    <dgm:cxn modelId="{0D1FC9A1-F67F-4E63-A9F6-5EDE7145F608}" type="presParOf" srcId="{E579E8FA-8765-4550-8FE5-724CFB2B27B9}" destId="{45AFAB5A-FF72-4E46-AB2A-125A18E365C7}" srcOrd="2" destOrd="0" presId="urn:microsoft.com/office/officeart/2005/8/layout/orgChart1"/>
    <dgm:cxn modelId="{8DC879A9-3AF3-48B0-A1DE-4C59410CFDC5}" type="presParOf" srcId="{E579E8FA-8765-4550-8FE5-724CFB2B27B9}" destId="{933F4A8E-8DDD-4097-9EC1-81D51AE5A678}" srcOrd="3" destOrd="0" presId="urn:microsoft.com/office/officeart/2005/8/layout/orgChart1"/>
    <dgm:cxn modelId="{F18601A1-D716-40A5-9808-FD03B308A71F}" type="presParOf" srcId="{933F4A8E-8DDD-4097-9EC1-81D51AE5A678}" destId="{0B473CEB-23C2-449B-BA33-30C7EED36DEC}" srcOrd="0" destOrd="0" presId="urn:microsoft.com/office/officeart/2005/8/layout/orgChart1"/>
    <dgm:cxn modelId="{FB45E61B-89A7-4A25-8C81-3D114B38555B}" type="presParOf" srcId="{0B473CEB-23C2-449B-BA33-30C7EED36DEC}" destId="{BF545ED0-21C7-4AD9-9B10-05E340044E5C}" srcOrd="0" destOrd="0" presId="urn:microsoft.com/office/officeart/2005/8/layout/orgChart1"/>
    <dgm:cxn modelId="{6403E7A1-4E19-4608-9129-510B913D677C}" type="presParOf" srcId="{0B473CEB-23C2-449B-BA33-30C7EED36DEC}" destId="{D93396CC-AA9D-4E8C-A5FF-8EF43889977A}" srcOrd="1" destOrd="0" presId="urn:microsoft.com/office/officeart/2005/8/layout/orgChart1"/>
    <dgm:cxn modelId="{FA4C958F-90BA-46A7-AB66-42DA1902B845}" type="presParOf" srcId="{933F4A8E-8DDD-4097-9EC1-81D51AE5A678}" destId="{20C41486-939F-4809-AE60-79EC8C9CC7D4}" srcOrd="1" destOrd="0" presId="urn:microsoft.com/office/officeart/2005/8/layout/orgChart1"/>
    <dgm:cxn modelId="{5072F790-02C3-4761-AAE5-B8A6B1BD8ABB}" type="presParOf" srcId="{20C41486-939F-4809-AE60-79EC8C9CC7D4}" destId="{F6747693-35A5-4134-ADFD-3A763DEA8867}" srcOrd="0" destOrd="0" presId="urn:microsoft.com/office/officeart/2005/8/layout/orgChart1"/>
    <dgm:cxn modelId="{FF286CC9-8545-4C53-97AD-B37CFA6E116B}" type="presParOf" srcId="{20C41486-939F-4809-AE60-79EC8C9CC7D4}" destId="{547C51B8-61A0-4589-A742-94AF7EFB4EE8}" srcOrd="1" destOrd="0" presId="urn:microsoft.com/office/officeart/2005/8/layout/orgChart1"/>
    <dgm:cxn modelId="{02235C31-37EB-4A34-8813-3E176F118A0C}" type="presParOf" srcId="{547C51B8-61A0-4589-A742-94AF7EFB4EE8}" destId="{A62D6A4B-337A-41B4-BAC8-0D3A440B77E6}" srcOrd="0" destOrd="0" presId="urn:microsoft.com/office/officeart/2005/8/layout/orgChart1"/>
    <dgm:cxn modelId="{F00A89FE-AA45-4B49-827F-CEA17B9B6B87}" type="presParOf" srcId="{A62D6A4B-337A-41B4-BAC8-0D3A440B77E6}" destId="{018C5D1A-5990-46B6-87EE-FF32FC50E919}" srcOrd="0" destOrd="0" presId="urn:microsoft.com/office/officeart/2005/8/layout/orgChart1"/>
    <dgm:cxn modelId="{522CBE2A-7604-47F2-A0A9-B00FE03B8B0D}" type="presParOf" srcId="{A62D6A4B-337A-41B4-BAC8-0D3A440B77E6}" destId="{6659A7A3-E832-4FCE-8514-D331C10886B2}" srcOrd="1" destOrd="0" presId="urn:microsoft.com/office/officeart/2005/8/layout/orgChart1"/>
    <dgm:cxn modelId="{4EB666C4-21FF-4C95-91FD-E059B0828EBE}" type="presParOf" srcId="{547C51B8-61A0-4589-A742-94AF7EFB4EE8}" destId="{A210C205-5C01-49CD-9BC3-654DB2A409DB}" srcOrd="1" destOrd="0" presId="urn:microsoft.com/office/officeart/2005/8/layout/orgChart1"/>
    <dgm:cxn modelId="{492E6E02-A968-40F9-9F77-D6D52C07444C}" type="presParOf" srcId="{547C51B8-61A0-4589-A742-94AF7EFB4EE8}" destId="{A288CE96-F5E1-4F67-8FDE-18FD0303F747}" srcOrd="2" destOrd="0" presId="urn:microsoft.com/office/officeart/2005/8/layout/orgChart1"/>
    <dgm:cxn modelId="{90D7D3A7-FC9E-4963-8931-19E1E7C05801}" type="presParOf" srcId="{933F4A8E-8DDD-4097-9EC1-81D51AE5A678}" destId="{72D95C28-13B8-4D8E-82C3-B7819C43F3DE}" srcOrd="2" destOrd="0" presId="urn:microsoft.com/office/officeart/2005/8/layout/orgChart1"/>
    <dgm:cxn modelId="{10DA6ABB-04F0-4330-B7D3-02572EE45C64}" type="presParOf" srcId="{E3AF51AA-6608-4AA1-B9C1-E4E369472EFB}" destId="{523C9413-B253-4D9D-AFE9-30694C0D8CFB}" srcOrd="2" destOrd="0" presId="urn:microsoft.com/office/officeart/2005/8/layout/orgChart1"/>
    <dgm:cxn modelId="{0ED5F48E-AFD6-40B7-8B22-895991FAE3F2}" type="presParOf" srcId="{AFC131CE-E583-45A9-A449-30C86865CC3A}" destId="{215D4764-919D-436E-8114-8C147AFDD46E}" srcOrd="2" destOrd="0" presId="urn:microsoft.com/office/officeart/2005/8/layout/orgChart1"/>
  </dgm:cxnLst>
  <dgm:bg>
    <a:solidFill>
      <a:schemeClr val="bg1"/>
    </a:solidFill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9.xml><?xml version="1.0" encoding="utf-8"?>
<dgm:dataModel xmlns:dgm="http://schemas.openxmlformats.org/drawingml/2006/diagram" xmlns:a="http://schemas.openxmlformats.org/drawingml/2006/main">
  <dgm:ptLst>
    <dgm:pt modelId="{157FFD21-D24A-484A-BBDC-D6900AFCBB20}" type="doc">
      <dgm:prSet loTypeId="urn:microsoft.com/office/officeart/2005/8/layout/orgChart1" loCatId="hierarchy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GB"/>
        </a:p>
      </dgm:t>
    </dgm:pt>
    <dgm:pt modelId="{A219169B-AE2F-4F50-B6F3-6159F520190A}">
      <dgm:prSet phldrT="[Text]" custT="1"/>
      <dgm:spPr/>
      <dgm:t>
        <a:bodyPr/>
        <a:lstStyle/>
        <a:p>
          <a:r>
            <a:rPr lang="en-GB" sz="1800" b="1" dirty="0"/>
            <a:t>Your Project Approach</a:t>
          </a:r>
        </a:p>
      </dgm:t>
    </dgm:pt>
    <dgm:pt modelId="{2A98C910-5ABA-4BDB-9059-336FFF2E628B}" type="parTrans" cxnId="{A4333347-19BA-4BF2-B43D-412756865ADB}">
      <dgm:prSet/>
      <dgm:spPr/>
      <dgm:t>
        <a:bodyPr/>
        <a:lstStyle/>
        <a:p>
          <a:endParaRPr lang="en-GB"/>
        </a:p>
      </dgm:t>
    </dgm:pt>
    <dgm:pt modelId="{FE81B769-D328-4F5A-BE7E-E97E1BB7EA3C}" type="sibTrans" cxnId="{A4333347-19BA-4BF2-B43D-412756865ADB}">
      <dgm:prSet/>
      <dgm:spPr/>
      <dgm:t>
        <a:bodyPr/>
        <a:lstStyle/>
        <a:p>
          <a:endParaRPr lang="en-GB"/>
        </a:p>
      </dgm:t>
    </dgm:pt>
    <dgm:pt modelId="{3165E16D-F80C-4943-B572-AE61ED2F25AC}">
      <dgm:prSet phldrT="[Text]"/>
      <dgm:spPr>
        <a:solidFill>
          <a:schemeClr val="accent4"/>
        </a:solidFill>
        <a:ln>
          <a:solidFill>
            <a:schemeClr val="bg1"/>
          </a:solidFill>
        </a:ln>
      </dgm:spPr>
      <dgm:t>
        <a:bodyPr/>
        <a:lstStyle/>
        <a:p>
          <a:r>
            <a:rPr lang="en-GB" dirty="0">
              <a:solidFill>
                <a:schemeClr val="bg1"/>
              </a:solidFill>
            </a:rPr>
            <a:t>SDLC Approach</a:t>
          </a:r>
        </a:p>
      </dgm:t>
    </dgm:pt>
    <dgm:pt modelId="{1FEAC702-2C41-4531-9B7A-91B13452BECD}" type="parTrans" cxnId="{A34EA7E2-2C34-478A-8F88-65EAE90853CC}">
      <dgm:prSet/>
      <dgm:spPr/>
      <dgm:t>
        <a:bodyPr/>
        <a:lstStyle/>
        <a:p>
          <a:endParaRPr lang="en-GB"/>
        </a:p>
      </dgm:t>
    </dgm:pt>
    <dgm:pt modelId="{C7FD0543-2D9A-45E3-B930-C864CD49232A}" type="sibTrans" cxnId="{A34EA7E2-2C34-478A-8F88-65EAE90853CC}">
      <dgm:prSet/>
      <dgm:spPr/>
      <dgm:t>
        <a:bodyPr/>
        <a:lstStyle/>
        <a:p>
          <a:endParaRPr lang="en-GB"/>
        </a:p>
      </dgm:t>
    </dgm:pt>
    <dgm:pt modelId="{D261D79A-68B4-4D62-964F-7694182FA88D}">
      <dgm:prSet phldrT="[Text]"/>
      <dgm:spPr>
        <a:solidFill>
          <a:srgbClr val="FFFF00"/>
        </a:solidFill>
        <a:ln>
          <a:solidFill>
            <a:schemeClr val="tx1"/>
          </a:solidFill>
        </a:ln>
      </dgm:spPr>
      <dgm:t>
        <a:bodyPr/>
        <a:lstStyle/>
        <a:p>
          <a:r>
            <a:rPr lang="en-GB" dirty="0">
              <a:solidFill>
                <a:schemeClr val="tx1"/>
              </a:solidFill>
            </a:rPr>
            <a:t>Field Research</a:t>
          </a:r>
        </a:p>
      </dgm:t>
    </dgm:pt>
    <dgm:pt modelId="{6E933F28-9932-45D8-90F5-652AF99C41AE}" type="parTrans" cxnId="{7DAEDACD-8E2D-4B42-ABD0-AD93C66A67E1}">
      <dgm:prSet/>
      <dgm:spPr/>
      <dgm:t>
        <a:bodyPr/>
        <a:lstStyle/>
        <a:p>
          <a:endParaRPr lang="en-GB"/>
        </a:p>
      </dgm:t>
    </dgm:pt>
    <dgm:pt modelId="{96640E5E-B00B-47B7-A905-0CB12D62FA35}" type="sibTrans" cxnId="{7DAEDACD-8E2D-4B42-ABD0-AD93C66A67E1}">
      <dgm:prSet/>
      <dgm:spPr/>
      <dgm:t>
        <a:bodyPr/>
        <a:lstStyle/>
        <a:p>
          <a:endParaRPr lang="en-GB"/>
        </a:p>
      </dgm:t>
    </dgm:pt>
    <dgm:pt modelId="{FC6DEF4B-A605-4F9B-B056-DC18CBA0F5FB}">
      <dgm:prSet phldrT="[Text]"/>
      <dgm:spPr>
        <a:solidFill>
          <a:schemeClr val="accent4"/>
        </a:solidFill>
        <a:ln>
          <a:solidFill>
            <a:schemeClr val="bg1"/>
          </a:solidFill>
        </a:ln>
      </dgm:spPr>
      <dgm:t>
        <a:bodyPr/>
        <a:lstStyle/>
        <a:p>
          <a:r>
            <a:rPr lang="en-GB" dirty="0">
              <a:solidFill>
                <a:schemeClr val="bg1"/>
              </a:solidFill>
            </a:rPr>
            <a:t>SSADM, Agile, Waterfall…etc</a:t>
          </a:r>
        </a:p>
      </dgm:t>
    </dgm:pt>
    <dgm:pt modelId="{8284151A-C276-4668-823D-B97BB9228E41}" type="parTrans" cxnId="{818784D9-4EBF-44E5-93A3-6CA9FD3B81B9}">
      <dgm:prSet/>
      <dgm:spPr/>
      <dgm:t>
        <a:bodyPr/>
        <a:lstStyle/>
        <a:p>
          <a:endParaRPr lang="en-GB"/>
        </a:p>
      </dgm:t>
    </dgm:pt>
    <dgm:pt modelId="{C3CA9E23-8F0E-4187-B7D8-F93D91305EC6}" type="sibTrans" cxnId="{818784D9-4EBF-44E5-93A3-6CA9FD3B81B9}">
      <dgm:prSet/>
      <dgm:spPr/>
      <dgm:t>
        <a:bodyPr/>
        <a:lstStyle/>
        <a:p>
          <a:endParaRPr lang="en-GB"/>
        </a:p>
      </dgm:t>
    </dgm:pt>
    <dgm:pt modelId="{CF26DF82-0C6D-4013-B702-AD2E74B94819}">
      <dgm:prSet phldrT="[Text]"/>
      <dgm:spPr>
        <a:solidFill>
          <a:schemeClr val="accent6"/>
        </a:solidFill>
        <a:ln>
          <a:solidFill>
            <a:schemeClr val="bg1"/>
          </a:solidFill>
        </a:ln>
      </dgm:spPr>
      <dgm:t>
        <a:bodyPr/>
        <a:lstStyle/>
        <a:p>
          <a:r>
            <a:rPr lang="en-GB" dirty="0">
              <a:solidFill>
                <a:schemeClr val="bg1"/>
              </a:solidFill>
            </a:rPr>
            <a:t>Kanban, Scrum, Gantt chart…etc</a:t>
          </a:r>
        </a:p>
      </dgm:t>
    </dgm:pt>
    <dgm:pt modelId="{25FC02E0-EDF5-41EF-B372-C6EFB14F639B}" type="parTrans" cxnId="{A273969B-7A54-4962-B271-1C429108B2C0}">
      <dgm:prSet/>
      <dgm:spPr/>
      <dgm:t>
        <a:bodyPr/>
        <a:lstStyle/>
        <a:p>
          <a:endParaRPr lang="en-GB"/>
        </a:p>
      </dgm:t>
    </dgm:pt>
    <dgm:pt modelId="{B8679F27-072C-4BEE-A8E1-86E719D817A8}" type="sibTrans" cxnId="{A273969B-7A54-4962-B271-1C429108B2C0}">
      <dgm:prSet/>
      <dgm:spPr/>
      <dgm:t>
        <a:bodyPr/>
        <a:lstStyle/>
        <a:p>
          <a:endParaRPr lang="en-GB"/>
        </a:p>
      </dgm:t>
    </dgm:pt>
    <dgm:pt modelId="{3377243D-E7AC-4F2B-83BE-98DD559F8F5E}">
      <dgm:prSet phldrT="[Text]"/>
      <dgm:spPr/>
      <dgm:t>
        <a:bodyPr/>
        <a:lstStyle/>
        <a:p>
          <a:r>
            <a:rPr lang="en-GB" dirty="0"/>
            <a:t>Quantitative</a:t>
          </a:r>
        </a:p>
      </dgm:t>
    </dgm:pt>
    <dgm:pt modelId="{C9B214FE-31BC-409F-87EA-629CFCC18287}" type="parTrans" cxnId="{4858A39E-357B-42C5-9035-C7457406CF50}">
      <dgm:prSet/>
      <dgm:spPr/>
      <dgm:t>
        <a:bodyPr/>
        <a:lstStyle/>
        <a:p>
          <a:endParaRPr lang="en-GB"/>
        </a:p>
      </dgm:t>
    </dgm:pt>
    <dgm:pt modelId="{084AE076-FF41-4E2C-A046-22B943A19079}" type="sibTrans" cxnId="{4858A39E-357B-42C5-9035-C7457406CF50}">
      <dgm:prSet/>
      <dgm:spPr/>
      <dgm:t>
        <a:bodyPr/>
        <a:lstStyle/>
        <a:p>
          <a:endParaRPr lang="en-GB"/>
        </a:p>
      </dgm:t>
    </dgm:pt>
    <dgm:pt modelId="{0266637F-1548-45D2-9478-DC8D1967B3DB}">
      <dgm:prSet phldrT="[Text]"/>
      <dgm:spPr/>
      <dgm:t>
        <a:bodyPr/>
        <a:lstStyle/>
        <a:p>
          <a:r>
            <a:rPr lang="en-GB" dirty="0"/>
            <a:t>Qualitative</a:t>
          </a:r>
        </a:p>
      </dgm:t>
    </dgm:pt>
    <dgm:pt modelId="{25518C61-279E-40A3-8765-E48F0C9A5175}" type="parTrans" cxnId="{BA73CB6A-F152-4000-8941-D9C8F23A2A18}">
      <dgm:prSet/>
      <dgm:spPr/>
      <dgm:t>
        <a:bodyPr/>
        <a:lstStyle/>
        <a:p>
          <a:endParaRPr lang="en-GB"/>
        </a:p>
      </dgm:t>
    </dgm:pt>
    <dgm:pt modelId="{698A849D-1D05-42E9-AF8A-A6F312B8C80B}" type="sibTrans" cxnId="{BA73CB6A-F152-4000-8941-D9C8F23A2A18}">
      <dgm:prSet/>
      <dgm:spPr/>
      <dgm:t>
        <a:bodyPr/>
        <a:lstStyle/>
        <a:p>
          <a:endParaRPr lang="en-GB"/>
        </a:p>
      </dgm:t>
    </dgm:pt>
    <dgm:pt modelId="{BA81206E-E5B7-430C-A142-4A54E39ECA5B}">
      <dgm:prSet phldrT="[Text]"/>
      <dgm:spPr/>
      <dgm:t>
        <a:bodyPr/>
        <a:lstStyle/>
        <a:p>
          <a:r>
            <a:rPr lang="en-GB" dirty="0"/>
            <a:t>Surveys, Questionnaires, datasets…</a:t>
          </a:r>
        </a:p>
      </dgm:t>
    </dgm:pt>
    <dgm:pt modelId="{258326EF-BBFC-4D89-8763-10E9EF3BA8CC}" type="parTrans" cxnId="{BAF65294-279E-40E8-AA4B-2DECBD9FD68B}">
      <dgm:prSet/>
      <dgm:spPr/>
      <dgm:t>
        <a:bodyPr/>
        <a:lstStyle/>
        <a:p>
          <a:endParaRPr lang="en-GB"/>
        </a:p>
      </dgm:t>
    </dgm:pt>
    <dgm:pt modelId="{F1FB442E-3FF4-46BF-8FFC-951C10551CBA}" type="sibTrans" cxnId="{BAF65294-279E-40E8-AA4B-2DECBD9FD68B}">
      <dgm:prSet/>
      <dgm:spPr/>
      <dgm:t>
        <a:bodyPr/>
        <a:lstStyle/>
        <a:p>
          <a:endParaRPr lang="en-GB"/>
        </a:p>
      </dgm:t>
    </dgm:pt>
    <dgm:pt modelId="{D9BC4CFF-751C-4088-B320-3E2C58D49906}">
      <dgm:prSet phldrT="[Text]"/>
      <dgm:spPr/>
      <dgm:t>
        <a:bodyPr/>
        <a:lstStyle/>
        <a:p>
          <a:r>
            <a:rPr lang="en-GB" dirty="0"/>
            <a:t>Interviews, focus groups, Text analysis…etc</a:t>
          </a:r>
        </a:p>
      </dgm:t>
    </dgm:pt>
    <dgm:pt modelId="{C888379C-4CD6-46AE-9232-7C555A3D280B}" type="parTrans" cxnId="{65CD252E-763C-4E0F-851E-2AE11C22823C}">
      <dgm:prSet/>
      <dgm:spPr/>
      <dgm:t>
        <a:bodyPr/>
        <a:lstStyle/>
        <a:p>
          <a:endParaRPr lang="en-GB"/>
        </a:p>
      </dgm:t>
    </dgm:pt>
    <dgm:pt modelId="{9690ADC1-4A29-44B7-B549-CF20F3BAF61A}" type="sibTrans" cxnId="{65CD252E-763C-4E0F-851E-2AE11C22823C}">
      <dgm:prSet/>
      <dgm:spPr/>
      <dgm:t>
        <a:bodyPr/>
        <a:lstStyle/>
        <a:p>
          <a:endParaRPr lang="en-GB"/>
        </a:p>
      </dgm:t>
    </dgm:pt>
    <dgm:pt modelId="{9A4AB3E2-D2AC-4D3F-9645-E1283208925B}" type="pres">
      <dgm:prSet presAssocID="{157FFD21-D24A-484A-BBDC-D6900AFCBB2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AFC131CE-E583-45A9-A449-30C86865CC3A}" type="pres">
      <dgm:prSet presAssocID="{A219169B-AE2F-4F50-B6F3-6159F520190A}" presName="hierRoot1" presStyleCnt="0">
        <dgm:presLayoutVars>
          <dgm:hierBranch val="init"/>
        </dgm:presLayoutVars>
      </dgm:prSet>
      <dgm:spPr/>
    </dgm:pt>
    <dgm:pt modelId="{1AC3D6EF-24A0-4B48-8ACA-421350BDE131}" type="pres">
      <dgm:prSet presAssocID="{A219169B-AE2F-4F50-B6F3-6159F520190A}" presName="rootComposite1" presStyleCnt="0"/>
      <dgm:spPr/>
    </dgm:pt>
    <dgm:pt modelId="{ADF4F902-5E7D-4992-AD64-617D0B9D7F91}" type="pres">
      <dgm:prSet presAssocID="{A219169B-AE2F-4F50-B6F3-6159F520190A}" presName="rootText1" presStyleLbl="node0" presStyleIdx="0" presStyleCnt="1">
        <dgm:presLayoutVars>
          <dgm:chPref val="3"/>
        </dgm:presLayoutVars>
      </dgm:prSet>
      <dgm:spPr/>
    </dgm:pt>
    <dgm:pt modelId="{2AF56341-F45C-4BE8-82A5-8696654AB9C0}" type="pres">
      <dgm:prSet presAssocID="{A219169B-AE2F-4F50-B6F3-6159F520190A}" presName="rootConnector1" presStyleLbl="node1" presStyleIdx="0" presStyleCnt="0"/>
      <dgm:spPr/>
    </dgm:pt>
    <dgm:pt modelId="{00B9DFF6-7B4D-4E34-AC2B-16D7EF44CB3F}" type="pres">
      <dgm:prSet presAssocID="{A219169B-AE2F-4F50-B6F3-6159F520190A}" presName="hierChild2" presStyleCnt="0"/>
      <dgm:spPr/>
    </dgm:pt>
    <dgm:pt modelId="{C1FA120E-A23D-41E4-8B20-62D5EC8D37C2}" type="pres">
      <dgm:prSet presAssocID="{1FEAC702-2C41-4531-9B7A-91B13452BECD}" presName="Name37" presStyleLbl="parChTrans1D2" presStyleIdx="0" presStyleCnt="2"/>
      <dgm:spPr/>
    </dgm:pt>
    <dgm:pt modelId="{32FF5B19-DC9F-4516-9867-A1D27C50A792}" type="pres">
      <dgm:prSet presAssocID="{3165E16D-F80C-4943-B572-AE61ED2F25AC}" presName="hierRoot2" presStyleCnt="0">
        <dgm:presLayoutVars>
          <dgm:hierBranch val="init"/>
        </dgm:presLayoutVars>
      </dgm:prSet>
      <dgm:spPr/>
    </dgm:pt>
    <dgm:pt modelId="{53A289C1-8B10-4D15-AEF0-A1AE4A955529}" type="pres">
      <dgm:prSet presAssocID="{3165E16D-F80C-4943-B572-AE61ED2F25AC}" presName="rootComposite" presStyleCnt="0"/>
      <dgm:spPr/>
    </dgm:pt>
    <dgm:pt modelId="{D0A1F7E4-ACFF-4B5F-94E7-346B607BE87E}" type="pres">
      <dgm:prSet presAssocID="{3165E16D-F80C-4943-B572-AE61ED2F25AC}" presName="rootText" presStyleLbl="node2" presStyleIdx="0" presStyleCnt="2">
        <dgm:presLayoutVars>
          <dgm:chPref val="3"/>
        </dgm:presLayoutVars>
      </dgm:prSet>
      <dgm:spPr/>
    </dgm:pt>
    <dgm:pt modelId="{B01C2A1E-4319-46EC-9FE3-4E49BDB12708}" type="pres">
      <dgm:prSet presAssocID="{3165E16D-F80C-4943-B572-AE61ED2F25AC}" presName="rootConnector" presStyleLbl="node2" presStyleIdx="0" presStyleCnt="2"/>
      <dgm:spPr/>
    </dgm:pt>
    <dgm:pt modelId="{AC424CD9-3FA9-4073-8A06-61DEEA234F5D}" type="pres">
      <dgm:prSet presAssocID="{3165E16D-F80C-4943-B572-AE61ED2F25AC}" presName="hierChild4" presStyleCnt="0"/>
      <dgm:spPr/>
    </dgm:pt>
    <dgm:pt modelId="{D2A7DEF8-3564-415F-94AD-DD2B044081F8}" type="pres">
      <dgm:prSet presAssocID="{8284151A-C276-4668-823D-B97BB9228E41}" presName="Name37" presStyleLbl="parChTrans1D3" presStyleIdx="0" presStyleCnt="3"/>
      <dgm:spPr/>
    </dgm:pt>
    <dgm:pt modelId="{B661221E-B58D-45DE-AE21-C1474199FD12}" type="pres">
      <dgm:prSet presAssocID="{FC6DEF4B-A605-4F9B-B056-DC18CBA0F5FB}" presName="hierRoot2" presStyleCnt="0">
        <dgm:presLayoutVars>
          <dgm:hierBranch val="init"/>
        </dgm:presLayoutVars>
      </dgm:prSet>
      <dgm:spPr/>
    </dgm:pt>
    <dgm:pt modelId="{C1213D0A-83E1-4329-8089-A82AB7271258}" type="pres">
      <dgm:prSet presAssocID="{FC6DEF4B-A605-4F9B-B056-DC18CBA0F5FB}" presName="rootComposite" presStyleCnt="0"/>
      <dgm:spPr/>
    </dgm:pt>
    <dgm:pt modelId="{84A64D24-EC7E-46CB-8F0C-86DC5F97B002}" type="pres">
      <dgm:prSet presAssocID="{FC6DEF4B-A605-4F9B-B056-DC18CBA0F5FB}" presName="rootText" presStyleLbl="node3" presStyleIdx="0" presStyleCnt="3">
        <dgm:presLayoutVars>
          <dgm:chPref val="3"/>
        </dgm:presLayoutVars>
      </dgm:prSet>
      <dgm:spPr/>
    </dgm:pt>
    <dgm:pt modelId="{ACCEB5E4-F092-43AC-8ABE-932416A5C6B9}" type="pres">
      <dgm:prSet presAssocID="{FC6DEF4B-A605-4F9B-B056-DC18CBA0F5FB}" presName="rootConnector" presStyleLbl="node3" presStyleIdx="0" presStyleCnt="3"/>
      <dgm:spPr/>
    </dgm:pt>
    <dgm:pt modelId="{19EA03B1-3042-47F1-B6DC-99A9D17F1053}" type="pres">
      <dgm:prSet presAssocID="{FC6DEF4B-A605-4F9B-B056-DC18CBA0F5FB}" presName="hierChild4" presStyleCnt="0"/>
      <dgm:spPr/>
    </dgm:pt>
    <dgm:pt modelId="{DF30A3EB-8EB5-4726-8353-CE9202968261}" type="pres">
      <dgm:prSet presAssocID="{25FC02E0-EDF5-41EF-B372-C6EFB14F639B}" presName="Name37" presStyleLbl="parChTrans1D4" presStyleIdx="0" presStyleCnt="3"/>
      <dgm:spPr/>
    </dgm:pt>
    <dgm:pt modelId="{5E72AA77-3C36-4FC2-AC0C-4BC23F9D66E4}" type="pres">
      <dgm:prSet presAssocID="{CF26DF82-0C6D-4013-B702-AD2E74B94819}" presName="hierRoot2" presStyleCnt="0">
        <dgm:presLayoutVars>
          <dgm:hierBranch val="init"/>
        </dgm:presLayoutVars>
      </dgm:prSet>
      <dgm:spPr/>
    </dgm:pt>
    <dgm:pt modelId="{45D79A6E-09B0-4D36-957B-048EDBFAE168}" type="pres">
      <dgm:prSet presAssocID="{CF26DF82-0C6D-4013-B702-AD2E74B94819}" presName="rootComposite" presStyleCnt="0"/>
      <dgm:spPr/>
    </dgm:pt>
    <dgm:pt modelId="{BFC2F221-982E-429C-B115-7082062A7385}" type="pres">
      <dgm:prSet presAssocID="{CF26DF82-0C6D-4013-B702-AD2E74B94819}" presName="rootText" presStyleLbl="node4" presStyleIdx="0" presStyleCnt="3">
        <dgm:presLayoutVars>
          <dgm:chPref val="3"/>
        </dgm:presLayoutVars>
      </dgm:prSet>
      <dgm:spPr/>
    </dgm:pt>
    <dgm:pt modelId="{841CDE78-46BC-4C5A-8A89-159BD7A8DE0D}" type="pres">
      <dgm:prSet presAssocID="{CF26DF82-0C6D-4013-B702-AD2E74B94819}" presName="rootConnector" presStyleLbl="node4" presStyleIdx="0" presStyleCnt="3"/>
      <dgm:spPr/>
    </dgm:pt>
    <dgm:pt modelId="{A011B81C-C2C8-4C91-B4D8-A276DB21068B}" type="pres">
      <dgm:prSet presAssocID="{CF26DF82-0C6D-4013-B702-AD2E74B94819}" presName="hierChild4" presStyleCnt="0"/>
      <dgm:spPr/>
    </dgm:pt>
    <dgm:pt modelId="{3D518608-99E5-4DB9-94F9-53BE5067FB5A}" type="pres">
      <dgm:prSet presAssocID="{CF26DF82-0C6D-4013-B702-AD2E74B94819}" presName="hierChild5" presStyleCnt="0"/>
      <dgm:spPr/>
    </dgm:pt>
    <dgm:pt modelId="{C6C8A91B-28D4-4356-849D-A79167A859CE}" type="pres">
      <dgm:prSet presAssocID="{FC6DEF4B-A605-4F9B-B056-DC18CBA0F5FB}" presName="hierChild5" presStyleCnt="0"/>
      <dgm:spPr/>
    </dgm:pt>
    <dgm:pt modelId="{0F08A8E5-7205-4F73-9774-AB37AF04A197}" type="pres">
      <dgm:prSet presAssocID="{3165E16D-F80C-4943-B572-AE61ED2F25AC}" presName="hierChild5" presStyleCnt="0"/>
      <dgm:spPr/>
    </dgm:pt>
    <dgm:pt modelId="{CFC12954-82C3-4F36-9B43-77A1D9619277}" type="pres">
      <dgm:prSet presAssocID="{6E933F28-9932-45D8-90F5-652AF99C41AE}" presName="Name37" presStyleLbl="parChTrans1D2" presStyleIdx="1" presStyleCnt="2"/>
      <dgm:spPr/>
    </dgm:pt>
    <dgm:pt modelId="{E3AF51AA-6608-4AA1-B9C1-E4E369472EFB}" type="pres">
      <dgm:prSet presAssocID="{D261D79A-68B4-4D62-964F-7694182FA88D}" presName="hierRoot2" presStyleCnt="0">
        <dgm:presLayoutVars>
          <dgm:hierBranch val="init"/>
        </dgm:presLayoutVars>
      </dgm:prSet>
      <dgm:spPr/>
    </dgm:pt>
    <dgm:pt modelId="{307209FA-23D8-477A-BE10-A45C7FA58F94}" type="pres">
      <dgm:prSet presAssocID="{D261D79A-68B4-4D62-964F-7694182FA88D}" presName="rootComposite" presStyleCnt="0"/>
      <dgm:spPr/>
    </dgm:pt>
    <dgm:pt modelId="{3FEEEB27-225B-4420-9364-7497A6D5A381}" type="pres">
      <dgm:prSet presAssocID="{D261D79A-68B4-4D62-964F-7694182FA88D}" presName="rootText" presStyleLbl="node2" presStyleIdx="1" presStyleCnt="2">
        <dgm:presLayoutVars>
          <dgm:chPref val="3"/>
        </dgm:presLayoutVars>
      </dgm:prSet>
      <dgm:spPr/>
    </dgm:pt>
    <dgm:pt modelId="{D6F846AC-0D7F-4CD4-BEAB-3CF87D1F10A7}" type="pres">
      <dgm:prSet presAssocID="{D261D79A-68B4-4D62-964F-7694182FA88D}" presName="rootConnector" presStyleLbl="node2" presStyleIdx="1" presStyleCnt="2"/>
      <dgm:spPr/>
    </dgm:pt>
    <dgm:pt modelId="{E579E8FA-8765-4550-8FE5-724CFB2B27B9}" type="pres">
      <dgm:prSet presAssocID="{D261D79A-68B4-4D62-964F-7694182FA88D}" presName="hierChild4" presStyleCnt="0"/>
      <dgm:spPr/>
    </dgm:pt>
    <dgm:pt modelId="{095A3FB7-5A1E-439E-8589-895165EF79DA}" type="pres">
      <dgm:prSet presAssocID="{C9B214FE-31BC-409F-87EA-629CFCC18287}" presName="Name37" presStyleLbl="parChTrans1D3" presStyleIdx="1" presStyleCnt="3"/>
      <dgm:spPr/>
    </dgm:pt>
    <dgm:pt modelId="{7B4CA20E-A2AE-417C-9222-AFF99981ACA8}" type="pres">
      <dgm:prSet presAssocID="{3377243D-E7AC-4F2B-83BE-98DD559F8F5E}" presName="hierRoot2" presStyleCnt="0">
        <dgm:presLayoutVars>
          <dgm:hierBranch val="init"/>
        </dgm:presLayoutVars>
      </dgm:prSet>
      <dgm:spPr/>
    </dgm:pt>
    <dgm:pt modelId="{F310F577-D297-432C-8007-EB6FC0333EAD}" type="pres">
      <dgm:prSet presAssocID="{3377243D-E7AC-4F2B-83BE-98DD559F8F5E}" presName="rootComposite" presStyleCnt="0"/>
      <dgm:spPr/>
    </dgm:pt>
    <dgm:pt modelId="{C42B1DF0-652D-49B4-B5FD-783123678FE2}" type="pres">
      <dgm:prSet presAssocID="{3377243D-E7AC-4F2B-83BE-98DD559F8F5E}" presName="rootText" presStyleLbl="node3" presStyleIdx="1" presStyleCnt="3">
        <dgm:presLayoutVars>
          <dgm:chPref val="3"/>
        </dgm:presLayoutVars>
      </dgm:prSet>
      <dgm:spPr/>
    </dgm:pt>
    <dgm:pt modelId="{DBCAA885-AE8E-43F9-A241-6B3145AB8711}" type="pres">
      <dgm:prSet presAssocID="{3377243D-E7AC-4F2B-83BE-98DD559F8F5E}" presName="rootConnector" presStyleLbl="node3" presStyleIdx="1" presStyleCnt="3"/>
      <dgm:spPr/>
    </dgm:pt>
    <dgm:pt modelId="{5420D66C-F40D-4BD0-BACB-6E9ADE298A1B}" type="pres">
      <dgm:prSet presAssocID="{3377243D-E7AC-4F2B-83BE-98DD559F8F5E}" presName="hierChild4" presStyleCnt="0"/>
      <dgm:spPr/>
    </dgm:pt>
    <dgm:pt modelId="{C868EFC4-AD10-4924-940B-D105F3E54096}" type="pres">
      <dgm:prSet presAssocID="{258326EF-BBFC-4D89-8763-10E9EF3BA8CC}" presName="Name37" presStyleLbl="parChTrans1D4" presStyleIdx="1" presStyleCnt="3"/>
      <dgm:spPr/>
    </dgm:pt>
    <dgm:pt modelId="{86AABA14-20A8-4367-9C78-D77DBA5A8947}" type="pres">
      <dgm:prSet presAssocID="{BA81206E-E5B7-430C-A142-4A54E39ECA5B}" presName="hierRoot2" presStyleCnt="0">
        <dgm:presLayoutVars>
          <dgm:hierBranch val="init"/>
        </dgm:presLayoutVars>
      </dgm:prSet>
      <dgm:spPr/>
    </dgm:pt>
    <dgm:pt modelId="{62A94DB2-EE7C-4305-889A-1D5DE90B74C3}" type="pres">
      <dgm:prSet presAssocID="{BA81206E-E5B7-430C-A142-4A54E39ECA5B}" presName="rootComposite" presStyleCnt="0"/>
      <dgm:spPr/>
    </dgm:pt>
    <dgm:pt modelId="{7FC77439-6FB2-4AFD-BE04-10BB6F991733}" type="pres">
      <dgm:prSet presAssocID="{BA81206E-E5B7-430C-A142-4A54E39ECA5B}" presName="rootText" presStyleLbl="node4" presStyleIdx="1" presStyleCnt="3">
        <dgm:presLayoutVars>
          <dgm:chPref val="3"/>
        </dgm:presLayoutVars>
      </dgm:prSet>
      <dgm:spPr/>
    </dgm:pt>
    <dgm:pt modelId="{34C64E6A-9DFF-4F5C-AC98-B39C8CDDBB6F}" type="pres">
      <dgm:prSet presAssocID="{BA81206E-E5B7-430C-A142-4A54E39ECA5B}" presName="rootConnector" presStyleLbl="node4" presStyleIdx="1" presStyleCnt="3"/>
      <dgm:spPr/>
    </dgm:pt>
    <dgm:pt modelId="{D02B14FD-C7C5-42ED-9BA8-460969F804C5}" type="pres">
      <dgm:prSet presAssocID="{BA81206E-E5B7-430C-A142-4A54E39ECA5B}" presName="hierChild4" presStyleCnt="0"/>
      <dgm:spPr/>
    </dgm:pt>
    <dgm:pt modelId="{50D804F8-9F73-4FC3-B773-2F7C0ED03430}" type="pres">
      <dgm:prSet presAssocID="{BA81206E-E5B7-430C-A142-4A54E39ECA5B}" presName="hierChild5" presStyleCnt="0"/>
      <dgm:spPr/>
    </dgm:pt>
    <dgm:pt modelId="{70021907-CE60-4A9C-85EB-7A1639D051A5}" type="pres">
      <dgm:prSet presAssocID="{3377243D-E7AC-4F2B-83BE-98DD559F8F5E}" presName="hierChild5" presStyleCnt="0"/>
      <dgm:spPr/>
    </dgm:pt>
    <dgm:pt modelId="{45AFAB5A-FF72-4E46-AB2A-125A18E365C7}" type="pres">
      <dgm:prSet presAssocID="{25518C61-279E-40A3-8765-E48F0C9A5175}" presName="Name37" presStyleLbl="parChTrans1D3" presStyleIdx="2" presStyleCnt="3"/>
      <dgm:spPr/>
    </dgm:pt>
    <dgm:pt modelId="{933F4A8E-8DDD-4097-9EC1-81D51AE5A678}" type="pres">
      <dgm:prSet presAssocID="{0266637F-1548-45D2-9478-DC8D1967B3DB}" presName="hierRoot2" presStyleCnt="0">
        <dgm:presLayoutVars>
          <dgm:hierBranch val="init"/>
        </dgm:presLayoutVars>
      </dgm:prSet>
      <dgm:spPr/>
    </dgm:pt>
    <dgm:pt modelId="{0B473CEB-23C2-449B-BA33-30C7EED36DEC}" type="pres">
      <dgm:prSet presAssocID="{0266637F-1548-45D2-9478-DC8D1967B3DB}" presName="rootComposite" presStyleCnt="0"/>
      <dgm:spPr/>
    </dgm:pt>
    <dgm:pt modelId="{BF545ED0-21C7-4AD9-9B10-05E340044E5C}" type="pres">
      <dgm:prSet presAssocID="{0266637F-1548-45D2-9478-DC8D1967B3DB}" presName="rootText" presStyleLbl="node3" presStyleIdx="2" presStyleCnt="3">
        <dgm:presLayoutVars>
          <dgm:chPref val="3"/>
        </dgm:presLayoutVars>
      </dgm:prSet>
      <dgm:spPr/>
    </dgm:pt>
    <dgm:pt modelId="{D93396CC-AA9D-4E8C-A5FF-8EF43889977A}" type="pres">
      <dgm:prSet presAssocID="{0266637F-1548-45D2-9478-DC8D1967B3DB}" presName="rootConnector" presStyleLbl="node3" presStyleIdx="2" presStyleCnt="3"/>
      <dgm:spPr/>
    </dgm:pt>
    <dgm:pt modelId="{20C41486-939F-4809-AE60-79EC8C9CC7D4}" type="pres">
      <dgm:prSet presAssocID="{0266637F-1548-45D2-9478-DC8D1967B3DB}" presName="hierChild4" presStyleCnt="0"/>
      <dgm:spPr/>
    </dgm:pt>
    <dgm:pt modelId="{F6747693-35A5-4134-ADFD-3A763DEA8867}" type="pres">
      <dgm:prSet presAssocID="{C888379C-4CD6-46AE-9232-7C555A3D280B}" presName="Name37" presStyleLbl="parChTrans1D4" presStyleIdx="2" presStyleCnt="3"/>
      <dgm:spPr/>
    </dgm:pt>
    <dgm:pt modelId="{547C51B8-61A0-4589-A742-94AF7EFB4EE8}" type="pres">
      <dgm:prSet presAssocID="{D9BC4CFF-751C-4088-B320-3E2C58D49906}" presName="hierRoot2" presStyleCnt="0">
        <dgm:presLayoutVars>
          <dgm:hierBranch val="init"/>
        </dgm:presLayoutVars>
      </dgm:prSet>
      <dgm:spPr/>
    </dgm:pt>
    <dgm:pt modelId="{A62D6A4B-337A-41B4-BAC8-0D3A440B77E6}" type="pres">
      <dgm:prSet presAssocID="{D9BC4CFF-751C-4088-B320-3E2C58D49906}" presName="rootComposite" presStyleCnt="0"/>
      <dgm:spPr/>
    </dgm:pt>
    <dgm:pt modelId="{018C5D1A-5990-46B6-87EE-FF32FC50E919}" type="pres">
      <dgm:prSet presAssocID="{D9BC4CFF-751C-4088-B320-3E2C58D49906}" presName="rootText" presStyleLbl="node4" presStyleIdx="2" presStyleCnt="3">
        <dgm:presLayoutVars>
          <dgm:chPref val="3"/>
        </dgm:presLayoutVars>
      </dgm:prSet>
      <dgm:spPr/>
    </dgm:pt>
    <dgm:pt modelId="{6659A7A3-E832-4FCE-8514-D331C10886B2}" type="pres">
      <dgm:prSet presAssocID="{D9BC4CFF-751C-4088-B320-3E2C58D49906}" presName="rootConnector" presStyleLbl="node4" presStyleIdx="2" presStyleCnt="3"/>
      <dgm:spPr/>
    </dgm:pt>
    <dgm:pt modelId="{A210C205-5C01-49CD-9BC3-654DB2A409DB}" type="pres">
      <dgm:prSet presAssocID="{D9BC4CFF-751C-4088-B320-3E2C58D49906}" presName="hierChild4" presStyleCnt="0"/>
      <dgm:spPr/>
    </dgm:pt>
    <dgm:pt modelId="{A288CE96-F5E1-4F67-8FDE-18FD0303F747}" type="pres">
      <dgm:prSet presAssocID="{D9BC4CFF-751C-4088-B320-3E2C58D49906}" presName="hierChild5" presStyleCnt="0"/>
      <dgm:spPr/>
    </dgm:pt>
    <dgm:pt modelId="{72D95C28-13B8-4D8E-82C3-B7819C43F3DE}" type="pres">
      <dgm:prSet presAssocID="{0266637F-1548-45D2-9478-DC8D1967B3DB}" presName="hierChild5" presStyleCnt="0"/>
      <dgm:spPr/>
    </dgm:pt>
    <dgm:pt modelId="{523C9413-B253-4D9D-AFE9-30694C0D8CFB}" type="pres">
      <dgm:prSet presAssocID="{D261D79A-68B4-4D62-964F-7694182FA88D}" presName="hierChild5" presStyleCnt="0"/>
      <dgm:spPr/>
    </dgm:pt>
    <dgm:pt modelId="{215D4764-919D-436E-8114-8C147AFDD46E}" type="pres">
      <dgm:prSet presAssocID="{A219169B-AE2F-4F50-B6F3-6159F520190A}" presName="hierChild3" presStyleCnt="0"/>
      <dgm:spPr/>
    </dgm:pt>
  </dgm:ptLst>
  <dgm:cxnLst>
    <dgm:cxn modelId="{740BB705-3AF0-4BDE-9D28-AACCE84EF88F}" type="presOf" srcId="{258326EF-BBFC-4D89-8763-10E9EF3BA8CC}" destId="{C868EFC4-AD10-4924-940B-D105F3E54096}" srcOrd="0" destOrd="0" presId="urn:microsoft.com/office/officeart/2005/8/layout/orgChart1"/>
    <dgm:cxn modelId="{AC0D8B17-4A36-4B8F-8C83-04CB37A4B406}" type="presOf" srcId="{FC6DEF4B-A605-4F9B-B056-DC18CBA0F5FB}" destId="{84A64D24-EC7E-46CB-8F0C-86DC5F97B002}" srcOrd="0" destOrd="0" presId="urn:microsoft.com/office/officeart/2005/8/layout/orgChart1"/>
    <dgm:cxn modelId="{B0A21429-B4DE-47AC-8A11-1C04E56510DB}" type="presOf" srcId="{D261D79A-68B4-4D62-964F-7694182FA88D}" destId="{D6F846AC-0D7F-4CD4-BEAB-3CF87D1F10A7}" srcOrd="1" destOrd="0" presId="urn:microsoft.com/office/officeart/2005/8/layout/orgChart1"/>
    <dgm:cxn modelId="{65CD252E-763C-4E0F-851E-2AE11C22823C}" srcId="{0266637F-1548-45D2-9478-DC8D1967B3DB}" destId="{D9BC4CFF-751C-4088-B320-3E2C58D49906}" srcOrd="0" destOrd="0" parTransId="{C888379C-4CD6-46AE-9232-7C555A3D280B}" sibTransId="{9690ADC1-4A29-44B7-B549-CF20F3BAF61A}"/>
    <dgm:cxn modelId="{58347C35-56A6-4774-A1E6-99DED17AADF0}" type="presOf" srcId="{1FEAC702-2C41-4531-9B7A-91B13452BECD}" destId="{C1FA120E-A23D-41E4-8B20-62D5EC8D37C2}" srcOrd="0" destOrd="0" presId="urn:microsoft.com/office/officeart/2005/8/layout/orgChart1"/>
    <dgm:cxn modelId="{B54DB837-BAC1-4038-A149-1865ECB6AFFC}" type="presOf" srcId="{A219169B-AE2F-4F50-B6F3-6159F520190A}" destId="{2AF56341-F45C-4BE8-82A5-8696654AB9C0}" srcOrd="1" destOrd="0" presId="urn:microsoft.com/office/officeart/2005/8/layout/orgChart1"/>
    <dgm:cxn modelId="{332F5141-3CF1-42B6-8569-4B13492A3E75}" type="presOf" srcId="{0266637F-1548-45D2-9478-DC8D1967B3DB}" destId="{D93396CC-AA9D-4E8C-A5FF-8EF43889977A}" srcOrd="1" destOrd="0" presId="urn:microsoft.com/office/officeart/2005/8/layout/orgChart1"/>
    <dgm:cxn modelId="{A4333347-19BA-4BF2-B43D-412756865ADB}" srcId="{157FFD21-D24A-484A-BBDC-D6900AFCBB20}" destId="{A219169B-AE2F-4F50-B6F3-6159F520190A}" srcOrd="0" destOrd="0" parTransId="{2A98C910-5ABA-4BDB-9059-336FFF2E628B}" sibTransId="{FE81B769-D328-4F5A-BE7E-E97E1BB7EA3C}"/>
    <dgm:cxn modelId="{434E7B68-27C2-4DC9-ABFC-54E675291935}" type="presOf" srcId="{D9BC4CFF-751C-4088-B320-3E2C58D49906}" destId="{018C5D1A-5990-46B6-87EE-FF32FC50E919}" srcOrd="0" destOrd="0" presId="urn:microsoft.com/office/officeart/2005/8/layout/orgChart1"/>
    <dgm:cxn modelId="{BA73CB6A-F152-4000-8941-D9C8F23A2A18}" srcId="{D261D79A-68B4-4D62-964F-7694182FA88D}" destId="{0266637F-1548-45D2-9478-DC8D1967B3DB}" srcOrd="1" destOrd="0" parTransId="{25518C61-279E-40A3-8765-E48F0C9A5175}" sibTransId="{698A849D-1D05-42E9-AF8A-A6F312B8C80B}"/>
    <dgm:cxn modelId="{457DEE6D-2835-43E3-8343-EA9E4331E486}" type="presOf" srcId="{3165E16D-F80C-4943-B572-AE61ED2F25AC}" destId="{B01C2A1E-4319-46EC-9FE3-4E49BDB12708}" srcOrd="1" destOrd="0" presId="urn:microsoft.com/office/officeart/2005/8/layout/orgChart1"/>
    <dgm:cxn modelId="{72045E70-31CB-46E3-88A0-57033203379B}" type="presOf" srcId="{157FFD21-D24A-484A-BBDC-D6900AFCBB20}" destId="{9A4AB3E2-D2AC-4D3F-9645-E1283208925B}" srcOrd="0" destOrd="0" presId="urn:microsoft.com/office/officeart/2005/8/layout/orgChart1"/>
    <dgm:cxn modelId="{3FEB5257-AB52-4DBC-9183-E616AFFE8B44}" type="presOf" srcId="{BA81206E-E5B7-430C-A142-4A54E39ECA5B}" destId="{34C64E6A-9DFF-4F5C-AC98-B39C8CDDBB6F}" srcOrd="1" destOrd="0" presId="urn:microsoft.com/office/officeart/2005/8/layout/orgChart1"/>
    <dgm:cxn modelId="{1A8A6379-17DA-4E7F-AA54-031280537472}" type="presOf" srcId="{D9BC4CFF-751C-4088-B320-3E2C58D49906}" destId="{6659A7A3-E832-4FCE-8514-D331C10886B2}" srcOrd="1" destOrd="0" presId="urn:microsoft.com/office/officeart/2005/8/layout/orgChart1"/>
    <dgm:cxn modelId="{D9814D82-3CD6-47FA-8E1F-364D4825E765}" type="presOf" srcId="{25FC02E0-EDF5-41EF-B372-C6EFB14F639B}" destId="{DF30A3EB-8EB5-4726-8353-CE9202968261}" srcOrd="0" destOrd="0" presId="urn:microsoft.com/office/officeart/2005/8/layout/orgChart1"/>
    <dgm:cxn modelId="{83D34494-9001-4B05-98C7-8859C3CAFA6F}" type="presOf" srcId="{6E933F28-9932-45D8-90F5-652AF99C41AE}" destId="{CFC12954-82C3-4F36-9B43-77A1D9619277}" srcOrd="0" destOrd="0" presId="urn:microsoft.com/office/officeart/2005/8/layout/orgChart1"/>
    <dgm:cxn modelId="{BAF65294-279E-40E8-AA4B-2DECBD9FD68B}" srcId="{3377243D-E7AC-4F2B-83BE-98DD559F8F5E}" destId="{BA81206E-E5B7-430C-A142-4A54E39ECA5B}" srcOrd="0" destOrd="0" parTransId="{258326EF-BBFC-4D89-8763-10E9EF3BA8CC}" sibTransId="{F1FB442E-3FF4-46BF-8FFC-951C10551CBA}"/>
    <dgm:cxn modelId="{EF584498-74B5-427B-A56B-F6E00D8108A8}" type="presOf" srcId="{A219169B-AE2F-4F50-B6F3-6159F520190A}" destId="{ADF4F902-5E7D-4992-AD64-617D0B9D7F91}" srcOrd="0" destOrd="0" presId="urn:microsoft.com/office/officeart/2005/8/layout/orgChart1"/>
    <dgm:cxn modelId="{A273969B-7A54-4962-B271-1C429108B2C0}" srcId="{FC6DEF4B-A605-4F9B-B056-DC18CBA0F5FB}" destId="{CF26DF82-0C6D-4013-B702-AD2E74B94819}" srcOrd="0" destOrd="0" parTransId="{25FC02E0-EDF5-41EF-B372-C6EFB14F639B}" sibTransId="{B8679F27-072C-4BEE-A8E1-86E719D817A8}"/>
    <dgm:cxn modelId="{F44BF49D-37F7-41C8-8281-5E34687F892D}" type="presOf" srcId="{BA81206E-E5B7-430C-A142-4A54E39ECA5B}" destId="{7FC77439-6FB2-4AFD-BE04-10BB6F991733}" srcOrd="0" destOrd="0" presId="urn:microsoft.com/office/officeart/2005/8/layout/orgChart1"/>
    <dgm:cxn modelId="{4858A39E-357B-42C5-9035-C7457406CF50}" srcId="{D261D79A-68B4-4D62-964F-7694182FA88D}" destId="{3377243D-E7AC-4F2B-83BE-98DD559F8F5E}" srcOrd="0" destOrd="0" parTransId="{C9B214FE-31BC-409F-87EA-629CFCC18287}" sibTransId="{084AE076-FF41-4E2C-A046-22B943A19079}"/>
    <dgm:cxn modelId="{33197CA2-38C2-4E14-AB46-07F0896DE257}" type="presOf" srcId="{8284151A-C276-4668-823D-B97BB9228E41}" destId="{D2A7DEF8-3564-415F-94AD-DD2B044081F8}" srcOrd="0" destOrd="0" presId="urn:microsoft.com/office/officeart/2005/8/layout/orgChart1"/>
    <dgm:cxn modelId="{99C6ADA4-873A-4FE0-8715-5ADCA1865E98}" type="presOf" srcId="{D261D79A-68B4-4D62-964F-7694182FA88D}" destId="{3FEEEB27-225B-4420-9364-7497A6D5A381}" srcOrd="0" destOrd="0" presId="urn:microsoft.com/office/officeart/2005/8/layout/orgChart1"/>
    <dgm:cxn modelId="{33674FB4-DD3E-4378-989F-1F28B76BCF30}" type="presOf" srcId="{0266637F-1548-45D2-9478-DC8D1967B3DB}" destId="{BF545ED0-21C7-4AD9-9B10-05E340044E5C}" srcOrd="0" destOrd="0" presId="urn:microsoft.com/office/officeart/2005/8/layout/orgChart1"/>
    <dgm:cxn modelId="{9E98E4BD-EF24-47BA-A91C-55E85CBBA326}" type="presOf" srcId="{C888379C-4CD6-46AE-9232-7C555A3D280B}" destId="{F6747693-35A5-4134-ADFD-3A763DEA8867}" srcOrd="0" destOrd="0" presId="urn:microsoft.com/office/officeart/2005/8/layout/orgChart1"/>
    <dgm:cxn modelId="{362E4EC4-974A-4FD6-9F92-54D9FC1A04F4}" type="presOf" srcId="{3377243D-E7AC-4F2B-83BE-98DD559F8F5E}" destId="{C42B1DF0-652D-49B4-B5FD-783123678FE2}" srcOrd="0" destOrd="0" presId="urn:microsoft.com/office/officeart/2005/8/layout/orgChart1"/>
    <dgm:cxn modelId="{7DAEDACD-8E2D-4B42-ABD0-AD93C66A67E1}" srcId="{A219169B-AE2F-4F50-B6F3-6159F520190A}" destId="{D261D79A-68B4-4D62-964F-7694182FA88D}" srcOrd="1" destOrd="0" parTransId="{6E933F28-9932-45D8-90F5-652AF99C41AE}" sibTransId="{96640E5E-B00B-47B7-A905-0CB12D62FA35}"/>
    <dgm:cxn modelId="{5F8A8ED3-C583-4C67-960C-788C2F8C6272}" type="presOf" srcId="{3165E16D-F80C-4943-B572-AE61ED2F25AC}" destId="{D0A1F7E4-ACFF-4B5F-94E7-346B607BE87E}" srcOrd="0" destOrd="0" presId="urn:microsoft.com/office/officeart/2005/8/layout/orgChart1"/>
    <dgm:cxn modelId="{818784D9-4EBF-44E5-93A3-6CA9FD3B81B9}" srcId="{3165E16D-F80C-4943-B572-AE61ED2F25AC}" destId="{FC6DEF4B-A605-4F9B-B056-DC18CBA0F5FB}" srcOrd="0" destOrd="0" parTransId="{8284151A-C276-4668-823D-B97BB9228E41}" sibTransId="{C3CA9E23-8F0E-4187-B7D8-F93D91305EC6}"/>
    <dgm:cxn modelId="{A34EA7E2-2C34-478A-8F88-65EAE90853CC}" srcId="{A219169B-AE2F-4F50-B6F3-6159F520190A}" destId="{3165E16D-F80C-4943-B572-AE61ED2F25AC}" srcOrd="0" destOrd="0" parTransId="{1FEAC702-2C41-4531-9B7A-91B13452BECD}" sibTransId="{C7FD0543-2D9A-45E3-B930-C864CD49232A}"/>
    <dgm:cxn modelId="{31EC0BE5-094F-45DA-8ED4-73F93AEE8851}" type="presOf" srcId="{25518C61-279E-40A3-8765-E48F0C9A5175}" destId="{45AFAB5A-FF72-4E46-AB2A-125A18E365C7}" srcOrd="0" destOrd="0" presId="urn:microsoft.com/office/officeart/2005/8/layout/orgChart1"/>
    <dgm:cxn modelId="{C94F23E5-D65E-4372-843A-39059E48D20C}" type="presOf" srcId="{CF26DF82-0C6D-4013-B702-AD2E74B94819}" destId="{BFC2F221-982E-429C-B115-7082062A7385}" srcOrd="0" destOrd="0" presId="urn:microsoft.com/office/officeart/2005/8/layout/orgChart1"/>
    <dgm:cxn modelId="{6FCCE2E6-067D-4F0D-9A62-968F6FAFAADC}" type="presOf" srcId="{3377243D-E7AC-4F2B-83BE-98DD559F8F5E}" destId="{DBCAA885-AE8E-43F9-A241-6B3145AB8711}" srcOrd="1" destOrd="0" presId="urn:microsoft.com/office/officeart/2005/8/layout/orgChart1"/>
    <dgm:cxn modelId="{EF03E3E6-A880-4F6B-A40F-99EE91CD7E2A}" type="presOf" srcId="{FC6DEF4B-A605-4F9B-B056-DC18CBA0F5FB}" destId="{ACCEB5E4-F092-43AC-8ABE-932416A5C6B9}" srcOrd="1" destOrd="0" presId="urn:microsoft.com/office/officeart/2005/8/layout/orgChart1"/>
    <dgm:cxn modelId="{883048F2-46E8-43F9-9937-B37F2C85A211}" type="presOf" srcId="{CF26DF82-0C6D-4013-B702-AD2E74B94819}" destId="{841CDE78-46BC-4C5A-8A89-159BD7A8DE0D}" srcOrd="1" destOrd="0" presId="urn:microsoft.com/office/officeart/2005/8/layout/orgChart1"/>
    <dgm:cxn modelId="{5F5B5DF7-2B77-49A1-9F55-F53339556341}" type="presOf" srcId="{C9B214FE-31BC-409F-87EA-629CFCC18287}" destId="{095A3FB7-5A1E-439E-8589-895165EF79DA}" srcOrd="0" destOrd="0" presId="urn:microsoft.com/office/officeart/2005/8/layout/orgChart1"/>
    <dgm:cxn modelId="{01D9DC3F-3D04-4258-8E43-14AD09E7769F}" type="presParOf" srcId="{9A4AB3E2-D2AC-4D3F-9645-E1283208925B}" destId="{AFC131CE-E583-45A9-A449-30C86865CC3A}" srcOrd="0" destOrd="0" presId="urn:microsoft.com/office/officeart/2005/8/layout/orgChart1"/>
    <dgm:cxn modelId="{A22AF1D7-C749-47F3-A417-864ACB3050CA}" type="presParOf" srcId="{AFC131CE-E583-45A9-A449-30C86865CC3A}" destId="{1AC3D6EF-24A0-4B48-8ACA-421350BDE131}" srcOrd="0" destOrd="0" presId="urn:microsoft.com/office/officeart/2005/8/layout/orgChart1"/>
    <dgm:cxn modelId="{5E677749-BB24-4759-9512-A7CED5E1B03A}" type="presParOf" srcId="{1AC3D6EF-24A0-4B48-8ACA-421350BDE131}" destId="{ADF4F902-5E7D-4992-AD64-617D0B9D7F91}" srcOrd="0" destOrd="0" presId="urn:microsoft.com/office/officeart/2005/8/layout/orgChart1"/>
    <dgm:cxn modelId="{58DC2F44-4A36-43A2-AA32-FCE56D6D7574}" type="presParOf" srcId="{1AC3D6EF-24A0-4B48-8ACA-421350BDE131}" destId="{2AF56341-F45C-4BE8-82A5-8696654AB9C0}" srcOrd="1" destOrd="0" presId="urn:microsoft.com/office/officeart/2005/8/layout/orgChart1"/>
    <dgm:cxn modelId="{A3C4E99D-F7C2-498C-A68F-E17262AF3999}" type="presParOf" srcId="{AFC131CE-E583-45A9-A449-30C86865CC3A}" destId="{00B9DFF6-7B4D-4E34-AC2B-16D7EF44CB3F}" srcOrd="1" destOrd="0" presId="urn:microsoft.com/office/officeart/2005/8/layout/orgChart1"/>
    <dgm:cxn modelId="{94288F77-D6AA-4B35-9141-0BBDAD2C7D10}" type="presParOf" srcId="{00B9DFF6-7B4D-4E34-AC2B-16D7EF44CB3F}" destId="{C1FA120E-A23D-41E4-8B20-62D5EC8D37C2}" srcOrd="0" destOrd="0" presId="urn:microsoft.com/office/officeart/2005/8/layout/orgChart1"/>
    <dgm:cxn modelId="{F251B268-AB2E-4F1E-A182-DF15872B2CE2}" type="presParOf" srcId="{00B9DFF6-7B4D-4E34-AC2B-16D7EF44CB3F}" destId="{32FF5B19-DC9F-4516-9867-A1D27C50A792}" srcOrd="1" destOrd="0" presId="urn:microsoft.com/office/officeart/2005/8/layout/orgChart1"/>
    <dgm:cxn modelId="{E3297AC2-2AA2-4B6A-924E-5EC17564862F}" type="presParOf" srcId="{32FF5B19-DC9F-4516-9867-A1D27C50A792}" destId="{53A289C1-8B10-4D15-AEF0-A1AE4A955529}" srcOrd="0" destOrd="0" presId="urn:microsoft.com/office/officeart/2005/8/layout/orgChart1"/>
    <dgm:cxn modelId="{9EB04F6D-B415-4DEF-AEF0-7CE7D8C44FD1}" type="presParOf" srcId="{53A289C1-8B10-4D15-AEF0-A1AE4A955529}" destId="{D0A1F7E4-ACFF-4B5F-94E7-346B607BE87E}" srcOrd="0" destOrd="0" presId="urn:microsoft.com/office/officeart/2005/8/layout/orgChart1"/>
    <dgm:cxn modelId="{81CEF854-4E26-43FB-AF47-800C8C0CE5FA}" type="presParOf" srcId="{53A289C1-8B10-4D15-AEF0-A1AE4A955529}" destId="{B01C2A1E-4319-46EC-9FE3-4E49BDB12708}" srcOrd="1" destOrd="0" presId="urn:microsoft.com/office/officeart/2005/8/layout/orgChart1"/>
    <dgm:cxn modelId="{93F7E88F-1E39-482D-8E9E-21B43DED850C}" type="presParOf" srcId="{32FF5B19-DC9F-4516-9867-A1D27C50A792}" destId="{AC424CD9-3FA9-4073-8A06-61DEEA234F5D}" srcOrd="1" destOrd="0" presId="urn:microsoft.com/office/officeart/2005/8/layout/orgChart1"/>
    <dgm:cxn modelId="{CA0DE77E-8A86-4151-A721-9A433B94DB0A}" type="presParOf" srcId="{AC424CD9-3FA9-4073-8A06-61DEEA234F5D}" destId="{D2A7DEF8-3564-415F-94AD-DD2B044081F8}" srcOrd="0" destOrd="0" presId="urn:microsoft.com/office/officeart/2005/8/layout/orgChart1"/>
    <dgm:cxn modelId="{3C724C05-CAB6-488F-925D-39A1288F0533}" type="presParOf" srcId="{AC424CD9-3FA9-4073-8A06-61DEEA234F5D}" destId="{B661221E-B58D-45DE-AE21-C1474199FD12}" srcOrd="1" destOrd="0" presId="urn:microsoft.com/office/officeart/2005/8/layout/orgChart1"/>
    <dgm:cxn modelId="{C57863F9-7C8A-462B-8590-2CB4BCE805B2}" type="presParOf" srcId="{B661221E-B58D-45DE-AE21-C1474199FD12}" destId="{C1213D0A-83E1-4329-8089-A82AB7271258}" srcOrd="0" destOrd="0" presId="urn:microsoft.com/office/officeart/2005/8/layout/orgChart1"/>
    <dgm:cxn modelId="{3B86C2D6-9A8F-4A45-8724-A861AE396A7B}" type="presParOf" srcId="{C1213D0A-83E1-4329-8089-A82AB7271258}" destId="{84A64D24-EC7E-46CB-8F0C-86DC5F97B002}" srcOrd="0" destOrd="0" presId="urn:microsoft.com/office/officeart/2005/8/layout/orgChart1"/>
    <dgm:cxn modelId="{C81709F9-E11D-4DC6-AFF2-13A6336DA122}" type="presParOf" srcId="{C1213D0A-83E1-4329-8089-A82AB7271258}" destId="{ACCEB5E4-F092-43AC-8ABE-932416A5C6B9}" srcOrd="1" destOrd="0" presId="urn:microsoft.com/office/officeart/2005/8/layout/orgChart1"/>
    <dgm:cxn modelId="{F8D58CAA-9F91-4E5E-975B-A6F1E05C5639}" type="presParOf" srcId="{B661221E-B58D-45DE-AE21-C1474199FD12}" destId="{19EA03B1-3042-47F1-B6DC-99A9D17F1053}" srcOrd="1" destOrd="0" presId="urn:microsoft.com/office/officeart/2005/8/layout/orgChart1"/>
    <dgm:cxn modelId="{80B35F1B-B86A-4772-B93D-3AC7FCC0ABD9}" type="presParOf" srcId="{19EA03B1-3042-47F1-B6DC-99A9D17F1053}" destId="{DF30A3EB-8EB5-4726-8353-CE9202968261}" srcOrd="0" destOrd="0" presId="urn:microsoft.com/office/officeart/2005/8/layout/orgChart1"/>
    <dgm:cxn modelId="{EF4FDEE8-4760-4A30-BD79-00476CE708BB}" type="presParOf" srcId="{19EA03B1-3042-47F1-B6DC-99A9D17F1053}" destId="{5E72AA77-3C36-4FC2-AC0C-4BC23F9D66E4}" srcOrd="1" destOrd="0" presId="urn:microsoft.com/office/officeart/2005/8/layout/orgChart1"/>
    <dgm:cxn modelId="{3B66FCA9-BBFD-4C1F-A0CD-2EF8676B0CF6}" type="presParOf" srcId="{5E72AA77-3C36-4FC2-AC0C-4BC23F9D66E4}" destId="{45D79A6E-09B0-4D36-957B-048EDBFAE168}" srcOrd="0" destOrd="0" presId="urn:microsoft.com/office/officeart/2005/8/layout/orgChart1"/>
    <dgm:cxn modelId="{C7BD5A52-5AE4-4FDF-BED0-FD8D7749C0DC}" type="presParOf" srcId="{45D79A6E-09B0-4D36-957B-048EDBFAE168}" destId="{BFC2F221-982E-429C-B115-7082062A7385}" srcOrd="0" destOrd="0" presId="urn:microsoft.com/office/officeart/2005/8/layout/orgChart1"/>
    <dgm:cxn modelId="{29933423-D455-4D9B-99E9-BE3AE7A897B7}" type="presParOf" srcId="{45D79A6E-09B0-4D36-957B-048EDBFAE168}" destId="{841CDE78-46BC-4C5A-8A89-159BD7A8DE0D}" srcOrd="1" destOrd="0" presId="urn:microsoft.com/office/officeart/2005/8/layout/orgChart1"/>
    <dgm:cxn modelId="{A7E0CC71-F2D0-437F-BB7A-3DFD5E90E995}" type="presParOf" srcId="{5E72AA77-3C36-4FC2-AC0C-4BC23F9D66E4}" destId="{A011B81C-C2C8-4C91-B4D8-A276DB21068B}" srcOrd="1" destOrd="0" presId="urn:microsoft.com/office/officeart/2005/8/layout/orgChart1"/>
    <dgm:cxn modelId="{753A037F-CB54-43E5-8119-A688B61FF68C}" type="presParOf" srcId="{5E72AA77-3C36-4FC2-AC0C-4BC23F9D66E4}" destId="{3D518608-99E5-4DB9-94F9-53BE5067FB5A}" srcOrd="2" destOrd="0" presId="urn:microsoft.com/office/officeart/2005/8/layout/orgChart1"/>
    <dgm:cxn modelId="{E3DF522C-2522-470A-88D5-159834E05332}" type="presParOf" srcId="{B661221E-B58D-45DE-AE21-C1474199FD12}" destId="{C6C8A91B-28D4-4356-849D-A79167A859CE}" srcOrd="2" destOrd="0" presId="urn:microsoft.com/office/officeart/2005/8/layout/orgChart1"/>
    <dgm:cxn modelId="{31F99021-8263-452A-B97F-06388337E591}" type="presParOf" srcId="{32FF5B19-DC9F-4516-9867-A1D27C50A792}" destId="{0F08A8E5-7205-4F73-9774-AB37AF04A197}" srcOrd="2" destOrd="0" presId="urn:microsoft.com/office/officeart/2005/8/layout/orgChart1"/>
    <dgm:cxn modelId="{06FA5609-E7C7-464B-849A-11737AE170DB}" type="presParOf" srcId="{00B9DFF6-7B4D-4E34-AC2B-16D7EF44CB3F}" destId="{CFC12954-82C3-4F36-9B43-77A1D9619277}" srcOrd="2" destOrd="0" presId="urn:microsoft.com/office/officeart/2005/8/layout/orgChart1"/>
    <dgm:cxn modelId="{4F4522FB-FFA4-4DC5-A5E1-DC8789502C14}" type="presParOf" srcId="{00B9DFF6-7B4D-4E34-AC2B-16D7EF44CB3F}" destId="{E3AF51AA-6608-4AA1-B9C1-E4E369472EFB}" srcOrd="3" destOrd="0" presId="urn:microsoft.com/office/officeart/2005/8/layout/orgChart1"/>
    <dgm:cxn modelId="{B0FC91B3-4AB1-4488-B836-547549B91FBC}" type="presParOf" srcId="{E3AF51AA-6608-4AA1-B9C1-E4E369472EFB}" destId="{307209FA-23D8-477A-BE10-A45C7FA58F94}" srcOrd="0" destOrd="0" presId="urn:microsoft.com/office/officeart/2005/8/layout/orgChart1"/>
    <dgm:cxn modelId="{6DD31890-EB66-48C4-ADFD-9B11289CC1A8}" type="presParOf" srcId="{307209FA-23D8-477A-BE10-A45C7FA58F94}" destId="{3FEEEB27-225B-4420-9364-7497A6D5A381}" srcOrd="0" destOrd="0" presId="urn:microsoft.com/office/officeart/2005/8/layout/orgChart1"/>
    <dgm:cxn modelId="{AD4BBE82-4300-472C-A11F-B06C0623DC52}" type="presParOf" srcId="{307209FA-23D8-477A-BE10-A45C7FA58F94}" destId="{D6F846AC-0D7F-4CD4-BEAB-3CF87D1F10A7}" srcOrd="1" destOrd="0" presId="urn:microsoft.com/office/officeart/2005/8/layout/orgChart1"/>
    <dgm:cxn modelId="{C5197320-53E1-494C-9826-87A9B0D3ECD3}" type="presParOf" srcId="{E3AF51AA-6608-4AA1-B9C1-E4E369472EFB}" destId="{E579E8FA-8765-4550-8FE5-724CFB2B27B9}" srcOrd="1" destOrd="0" presId="urn:microsoft.com/office/officeart/2005/8/layout/orgChart1"/>
    <dgm:cxn modelId="{70BFC748-926B-4F4D-8053-0F2FD5F2986A}" type="presParOf" srcId="{E579E8FA-8765-4550-8FE5-724CFB2B27B9}" destId="{095A3FB7-5A1E-439E-8589-895165EF79DA}" srcOrd="0" destOrd="0" presId="urn:microsoft.com/office/officeart/2005/8/layout/orgChart1"/>
    <dgm:cxn modelId="{2EEFB6A8-F471-4837-AF10-1BFDF66E4E52}" type="presParOf" srcId="{E579E8FA-8765-4550-8FE5-724CFB2B27B9}" destId="{7B4CA20E-A2AE-417C-9222-AFF99981ACA8}" srcOrd="1" destOrd="0" presId="urn:microsoft.com/office/officeart/2005/8/layout/orgChart1"/>
    <dgm:cxn modelId="{009A7CB7-CDFC-4AED-8B26-6DC81067F426}" type="presParOf" srcId="{7B4CA20E-A2AE-417C-9222-AFF99981ACA8}" destId="{F310F577-D297-432C-8007-EB6FC0333EAD}" srcOrd="0" destOrd="0" presId="urn:microsoft.com/office/officeart/2005/8/layout/orgChart1"/>
    <dgm:cxn modelId="{08E809E1-949C-4F2F-A8B2-178F99024703}" type="presParOf" srcId="{F310F577-D297-432C-8007-EB6FC0333EAD}" destId="{C42B1DF0-652D-49B4-B5FD-783123678FE2}" srcOrd="0" destOrd="0" presId="urn:microsoft.com/office/officeart/2005/8/layout/orgChart1"/>
    <dgm:cxn modelId="{43DF0584-965E-48C1-8D90-A670CCCCA591}" type="presParOf" srcId="{F310F577-D297-432C-8007-EB6FC0333EAD}" destId="{DBCAA885-AE8E-43F9-A241-6B3145AB8711}" srcOrd="1" destOrd="0" presId="urn:microsoft.com/office/officeart/2005/8/layout/orgChart1"/>
    <dgm:cxn modelId="{F2FEA66A-33FA-4C44-A167-63ABE2BA229D}" type="presParOf" srcId="{7B4CA20E-A2AE-417C-9222-AFF99981ACA8}" destId="{5420D66C-F40D-4BD0-BACB-6E9ADE298A1B}" srcOrd="1" destOrd="0" presId="urn:microsoft.com/office/officeart/2005/8/layout/orgChart1"/>
    <dgm:cxn modelId="{3F624CC4-43E7-46F8-87A2-AD61101F7DDD}" type="presParOf" srcId="{5420D66C-F40D-4BD0-BACB-6E9ADE298A1B}" destId="{C868EFC4-AD10-4924-940B-D105F3E54096}" srcOrd="0" destOrd="0" presId="urn:microsoft.com/office/officeart/2005/8/layout/orgChart1"/>
    <dgm:cxn modelId="{FE0248E7-5DE6-4DBA-A0A0-1A8D023398BB}" type="presParOf" srcId="{5420D66C-F40D-4BD0-BACB-6E9ADE298A1B}" destId="{86AABA14-20A8-4367-9C78-D77DBA5A8947}" srcOrd="1" destOrd="0" presId="urn:microsoft.com/office/officeart/2005/8/layout/orgChart1"/>
    <dgm:cxn modelId="{37C87E46-433C-441C-9689-FF869C2CB4EC}" type="presParOf" srcId="{86AABA14-20A8-4367-9C78-D77DBA5A8947}" destId="{62A94DB2-EE7C-4305-889A-1D5DE90B74C3}" srcOrd="0" destOrd="0" presId="urn:microsoft.com/office/officeart/2005/8/layout/orgChart1"/>
    <dgm:cxn modelId="{E4C66B90-4232-4C24-BC50-758B0C011453}" type="presParOf" srcId="{62A94DB2-EE7C-4305-889A-1D5DE90B74C3}" destId="{7FC77439-6FB2-4AFD-BE04-10BB6F991733}" srcOrd="0" destOrd="0" presId="urn:microsoft.com/office/officeart/2005/8/layout/orgChart1"/>
    <dgm:cxn modelId="{C7565399-E944-4364-A719-DFBAB2447DE5}" type="presParOf" srcId="{62A94DB2-EE7C-4305-889A-1D5DE90B74C3}" destId="{34C64E6A-9DFF-4F5C-AC98-B39C8CDDBB6F}" srcOrd="1" destOrd="0" presId="urn:microsoft.com/office/officeart/2005/8/layout/orgChart1"/>
    <dgm:cxn modelId="{C48AC692-FA12-4655-91C3-C3A288CF6F3A}" type="presParOf" srcId="{86AABA14-20A8-4367-9C78-D77DBA5A8947}" destId="{D02B14FD-C7C5-42ED-9BA8-460969F804C5}" srcOrd="1" destOrd="0" presId="urn:microsoft.com/office/officeart/2005/8/layout/orgChart1"/>
    <dgm:cxn modelId="{497C653B-DE51-4C8A-A3DD-08663682A9BF}" type="presParOf" srcId="{86AABA14-20A8-4367-9C78-D77DBA5A8947}" destId="{50D804F8-9F73-4FC3-B773-2F7C0ED03430}" srcOrd="2" destOrd="0" presId="urn:microsoft.com/office/officeart/2005/8/layout/orgChart1"/>
    <dgm:cxn modelId="{9C169963-3DC1-4E65-8A6E-728EF92CF3BC}" type="presParOf" srcId="{7B4CA20E-A2AE-417C-9222-AFF99981ACA8}" destId="{70021907-CE60-4A9C-85EB-7A1639D051A5}" srcOrd="2" destOrd="0" presId="urn:microsoft.com/office/officeart/2005/8/layout/orgChart1"/>
    <dgm:cxn modelId="{0D1FC9A1-F67F-4E63-A9F6-5EDE7145F608}" type="presParOf" srcId="{E579E8FA-8765-4550-8FE5-724CFB2B27B9}" destId="{45AFAB5A-FF72-4E46-AB2A-125A18E365C7}" srcOrd="2" destOrd="0" presId="urn:microsoft.com/office/officeart/2005/8/layout/orgChart1"/>
    <dgm:cxn modelId="{8DC879A9-3AF3-48B0-A1DE-4C59410CFDC5}" type="presParOf" srcId="{E579E8FA-8765-4550-8FE5-724CFB2B27B9}" destId="{933F4A8E-8DDD-4097-9EC1-81D51AE5A678}" srcOrd="3" destOrd="0" presId="urn:microsoft.com/office/officeart/2005/8/layout/orgChart1"/>
    <dgm:cxn modelId="{F18601A1-D716-40A5-9808-FD03B308A71F}" type="presParOf" srcId="{933F4A8E-8DDD-4097-9EC1-81D51AE5A678}" destId="{0B473CEB-23C2-449B-BA33-30C7EED36DEC}" srcOrd="0" destOrd="0" presId="urn:microsoft.com/office/officeart/2005/8/layout/orgChart1"/>
    <dgm:cxn modelId="{FB45E61B-89A7-4A25-8C81-3D114B38555B}" type="presParOf" srcId="{0B473CEB-23C2-449B-BA33-30C7EED36DEC}" destId="{BF545ED0-21C7-4AD9-9B10-05E340044E5C}" srcOrd="0" destOrd="0" presId="urn:microsoft.com/office/officeart/2005/8/layout/orgChart1"/>
    <dgm:cxn modelId="{6403E7A1-4E19-4608-9129-510B913D677C}" type="presParOf" srcId="{0B473CEB-23C2-449B-BA33-30C7EED36DEC}" destId="{D93396CC-AA9D-4E8C-A5FF-8EF43889977A}" srcOrd="1" destOrd="0" presId="urn:microsoft.com/office/officeart/2005/8/layout/orgChart1"/>
    <dgm:cxn modelId="{FA4C958F-90BA-46A7-AB66-42DA1902B845}" type="presParOf" srcId="{933F4A8E-8DDD-4097-9EC1-81D51AE5A678}" destId="{20C41486-939F-4809-AE60-79EC8C9CC7D4}" srcOrd="1" destOrd="0" presId="urn:microsoft.com/office/officeart/2005/8/layout/orgChart1"/>
    <dgm:cxn modelId="{5072F790-02C3-4761-AAE5-B8A6B1BD8ABB}" type="presParOf" srcId="{20C41486-939F-4809-AE60-79EC8C9CC7D4}" destId="{F6747693-35A5-4134-ADFD-3A763DEA8867}" srcOrd="0" destOrd="0" presId="urn:microsoft.com/office/officeart/2005/8/layout/orgChart1"/>
    <dgm:cxn modelId="{FF286CC9-8545-4C53-97AD-B37CFA6E116B}" type="presParOf" srcId="{20C41486-939F-4809-AE60-79EC8C9CC7D4}" destId="{547C51B8-61A0-4589-A742-94AF7EFB4EE8}" srcOrd="1" destOrd="0" presId="urn:microsoft.com/office/officeart/2005/8/layout/orgChart1"/>
    <dgm:cxn modelId="{02235C31-37EB-4A34-8813-3E176F118A0C}" type="presParOf" srcId="{547C51B8-61A0-4589-A742-94AF7EFB4EE8}" destId="{A62D6A4B-337A-41B4-BAC8-0D3A440B77E6}" srcOrd="0" destOrd="0" presId="urn:microsoft.com/office/officeart/2005/8/layout/orgChart1"/>
    <dgm:cxn modelId="{F00A89FE-AA45-4B49-827F-CEA17B9B6B87}" type="presParOf" srcId="{A62D6A4B-337A-41B4-BAC8-0D3A440B77E6}" destId="{018C5D1A-5990-46B6-87EE-FF32FC50E919}" srcOrd="0" destOrd="0" presId="urn:microsoft.com/office/officeart/2005/8/layout/orgChart1"/>
    <dgm:cxn modelId="{522CBE2A-7604-47F2-A0A9-B00FE03B8B0D}" type="presParOf" srcId="{A62D6A4B-337A-41B4-BAC8-0D3A440B77E6}" destId="{6659A7A3-E832-4FCE-8514-D331C10886B2}" srcOrd="1" destOrd="0" presId="urn:microsoft.com/office/officeart/2005/8/layout/orgChart1"/>
    <dgm:cxn modelId="{4EB666C4-21FF-4C95-91FD-E059B0828EBE}" type="presParOf" srcId="{547C51B8-61A0-4589-A742-94AF7EFB4EE8}" destId="{A210C205-5C01-49CD-9BC3-654DB2A409DB}" srcOrd="1" destOrd="0" presId="urn:microsoft.com/office/officeart/2005/8/layout/orgChart1"/>
    <dgm:cxn modelId="{492E6E02-A968-40F9-9F77-D6D52C07444C}" type="presParOf" srcId="{547C51B8-61A0-4589-A742-94AF7EFB4EE8}" destId="{A288CE96-F5E1-4F67-8FDE-18FD0303F747}" srcOrd="2" destOrd="0" presId="urn:microsoft.com/office/officeart/2005/8/layout/orgChart1"/>
    <dgm:cxn modelId="{90D7D3A7-FC9E-4963-8931-19E1E7C05801}" type="presParOf" srcId="{933F4A8E-8DDD-4097-9EC1-81D51AE5A678}" destId="{72D95C28-13B8-4D8E-82C3-B7819C43F3DE}" srcOrd="2" destOrd="0" presId="urn:microsoft.com/office/officeart/2005/8/layout/orgChart1"/>
    <dgm:cxn modelId="{10DA6ABB-04F0-4330-B7D3-02572EE45C64}" type="presParOf" srcId="{E3AF51AA-6608-4AA1-B9C1-E4E369472EFB}" destId="{523C9413-B253-4D9D-AFE9-30694C0D8CFB}" srcOrd="2" destOrd="0" presId="urn:microsoft.com/office/officeart/2005/8/layout/orgChart1"/>
    <dgm:cxn modelId="{0ED5F48E-AFD6-40B7-8B22-895991FAE3F2}" type="presParOf" srcId="{AFC131CE-E583-45A9-A449-30C86865CC3A}" destId="{215D4764-919D-436E-8114-8C147AFDD46E}" srcOrd="2" destOrd="0" presId="urn:microsoft.com/office/officeart/2005/8/layout/orgChart1"/>
  </dgm:cxnLst>
  <dgm:bg>
    <a:solidFill>
      <a:schemeClr val="bg1"/>
    </a:solidFill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57FFD21-D24A-484A-BBDC-D6900AFCBB20}" type="doc">
      <dgm:prSet loTypeId="urn:microsoft.com/office/officeart/2005/8/layout/orgChart1" loCatId="hierarchy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GB"/>
        </a:p>
      </dgm:t>
    </dgm:pt>
    <dgm:pt modelId="{A219169B-AE2F-4F50-B6F3-6159F520190A}">
      <dgm:prSet phldrT="[Text]" custT="1"/>
      <dgm:spPr/>
      <dgm:t>
        <a:bodyPr/>
        <a:lstStyle/>
        <a:p>
          <a:r>
            <a:rPr lang="en-GB" sz="6000" b="1" dirty="0"/>
            <a:t>Your Project Approach</a:t>
          </a:r>
        </a:p>
      </dgm:t>
    </dgm:pt>
    <dgm:pt modelId="{2A98C910-5ABA-4BDB-9059-336FFF2E628B}" type="parTrans" cxnId="{A4333347-19BA-4BF2-B43D-412756865ADB}">
      <dgm:prSet/>
      <dgm:spPr/>
      <dgm:t>
        <a:bodyPr/>
        <a:lstStyle/>
        <a:p>
          <a:endParaRPr lang="en-GB"/>
        </a:p>
      </dgm:t>
    </dgm:pt>
    <dgm:pt modelId="{FE81B769-D328-4F5A-BE7E-E97E1BB7EA3C}" type="sibTrans" cxnId="{A4333347-19BA-4BF2-B43D-412756865ADB}">
      <dgm:prSet/>
      <dgm:spPr/>
      <dgm:t>
        <a:bodyPr/>
        <a:lstStyle/>
        <a:p>
          <a:endParaRPr lang="en-GB"/>
        </a:p>
      </dgm:t>
    </dgm:pt>
    <dgm:pt modelId="{3165E16D-F80C-4943-B572-AE61ED2F25AC}">
      <dgm:prSet phldrT="[Text]"/>
      <dgm:spPr/>
      <dgm:t>
        <a:bodyPr/>
        <a:lstStyle/>
        <a:p>
          <a:r>
            <a:rPr lang="en-GB" dirty="0"/>
            <a:t>SDLC Approach</a:t>
          </a:r>
        </a:p>
      </dgm:t>
    </dgm:pt>
    <dgm:pt modelId="{1FEAC702-2C41-4531-9B7A-91B13452BECD}" type="parTrans" cxnId="{A34EA7E2-2C34-478A-8F88-65EAE90853CC}">
      <dgm:prSet/>
      <dgm:spPr/>
      <dgm:t>
        <a:bodyPr/>
        <a:lstStyle/>
        <a:p>
          <a:endParaRPr lang="en-GB"/>
        </a:p>
      </dgm:t>
    </dgm:pt>
    <dgm:pt modelId="{C7FD0543-2D9A-45E3-B930-C864CD49232A}" type="sibTrans" cxnId="{A34EA7E2-2C34-478A-8F88-65EAE90853CC}">
      <dgm:prSet/>
      <dgm:spPr/>
      <dgm:t>
        <a:bodyPr/>
        <a:lstStyle/>
        <a:p>
          <a:endParaRPr lang="en-GB"/>
        </a:p>
      </dgm:t>
    </dgm:pt>
    <dgm:pt modelId="{D261D79A-68B4-4D62-964F-7694182FA88D}">
      <dgm:prSet phldrT="[Text]"/>
      <dgm:spPr/>
      <dgm:t>
        <a:bodyPr/>
        <a:lstStyle/>
        <a:p>
          <a:r>
            <a:rPr lang="en-GB" dirty="0"/>
            <a:t>Field Research</a:t>
          </a:r>
        </a:p>
      </dgm:t>
    </dgm:pt>
    <dgm:pt modelId="{6E933F28-9932-45D8-90F5-652AF99C41AE}" type="parTrans" cxnId="{7DAEDACD-8E2D-4B42-ABD0-AD93C66A67E1}">
      <dgm:prSet/>
      <dgm:spPr/>
      <dgm:t>
        <a:bodyPr/>
        <a:lstStyle/>
        <a:p>
          <a:endParaRPr lang="en-GB"/>
        </a:p>
      </dgm:t>
    </dgm:pt>
    <dgm:pt modelId="{96640E5E-B00B-47B7-A905-0CB12D62FA35}" type="sibTrans" cxnId="{7DAEDACD-8E2D-4B42-ABD0-AD93C66A67E1}">
      <dgm:prSet/>
      <dgm:spPr/>
      <dgm:t>
        <a:bodyPr/>
        <a:lstStyle/>
        <a:p>
          <a:endParaRPr lang="en-GB"/>
        </a:p>
      </dgm:t>
    </dgm:pt>
    <dgm:pt modelId="{FC6DEF4B-A605-4F9B-B056-DC18CBA0F5FB}">
      <dgm:prSet phldrT="[Text]"/>
      <dgm:spPr/>
      <dgm:t>
        <a:bodyPr/>
        <a:lstStyle/>
        <a:p>
          <a:r>
            <a:rPr lang="en-GB" dirty="0"/>
            <a:t>SSADM, Agile, Waterfall…etc</a:t>
          </a:r>
        </a:p>
      </dgm:t>
    </dgm:pt>
    <dgm:pt modelId="{8284151A-C276-4668-823D-B97BB9228E41}" type="parTrans" cxnId="{818784D9-4EBF-44E5-93A3-6CA9FD3B81B9}">
      <dgm:prSet/>
      <dgm:spPr/>
      <dgm:t>
        <a:bodyPr/>
        <a:lstStyle/>
        <a:p>
          <a:endParaRPr lang="en-GB"/>
        </a:p>
      </dgm:t>
    </dgm:pt>
    <dgm:pt modelId="{C3CA9E23-8F0E-4187-B7D8-F93D91305EC6}" type="sibTrans" cxnId="{818784D9-4EBF-44E5-93A3-6CA9FD3B81B9}">
      <dgm:prSet/>
      <dgm:spPr/>
      <dgm:t>
        <a:bodyPr/>
        <a:lstStyle/>
        <a:p>
          <a:endParaRPr lang="en-GB"/>
        </a:p>
      </dgm:t>
    </dgm:pt>
    <dgm:pt modelId="{CF26DF82-0C6D-4013-B702-AD2E74B94819}">
      <dgm:prSet phldrT="[Text]"/>
      <dgm:spPr/>
      <dgm:t>
        <a:bodyPr/>
        <a:lstStyle/>
        <a:p>
          <a:r>
            <a:rPr lang="en-GB" dirty="0"/>
            <a:t>Kanban, Scrum, Gantt chart…etc</a:t>
          </a:r>
        </a:p>
      </dgm:t>
    </dgm:pt>
    <dgm:pt modelId="{25FC02E0-EDF5-41EF-B372-C6EFB14F639B}" type="parTrans" cxnId="{A273969B-7A54-4962-B271-1C429108B2C0}">
      <dgm:prSet/>
      <dgm:spPr/>
      <dgm:t>
        <a:bodyPr/>
        <a:lstStyle/>
        <a:p>
          <a:endParaRPr lang="en-GB"/>
        </a:p>
      </dgm:t>
    </dgm:pt>
    <dgm:pt modelId="{B8679F27-072C-4BEE-A8E1-86E719D817A8}" type="sibTrans" cxnId="{A273969B-7A54-4962-B271-1C429108B2C0}">
      <dgm:prSet/>
      <dgm:spPr/>
      <dgm:t>
        <a:bodyPr/>
        <a:lstStyle/>
        <a:p>
          <a:endParaRPr lang="en-GB"/>
        </a:p>
      </dgm:t>
    </dgm:pt>
    <dgm:pt modelId="{3377243D-E7AC-4F2B-83BE-98DD559F8F5E}">
      <dgm:prSet phldrT="[Text]"/>
      <dgm:spPr/>
      <dgm:t>
        <a:bodyPr/>
        <a:lstStyle/>
        <a:p>
          <a:r>
            <a:rPr lang="en-GB" dirty="0"/>
            <a:t>Quantitative</a:t>
          </a:r>
        </a:p>
      </dgm:t>
    </dgm:pt>
    <dgm:pt modelId="{C9B214FE-31BC-409F-87EA-629CFCC18287}" type="parTrans" cxnId="{4858A39E-357B-42C5-9035-C7457406CF50}">
      <dgm:prSet/>
      <dgm:spPr/>
      <dgm:t>
        <a:bodyPr/>
        <a:lstStyle/>
        <a:p>
          <a:endParaRPr lang="en-GB"/>
        </a:p>
      </dgm:t>
    </dgm:pt>
    <dgm:pt modelId="{084AE076-FF41-4E2C-A046-22B943A19079}" type="sibTrans" cxnId="{4858A39E-357B-42C5-9035-C7457406CF50}">
      <dgm:prSet/>
      <dgm:spPr/>
      <dgm:t>
        <a:bodyPr/>
        <a:lstStyle/>
        <a:p>
          <a:endParaRPr lang="en-GB"/>
        </a:p>
      </dgm:t>
    </dgm:pt>
    <dgm:pt modelId="{0266637F-1548-45D2-9478-DC8D1967B3DB}">
      <dgm:prSet phldrT="[Text]"/>
      <dgm:spPr/>
      <dgm:t>
        <a:bodyPr/>
        <a:lstStyle/>
        <a:p>
          <a:r>
            <a:rPr lang="en-GB" dirty="0"/>
            <a:t>Qualitative</a:t>
          </a:r>
        </a:p>
      </dgm:t>
    </dgm:pt>
    <dgm:pt modelId="{25518C61-279E-40A3-8765-E48F0C9A5175}" type="parTrans" cxnId="{BA73CB6A-F152-4000-8941-D9C8F23A2A18}">
      <dgm:prSet/>
      <dgm:spPr/>
      <dgm:t>
        <a:bodyPr/>
        <a:lstStyle/>
        <a:p>
          <a:endParaRPr lang="en-GB"/>
        </a:p>
      </dgm:t>
    </dgm:pt>
    <dgm:pt modelId="{698A849D-1D05-42E9-AF8A-A6F312B8C80B}" type="sibTrans" cxnId="{BA73CB6A-F152-4000-8941-D9C8F23A2A18}">
      <dgm:prSet/>
      <dgm:spPr/>
      <dgm:t>
        <a:bodyPr/>
        <a:lstStyle/>
        <a:p>
          <a:endParaRPr lang="en-GB"/>
        </a:p>
      </dgm:t>
    </dgm:pt>
    <dgm:pt modelId="{BA81206E-E5B7-430C-A142-4A54E39ECA5B}">
      <dgm:prSet phldrT="[Text]"/>
      <dgm:spPr/>
      <dgm:t>
        <a:bodyPr/>
        <a:lstStyle/>
        <a:p>
          <a:r>
            <a:rPr lang="en-GB" dirty="0"/>
            <a:t>Surveys, Questionnaires, datasets…</a:t>
          </a:r>
        </a:p>
      </dgm:t>
    </dgm:pt>
    <dgm:pt modelId="{258326EF-BBFC-4D89-8763-10E9EF3BA8CC}" type="parTrans" cxnId="{BAF65294-279E-40E8-AA4B-2DECBD9FD68B}">
      <dgm:prSet/>
      <dgm:spPr/>
      <dgm:t>
        <a:bodyPr/>
        <a:lstStyle/>
        <a:p>
          <a:endParaRPr lang="en-GB"/>
        </a:p>
      </dgm:t>
    </dgm:pt>
    <dgm:pt modelId="{F1FB442E-3FF4-46BF-8FFC-951C10551CBA}" type="sibTrans" cxnId="{BAF65294-279E-40E8-AA4B-2DECBD9FD68B}">
      <dgm:prSet/>
      <dgm:spPr/>
      <dgm:t>
        <a:bodyPr/>
        <a:lstStyle/>
        <a:p>
          <a:endParaRPr lang="en-GB"/>
        </a:p>
      </dgm:t>
    </dgm:pt>
    <dgm:pt modelId="{D9BC4CFF-751C-4088-B320-3E2C58D49906}">
      <dgm:prSet phldrT="[Text]"/>
      <dgm:spPr/>
      <dgm:t>
        <a:bodyPr/>
        <a:lstStyle/>
        <a:p>
          <a:r>
            <a:rPr lang="en-GB" dirty="0"/>
            <a:t>Interviews, focus groups, Text analysis…etc</a:t>
          </a:r>
        </a:p>
      </dgm:t>
    </dgm:pt>
    <dgm:pt modelId="{C888379C-4CD6-46AE-9232-7C555A3D280B}" type="parTrans" cxnId="{65CD252E-763C-4E0F-851E-2AE11C22823C}">
      <dgm:prSet/>
      <dgm:spPr/>
      <dgm:t>
        <a:bodyPr/>
        <a:lstStyle/>
        <a:p>
          <a:endParaRPr lang="en-GB"/>
        </a:p>
      </dgm:t>
    </dgm:pt>
    <dgm:pt modelId="{9690ADC1-4A29-44B7-B549-CF20F3BAF61A}" type="sibTrans" cxnId="{65CD252E-763C-4E0F-851E-2AE11C22823C}">
      <dgm:prSet/>
      <dgm:spPr/>
      <dgm:t>
        <a:bodyPr/>
        <a:lstStyle/>
        <a:p>
          <a:endParaRPr lang="en-GB"/>
        </a:p>
      </dgm:t>
    </dgm:pt>
    <dgm:pt modelId="{9A4AB3E2-D2AC-4D3F-9645-E1283208925B}" type="pres">
      <dgm:prSet presAssocID="{157FFD21-D24A-484A-BBDC-D6900AFCBB2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AFC131CE-E583-45A9-A449-30C86865CC3A}" type="pres">
      <dgm:prSet presAssocID="{A219169B-AE2F-4F50-B6F3-6159F520190A}" presName="hierRoot1" presStyleCnt="0">
        <dgm:presLayoutVars>
          <dgm:hierBranch val="init"/>
        </dgm:presLayoutVars>
      </dgm:prSet>
      <dgm:spPr/>
    </dgm:pt>
    <dgm:pt modelId="{1AC3D6EF-24A0-4B48-8ACA-421350BDE131}" type="pres">
      <dgm:prSet presAssocID="{A219169B-AE2F-4F50-B6F3-6159F520190A}" presName="rootComposite1" presStyleCnt="0"/>
      <dgm:spPr/>
    </dgm:pt>
    <dgm:pt modelId="{ADF4F902-5E7D-4992-AD64-617D0B9D7F91}" type="pres">
      <dgm:prSet presAssocID="{A219169B-AE2F-4F50-B6F3-6159F520190A}" presName="rootText1" presStyleLbl="node0" presStyleIdx="0" presStyleCnt="1">
        <dgm:presLayoutVars>
          <dgm:chPref val="3"/>
        </dgm:presLayoutVars>
      </dgm:prSet>
      <dgm:spPr/>
    </dgm:pt>
    <dgm:pt modelId="{2AF56341-F45C-4BE8-82A5-8696654AB9C0}" type="pres">
      <dgm:prSet presAssocID="{A219169B-AE2F-4F50-B6F3-6159F520190A}" presName="rootConnector1" presStyleLbl="node1" presStyleIdx="0" presStyleCnt="0"/>
      <dgm:spPr/>
    </dgm:pt>
    <dgm:pt modelId="{00B9DFF6-7B4D-4E34-AC2B-16D7EF44CB3F}" type="pres">
      <dgm:prSet presAssocID="{A219169B-AE2F-4F50-B6F3-6159F520190A}" presName="hierChild2" presStyleCnt="0"/>
      <dgm:spPr/>
    </dgm:pt>
    <dgm:pt modelId="{C1FA120E-A23D-41E4-8B20-62D5EC8D37C2}" type="pres">
      <dgm:prSet presAssocID="{1FEAC702-2C41-4531-9B7A-91B13452BECD}" presName="Name37" presStyleLbl="parChTrans1D2" presStyleIdx="0" presStyleCnt="2"/>
      <dgm:spPr/>
    </dgm:pt>
    <dgm:pt modelId="{32FF5B19-DC9F-4516-9867-A1D27C50A792}" type="pres">
      <dgm:prSet presAssocID="{3165E16D-F80C-4943-B572-AE61ED2F25AC}" presName="hierRoot2" presStyleCnt="0">
        <dgm:presLayoutVars>
          <dgm:hierBranch val="init"/>
        </dgm:presLayoutVars>
      </dgm:prSet>
      <dgm:spPr/>
    </dgm:pt>
    <dgm:pt modelId="{53A289C1-8B10-4D15-AEF0-A1AE4A955529}" type="pres">
      <dgm:prSet presAssocID="{3165E16D-F80C-4943-B572-AE61ED2F25AC}" presName="rootComposite" presStyleCnt="0"/>
      <dgm:spPr/>
    </dgm:pt>
    <dgm:pt modelId="{D0A1F7E4-ACFF-4B5F-94E7-346B607BE87E}" type="pres">
      <dgm:prSet presAssocID="{3165E16D-F80C-4943-B572-AE61ED2F25AC}" presName="rootText" presStyleLbl="node2" presStyleIdx="0" presStyleCnt="2">
        <dgm:presLayoutVars>
          <dgm:chPref val="3"/>
        </dgm:presLayoutVars>
      </dgm:prSet>
      <dgm:spPr/>
    </dgm:pt>
    <dgm:pt modelId="{B01C2A1E-4319-46EC-9FE3-4E49BDB12708}" type="pres">
      <dgm:prSet presAssocID="{3165E16D-F80C-4943-B572-AE61ED2F25AC}" presName="rootConnector" presStyleLbl="node2" presStyleIdx="0" presStyleCnt="2"/>
      <dgm:spPr/>
    </dgm:pt>
    <dgm:pt modelId="{AC424CD9-3FA9-4073-8A06-61DEEA234F5D}" type="pres">
      <dgm:prSet presAssocID="{3165E16D-F80C-4943-B572-AE61ED2F25AC}" presName="hierChild4" presStyleCnt="0"/>
      <dgm:spPr/>
    </dgm:pt>
    <dgm:pt modelId="{D2A7DEF8-3564-415F-94AD-DD2B044081F8}" type="pres">
      <dgm:prSet presAssocID="{8284151A-C276-4668-823D-B97BB9228E41}" presName="Name37" presStyleLbl="parChTrans1D3" presStyleIdx="0" presStyleCnt="3"/>
      <dgm:spPr/>
    </dgm:pt>
    <dgm:pt modelId="{B661221E-B58D-45DE-AE21-C1474199FD12}" type="pres">
      <dgm:prSet presAssocID="{FC6DEF4B-A605-4F9B-B056-DC18CBA0F5FB}" presName="hierRoot2" presStyleCnt="0">
        <dgm:presLayoutVars>
          <dgm:hierBranch val="init"/>
        </dgm:presLayoutVars>
      </dgm:prSet>
      <dgm:spPr/>
    </dgm:pt>
    <dgm:pt modelId="{C1213D0A-83E1-4329-8089-A82AB7271258}" type="pres">
      <dgm:prSet presAssocID="{FC6DEF4B-A605-4F9B-B056-DC18CBA0F5FB}" presName="rootComposite" presStyleCnt="0"/>
      <dgm:spPr/>
    </dgm:pt>
    <dgm:pt modelId="{84A64D24-EC7E-46CB-8F0C-86DC5F97B002}" type="pres">
      <dgm:prSet presAssocID="{FC6DEF4B-A605-4F9B-B056-DC18CBA0F5FB}" presName="rootText" presStyleLbl="node3" presStyleIdx="0" presStyleCnt="3">
        <dgm:presLayoutVars>
          <dgm:chPref val="3"/>
        </dgm:presLayoutVars>
      </dgm:prSet>
      <dgm:spPr/>
    </dgm:pt>
    <dgm:pt modelId="{ACCEB5E4-F092-43AC-8ABE-932416A5C6B9}" type="pres">
      <dgm:prSet presAssocID="{FC6DEF4B-A605-4F9B-B056-DC18CBA0F5FB}" presName="rootConnector" presStyleLbl="node3" presStyleIdx="0" presStyleCnt="3"/>
      <dgm:spPr/>
    </dgm:pt>
    <dgm:pt modelId="{19EA03B1-3042-47F1-B6DC-99A9D17F1053}" type="pres">
      <dgm:prSet presAssocID="{FC6DEF4B-A605-4F9B-B056-DC18CBA0F5FB}" presName="hierChild4" presStyleCnt="0"/>
      <dgm:spPr/>
    </dgm:pt>
    <dgm:pt modelId="{DF30A3EB-8EB5-4726-8353-CE9202968261}" type="pres">
      <dgm:prSet presAssocID="{25FC02E0-EDF5-41EF-B372-C6EFB14F639B}" presName="Name37" presStyleLbl="parChTrans1D4" presStyleIdx="0" presStyleCnt="3"/>
      <dgm:spPr/>
    </dgm:pt>
    <dgm:pt modelId="{5E72AA77-3C36-4FC2-AC0C-4BC23F9D66E4}" type="pres">
      <dgm:prSet presAssocID="{CF26DF82-0C6D-4013-B702-AD2E74B94819}" presName="hierRoot2" presStyleCnt="0">
        <dgm:presLayoutVars>
          <dgm:hierBranch val="init"/>
        </dgm:presLayoutVars>
      </dgm:prSet>
      <dgm:spPr/>
    </dgm:pt>
    <dgm:pt modelId="{45D79A6E-09B0-4D36-957B-048EDBFAE168}" type="pres">
      <dgm:prSet presAssocID="{CF26DF82-0C6D-4013-B702-AD2E74B94819}" presName="rootComposite" presStyleCnt="0"/>
      <dgm:spPr/>
    </dgm:pt>
    <dgm:pt modelId="{BFC2F221-982E-429C-B115-7082062A7385}" type="pres">
      <dgm:prSet presAssocID="{CF26DF82-0C6D-4013-B702-AD2E74B94819}" presName="rootText" presStyleLbl="node4" presStyleIdx="0" presStyleCnt="3">
        <dgm:presLayoutVars>
          <dgm:chPref val="3"/>
        </dgm:presLayoutVars>
      </dgm:prSet>
      <dgm:spPr/>
    </dgm:pt>
    <dgm:pt modelId="{841CDE78-46BC-4C5A-8A89-159BD7A8DE0D}" type="pres">
      <dgm:prSet presAssocID="{CF26DF82-0C6D-4013-B702-AD2E74B94819}" presName="rootConnector" presStyleLbl="node4" presStyleIdx="0" presStyleCnt="3"/>
      <dgm:spPr/>
    </dgm:pt>
    <dgm:pt modelId="{A011B81C-C2C8-4C91-B4D8-A276DB21068B}" type="pres">
      <dgm:prSet presAssocID="{CF26DF82-0C6D-4013-B702-AD2E74B94819}" presName="hierChild4" presStyleCnt="0"/>
      <dgm:spPr/>
    </dgm:pt>
    <dgm:pt modelId="{3D518608-99E5-4DB9-94F9-53BE5067FB5A}" type="pres">
      <dgm:prSet presAssocID="{CF26DF82-0C6D-4013-B702-AD2E74B94819}" presName="hierChild5" presStyleCnt="0"/>
      <dgm:spPr/>
    </dgm:pt>
    <dgm:pt modelId="{C6C8A91B-28D4-4356-849D-A79167A859CE}" type="pres">
      <dgm:prSet presAssocID="{FC6DEF4B-A605-4F9B-B056-DC18CBA0F5FB}" presName="hierChild5" presStyleCnt="0"/>
      <dgm:spPr/>
    </dgm:pt>
    <dgm:pt modelId="{0F08A8E5-7205-4F73-9774-AB37AF04A197}" type="pres">
      <dgm:prSet presAssocID="{3165E16D-F80C-4943-B572-AE61ED2F25AC}" presName="hierChild5" presStyleCnt="0"/>
      <dgm:spPr/>
    </dgm:pt>
    <dgm:pt modelId="{CFC12954-82C3-4F36-9B43-77A1D9619277}" type="pres">
      <dgm:prSet presAssocID="{6E933F28-9932-45D8-90F5-652AF99C41AE}" presName="Name37" presStyleLbl="parChTrans1D2" presStyleIdx="1" presStyleCnt="2"/>
      <dgm:spPr/>
    </dgm:pt>
    <dgm:pt modelId="{E3AF51AA-6608-4AA1-B9C1-E4E369472EFB}" type="pres">
      <dgm:prSet presAssocID="{D261D79A-68B4-4D62-964F-7694182FA88D}" presName="hierRoot2" presStyleCnt="0">
        <dgm:presLayoutVars>
          <dgm:hierBranch val="init"/>
        </dgm:presLayoutVars>
      </dgm:prSet>
      <dgm:spPr/>
    </dgm:pt>
    <dgm:pt modelId="{307209FA-23D8-477A-BE10-A45C7FA58F94}" type="pres">
      <dgm:prSet presAssocID="{D261D79A-68B4-4D62-964F-7694182FA88D}" presName="rootComposite" presStyleCnt="0"/>
      <dgm:spPr/>
    </dgm:pt>
    <dgm:pt modelId="{3FEEEB27-225B-4420-9364-7497A6D5A381}" type="pres">
      <dgm:prSet presAssocID="{D261D79A-68B4-4D62-964F-7694182FA88D}" presName="rootText" presStyleLbl="node2" presStyleIdx="1" presStyleCnt="2">
        <dgm:presLayoutVars>
          <dgm:chPref val="3"/>
        </dgm:presLayoutVars>
      </dgm:prSet>
      <dgm:spPr/>
    </dgm:pt>
    <dgm:pt modelId="{D6F846AC-0D7F-4CD4-BEAB-3CF87D1F10A7}" type="pres">
      <dgm:prSet presAssocID="{D261D79A-68B4-4D62-964F-7694182FA88D}" presName="rootConnector" presStyleLbl="node2" presStyleIdx="1" presStyleCnt="2"/>
      <dgm:spPr/>
    </dgm:pt>
    <dgm:pt modelId="{E579E8FA-8765-4550-8FE5-724CFB2B27B9}" type="pres">
      <dgm:prSet presAssocID="{D261D79A-68B4-4D62-964F-7694182FA88D}" presName="hierChild4" presStyleCnt="0"/>
      <dgm:spPr/>
    </dgm:pt>
    <dgm:pt modelId="{095A3FB7-5A1E-439E-8589-895165EF79DA}" type="pres">
      <dgm:prSet presAssocID="{C9B214FE-31BC-409F-87EA-629CFCC18287}" presName="Name37" presStyleLbl="parChTrans1D3" presStyleIdx="1" presStyleCnt="3"/>
      <dgm:spPr/>
    </dgm:pt>
    <dgm:pt modelId="{7B4CA20E-A2AE-417C-9222-AFF99981ACA8}" type="pres">
      <dgm:prSet presAssocID="{3377243D-E7AC-4F2B-83BE-98DD559F8F5E}" presName="hierRoot2" presStyleCnt="0">
        <dgm:presLayoutVars>
          <dgm:hierBranch val="init"/>
        </dgm:presLayoutVars>
      </dgm:prSet>
      <dgm:spPr/>
    </dgm:pt>
    <dgm:pt modelId="{F310F577-D297-432C-8007-EB6FC0333EAD}" type="pres">
      <dgm:prSet presAssocID="{3377243D-E7AC-4F2B-83BE-98DD559F8F5E}" presName="rootComposite" presStyleCnt="0"/>
      <dgm:spPr/>
    </dgm:pt>
    <dgm:pt modelId="{C42B1DF0-652D-49B4-B5FD-783123678FE2}" type="pres">
      <dgm:prSet presAssocID="{3377243D-E7AC-4F2B-83BE-98DD559F8F5E}" presName="rootText" presStyleLbl="node3" presStyleIdx="1" presStyleCnt="3">
        <dgm:presLayoutVars>
          <dgm:chPref val="3"/>
        </dgm:presLayoutVars>
      </dgm:prSet>
      <dgm:spPr/>
    </dgm:pt>
    <dgm:pt modelId="{DBCAA885-AE8E-43F9-A241-6B3145AB8711}" type="pres">
      <dgm:prSet presAssocID="{3377243D-E7AC-4F2B-83BE-98DD559F8F5E}" presName="rootConnector" presStyleLbl="node3" presStyleIdx="1" presStyleCnt="3"/>
      <dgm:spPr/>
    </dgm:pt>
    <dgm:pt modelId="{5420D66C-F40D-4BD0-BACB-6E9ADE298A1B}" type="pres">
      <dgm:prSet presAssocID="{3377243D-E7AC-4F2B-83BE-98DD559F8F5E}" presName="hierChild4" presStyleCnt="0"/>
      <dgm:spPr/>
    </dgm:pt>
    <dgm:pt modelId="{C868EFC4-AD10-4924-940B-D105F3E54096}" type="pres">
      <dgm:prSet presAssocID="{258326EF-BBFC-4D89-8763-10E9EF3BA8CC}" presName="Name37" presStyleLbl="parChTrans1D4" presStyleIdx="1" presStyleCnt="3"/>
      <dgm:spPr/>
    </dgm:pt>
    <dgm:pt modelId="{86AABA14-20A8-4367-9C78-D77DBA5A8947}" type="pres">
      <dgm:prSet presAssocID="{BA81206E-E5B7-430C-A142-4A54E39ECA5B}" presName="hierRoot2" presStyleCnt="0">
        <dgm:presLayoutVars>
          <dgm:hierBranch val="init"/>
        </dgm:presLayoutVars>
      </dgm:prSet>
      <dgm:spPr/>
    </dgm:pt>
    <dgm:pt modelId="{62A94DB2-EE7C-4305-889A-1D5DE90B74C3}" type="pres">
      <dgm:prSet presAssocID="{BA81206E-E5B7-430C-A142-4A54E39ECA5B}" presName="rootComposite" presStyleCnt="0"/>
      <dgm:spPr/>
    </dgm:pt>
    <dgm:pt modelId="{7FC77439-6FB2-4AFD-BE04-10BB6F991733}" type="pres">
      <dgm:prSet presAssocID="{BA81206E-E5B7-430C-A142-4A54E39ECA5B}" presName="rootText" presStyleLbl="node4" presStyleIdx="1" presStyleCnt="3">
        <dgm:presLayoutVars>
          <dgm:chPref val="3"/>
        </dgm:presLayoutVars>
      </dgm:prSet>
      <dgm:spPr/>
    </dgm:pt>
    <dgm:pt modelId="{34C64E6A-9DFF-4F5C-AC98-B39C8CDDBB6F}" type="pres">
      <dgm:prSet presAssocID="{BA81206E-E5B7-430C-A142-4A54E39ECA5B}" presName="rootConnector" presStyleLbl="node4" presStyleIdx="1" presStyleCnt="3"/>
      <dgm:spPr/>
    </dgm:pt>
    <dgm:pt modelId="{D02B14FD-C7C5-42ED-9BA8-460969F804C5}" type="pres">
      <dgm:prSet presAssocID="{BA81206E-E5B7-430C-A142-4A54E39ECA5B}" presName="hierChild4" presStyleCnt="0"/>
      <dgm:spPr/>
    </dgm:pt>
    <dgm:pt modelId="{50D804F8-9F73-4FC3-B773-2F7C0ED03430}" type="pres">
      <dgm:prSet presAssocID="{BA81206E-E5B7-430C-A142-4A54E39ECA5B}" presName="hierChild5" presStyleCnt="0"/>
      <dgm:spPr/>
    </dgm:pt>
    <dgm:pt modelId="{70021907-CE60-4A9C-85EB-7A1639D051A5}" type="pres">
      <dgm:prSet presAssocID="{3377243D-E7AC-4F2B-83BE-98DD559F8F5E}" presName="hierChild5" presStyleCnt="0"/>
      <dgm:spPr/>
    </dgm:pt>
    <dgm:pt modelId="{45AFAB5A-FF72-4E46-AB2A-125A18E365C7}" type="pres">
      <dgm:prSet presAssocID="{25518C61-279E-40A3-8765-E48F0C9A5175}" presName="Name37" presStyleLbl="parChTrans1D3" presStyleIdx="2" presStyleCnt="3"/>
      <dgm:spPr/>
    </dgm:pt>
    <dgm:pt modelId="{933F4A8E-8DDD-4097-9EC1-81D51AE5A678}" type="pres">
      <dgm:prSet presAssocID="{0266637F-1548-45D2-9478-DC8D1967B3DB}" presName="hierRoot2" presStyleCnt="0">
        <dgm:presLayoutVars>
          <dgm:hierBranch val="init"/>
        </dgm:presLayoutVars>
      </dgm:prSet>
      <dgm:spPr/>
    </dgm:pt>
    <dgm:pt modelId="{0B473CEB-23C2-449B-BA33-30C7EED36DEC}" type="pres">
      <dgm:prSet presAssocID="{0266637F-1548-45D2-9478-DC8D1967B3DB}" presName="rootComposite" presStyleCnt="0"/>
      <dgm:spPr/>
    </dgm:pt>
    <dgm:pt modelId="{BF545ED0-21C7-4AD9-9B10-05E340044E5C}" type="pres">
      <dgm:prSet presAssocID="{0266637F-1548-45D2-9478-DC8D1967B3DB}" presName="rootText" presStyleLbl="node3" presStyleIdx="2" presStyleCnt="3">
        <dgm:presLayoutVars>
          <dgm:chPref val="3"/>
        </dgm:presLayoutVars>
      </dgm:prSet>
      <dgm:spPr/>
    </dgm:pt>
    <dgm:pt modelId="{D93396CC-AA9D-4E8C-A5FF-8EF43889977A}" type="pres">
      <dgm:prSet presAssocID="{0266637F-1548-45D2-9478-DC8D1967B3DB}" presName="rootConnector" presStyleLbl="node3" presStyleIdx="2" presStyleCnt="3"/>
      <dgm:spPr/>
    </dgm:pt>
    <dgm:pt modelId="{20C41486-939F-4809-AE60-79EC8C9CC7D4}" type="pres">
      <dgm:prSet presAssocID="{0266637F-1548-45D2-9478-DC8D1967B3DB}" presName="hierChild4" presStyleCnt="0"/>
      <dgm:spPr/>
    </dgm:pt>
    <dgm:pt modelId="{F6747693-35A5-4134-ADFD-3A763DEA8867}" type="pres">
      <dgm:prSet presAssocID="{C888379C-4CD6-46AE-9232-7C555A3D280B}" presName="Name37" presStyleLbl="parChTrans1D4" presStyleIdx="2" presStyleCnt="3"/>
      <dgm:spPr/>
    </dgm:pt>
    <dgm:pt modelId="{547C51B8-61A0-4589-A742-94AF7EFB4EE8}" type="pres">
      <dgm:prSet presAssocID="{D9BC4CFF-751C-4088-B320-3E2C58D49906}" presName="hierRoot2" presStyleCnt="0">
        <dgm:presLayoutVars>
          <dgm:hierBranch val="init"/>
        </dgm:presLayoutVars>
      </dgm:prSet>
      <dgm:spPr/>
    </dgm:pt>
    <dgm:pt modelId="{A62D6A4B-337A-41B4-BAC8-0D3A440B77E6}" type="pres">
      <dgm:prSet presAssocID="{D9BC4CFF-751C-4088-B320-3E2C58D49906}" presName="rootComposite" presStyleCnt="0"/>
      <dgm:spPr/>
    </dgm:pt>
    <dgm:pt modelId="{018C5D1A-5990-46B6-87EE-FF32FC50E919}" type="pres">
      <dgm:prSet presAssocID="{D9BC4CFF-751C-4088-B320-3E2C58D49906}" presName="rootText" presStyleLbl="node4" presStyleIdx="2" presStyleCnt="3">
        <dgm:presLayoutVars>
          <dgm:chPref val="3"/>
        </dgm:presLayoutVars>
      </dgm:prSet>
      <dgm:spPr/>
    </dgm:pt>
    <dgm:pt modelId="{6659A7A3-E832-4FCE-8514-D331C10886B2}" type="pres">
      <dgm:prSet presAssocID="{D9BC4CFF-751C-4088-B320-3E2C58D49906}" presName="rootConnector" presStyleLbl="node4" presStyleIdx="2" presStyleCnt="3"/>
      <dgm:spPr/>
    </dgm:pt>
    <dgm:pt modelId="{A210C205-5C01-49CD-9BC3-654DB2A409DB}" type="pres">
      <dgm:prSet presAssocID="{D9BC4CFF-751C-4088-B320-3E2C58D49906}" presName="hierChild4" presStyleCnt="0"/>
      <dgm:spPr/>
    </dgm:pt>
    <dgm:pt modelId="{A288CE96-F5E1-4F67-8FDE-18FD0303F747}" type="pres">
      <dgm:prSet presAssocID="{D9BC4CFF-751C-4088-B320-3E2C58D49906}" presName="hierChild5" presStyleCnt="0"/>
      <dgm:spPr/>
    </dgm:pt>
    <dgm:pt modelId="{72D95C28-13B8-4D8E-82C3-B7819C43F3DE}" type="pres">
      <dgm:prSet presAssocID="{0266637F-1548-45D2-9478-DC8D1967B3DB}" presName="hierChild5" presStyleCnt="0"/>
      <dgm:spPr/>
    </dgm:pt>
    <dgm:pt modelId="{523C9413-B253-4D9D-AFE9-30694C0D8CFB}" type="pres">
      <dgm:prSet presAssocID="{D261D79A-68B4-4D62-964F-7694182FA88D}" presName="hierChild5" presStyleCnt="0"/>
      <dgm:spPr/>
    </dgm:pt>
    <dgm:pt modelId="{215D4764-919D-436E-8114-8C147AFDD46E}" type="pres">
      <dgm:prSet presAssocID="{A219169B-AE2F-4F50-B6F3-6159F520190A}" presName="hierChild3" presStyleCnt="0"/>
      <dgm:spPr/>
    </dgm:pt>
  </dgm:ptLst>
  <dgm:cxnLst>
    <dgm:cxn modelId="{740BB705-3AF0-4BDE-9D28-AACCE84EF88F}" type="presOf" srcId="{258326EF-BBFC-4D89-8763-10E9EF3BA8CC}" destId="{C868EFC4-AD10-4924-940B-D105F3E54096}" srcOrd="0" destOrd="0" presId="urn:microsoft.com/office/officeart/2005/8/layout/orgChart1"/>
    <dgm:cxn modelId="{AC0D8B17-4A36-4B8F-8C83-04CB37A4B406}" type="presOf" srcId="{FC6DEF4B-A605-4F9B-B056-DC18CBA0F5FB}" destId="{84A64D24-EC7E-46CB-8F0C-86DC5F97B002}" srcOrd="0" destOrd="0" presId="urn:microsoft.com/office/officeart/2005/8/layout/orgChart1"/>
    <dgm:cxn modelId="{B0A21429-B4DE-47AC-8A11-1C04E56510DB}" type="presOf" srcId="{D261D79A-68B4-4D62-964F-7694182FA88D}" destId="{D6F846AC-0D7F-4CD4-BEAB-3CF87D1F10A7}" srcOrd="1" destOrd="0" presId="urn:microsoft.com/office/officeart/2005/8/layout/orgChart1"/>
    <dgm:cxn modelId="{65CD252E-763C-4E0F-851E-2AE11C22823C}" srcId="{0266637F-1548-45D2-9478-DC8D1967B3DB}" destId="{D9BC4CFF-751C-4088-B320-3E2C58D49906}" srcOrd="0" destOrd="0" parTransId="{C888379C-4CD6-46AE-9232-7C555A3D280B}" sibTransId="{9690ADC1-4A29-44B7-B549-CF20F3BAF61A}"/>
    <dgm:cxn modelId="{58347C35-56A6-4774-A1E6-99DED17AADF0}" type="presOf" srcId="{1FEAC702-2C41-4531-9B7A-91B13452BECD}" destId="{C1FA120E-A23D-41E4-8B20-62D5EC8D37C2}" srcOrd="0" destOrd="0" presId="urn:microsoft.com/office/officeart/2005/8/layout/orgChart1"/>
    <dgm:cxn modelId="{B54DB837-BAC1-4038-A149-1865ECB6AFFC}" type="presOf" srcId="{A219169B-AE2F-4F50-B6F3-6159F520190A}" destId="{2AF56341-F45C-4BE8-82A5-8696654AB9C0}" srcOrd="1" destOrd="0" presId="urn:microsoft.com/office/officeart/2005/8/layout/orgChart1"/>
    <dgm:cxn modelId="{332F5141-3CF1-42B6-8569-4B13492A3E75}" type="presOf" srcId="{0266637F-1548-45D2-9478-DC8D1967B3DB}" destId="{D93396CC-AA9D-4E8C-A5FF-8EF43889977A}" srcOrd="1" destOrd="0" presId="urn:microsoft.com/office/officeart/2005/8/layout/orgChart1"/>
    <dgm:cxn modelId="{A4333347-19BA-4BF2-B43D-412756865ADB}" srcId="{157FFD21-D24A-484A-BBDC-D6900AFCBB20}" destId="{A219169B-AE2F-4F50-B6F3-6159F520190A}" srcOrd="0" destOrd="0" parTransId="{2A98C910-5ABA-4BDB-9059-336FFF2E628B}" sibTransId="{FE81B769-D328-4F5A-BE7E-E97E1BB7EA3C}"/>
    <dgm:cxn modelId="{434E7B68-27C2-4DC9-ABFC-54E675291935}" type="presOf" srcId="{D9BC4CFF-751C-4088-B320-3E2C58D49906}" destId="{018C5D1A-5990-46B6-87EE-FF32FC50E919}" srcOrd="0" destOrd="0" presId="urn:microsoft.com/office/officeart/2005/8/layout/orgChart1"/>
    <dgm:cxn modelId="{BA73CB6A-F152-4000-8941-D9C8F23A2A18}" srcId="{D261D79A-68B4-4D62-964F-7694182FA88D}" destId="{0266637F-1548-45D2-9478-DC8D1967B3DB}" srcOrd="1" destOrd="0" parTransId="{25518C61-279E-40A3-8765-E48F0C9A5175}" sibTransId="{698A849D-1D05-42E9-AF8A-A6F312B8C80B}"/>
    <dgm:cxn modelId="{457DEE6D-2835-43E3-8343-EA9E4331E486}" type="presOf" srcId="{3165E16D-F80C-4943-B572-AE61ED2F25AC}" destId="{B01C2A1E-4319-46EC-9FE3-4E49BDB12708}" srcOrd="1" destOrd="0" presId="urn:microsoft.com/office/officeart/2005/8/layout/orgChart1"/>
    <dgm:cxn modelId="{72045E70-31CB-46E3-88A0-57033203379B}" type="presOf" srcId="{157FFD21-D24A-484A-BBDC-D6900AFCBB20}" destId="{9A4AB3E2-D2AC-4D3F-9645-E1283208925B}" srcOrd="0" destOrd="0" presId="urn:microsoft.com/office/officeart/2005/8/layout/orgChart1"/>
    <dgm:cxn modelId="{3FEB5257-AB52-4DBC-9183-E616AFFE8B44}" type="presOf" srcId="{BA81206E-E5B7-430C-A142-4A54E39ECA5B}" destId="{34C64E6A-9DFF-4F5C-AC98-B39C8CDDBB6F}" srcOrd="1" destOrd="0" presId="urn:microsoft.com/office/officeart/2005/8/layout/orgChart1"/>
    <dgm:cxn modelId="{1A8A6379-17DA-4E7F-AA54-031280537472}" type="presOf" srcId="{D9BC4CFF-751C-4088-B320-3E2C58D49906}" destId="{6659A7A3-E832-4FCE-8514-D331C10886B2}" srcOrd="1" destOrd="0" presId="urn:microsoft.com/office/officeart/2005/8/layout/orgChart1"/>
    <dgm:cxn modelId="{D9814D82-3CD6-47FA-8E1F-364D4825E765}" type="presOf" srcId="{25FC02E0-EDF5-41EF-B372-C6EFB14F639B}" destId="{DF30A3EB-8EB5-4726-8353-CE9202968261}" srcOrd="0" destOrd="0" presId="urn:microsoft.com/office/officeart/2005/8/layout/orgChart1"/>
    <dgm:cxn modelId="{83D34494-9001-4B05-98C7-8859C3CAFA6F}" type="presOf" srcId="{6E933F28-9932-45D8-90F5-652AF99C41AE}" destId="{CFC12954-82C3-4F36-9B43-77A1D9619277}" srcOrd="0" destOrd="0" presId="urn:microsoft.com/office/officeart/2005/8/layout/orgChart1"/>
    <dgm:cxn modelId="{BAF65294-279E-40E8-AA4B-2DECBD9FD68B}" srcId="{3377243D-E7AC-4F2B-83BE-98DD559F8F5E}" destId="{BA81206E-E5B7-430C-A142-4A54E39ECA5B}" srcOrd="0" destOrd="0" parTransId="{258326EF-BBFC-4D89-8763-10E9EF3BA8CC}" sibTransId="{F1FB442E-3FF4-46BF-8FFC-951C10551CBA}"/>
    <dgm:cxn modelId="{EF584498-74B5-427B-A56B-F6E00D8108A8}" type="presOf" srcId="{A219169B-AE2F-4F50-B6F3-6159F520190A}" destId="{ADF4F902-5E7D-4992-AD64-617D0B9D7F91}" srcOrd="0" destOrd="0" presId="urn:microsoft.com/office/officeart/2005/8/layout/orgChart1"/>
    <dgm:cxn modelId="{A273969B-7A54-4962-B271-1C429108B2C0}" srcId="{FC6DEF4B-A605-4F9B-B056-DC18CBA0F5FB}" destId="{CF26DF82-0C6D-4013-B702-AD2E74B94819}" srcOrd="0" destOrd="0" parTransId="{25FC02E0-EDF5-41EF-B372-C6EFB14F639B}" sibTransId="{B8679F27-072C-4BEE-A8E1-86E719D817A8}"/>
    <dgm:cxn modelId="{F44BF49D-37F7-41C8-8281-5E34687F892D}" type="presOf" srcId="{BA81206E-E5B7-430C-A142-4A54E39ECA5B}" destId="{7FC77439-6FB2-4AFD-BE04-10BB6F991733}" srcOrd="0" destOrd="0" presId="urn:microsoft.com/office/officeart/2005/8/layout/orgChart1"/>
    <dgm:cxn modelId="{4858A39E-357B-42C5-9035-C7457406CF50}" srcId="{D261D79A-68B4-4D62-964F-7694182FA88D}" destId="{3377243D-E7AC-4F2B-83BE-98DD559F8F5E}" srcOrd="0" destOrd="0" parTransId="{C9B214FE-31BC-409F-87EA-629CFCC18287}" sibTransId="{084AE076-FF41-4E2C-A046-22B943A19079}"/>
    <dgm:cxn modelId="{33197CA2-38C2-4E14-AB46-07F0896DE257}" type="presOf" srcId="{8284151A-C276-4668-823D-B97BB9228E41}" destId="{D2A7DEF8-3564-415F-94AD-DD2B044081F8}" srcOrd="0" destOrd="0" presId="urn:microsoft.com/office/officeart/2005/8/layout/orgChart1"/>
    <dgm:cxn modelId="{99C6ADA4-873A-4FE0-8715-5ADCA1865E98}" type="presOf" srcId="{D261D79A-68B4-4D62-964F-7694182FA88D}" destId="{3FEEEB27-225B-4420-9364-7497A6D5A381}" srcOrd="0" destOrd="0" presId="urn:microsoft.com/office/officeart/2005/8/layout/orgChart1"/>
    <dgm:cxn modelId="{33674FB4-DD3E-4378-989F-1F28B76BCF30}" type="presOf" srcId="{0266637F-1548-45D2-9478-DC8D1967B3DB}" destId="{BF545ED0-21C7-4AD9-9B10-05E340044E5C}" srcOrd="0" destOrd="0" presId="urn:microsoft.com/office/officeart/2005/8/layout/orgChart1"/>
    <dgm:cxn modelId="{9E98E4BD-EF24-47BA-A91C-55E85CBBA326}" type="presOf" srcId="{C888379C-4CD6-46AE-9232-7C555A3D280B}" destId="{F6747693-35A5-4134-ADFD-3A763DEA8867}" srcOrd="0" destOrd="0" presId="urn:microsoft.com/office/officeart/2005/8/layout/orgChart1"/>
    <dgm:cxn modelId="{362E4EC4-974A-4FD6-9F92-54D9FC1A04F4}" type="presOf" srcId="{3377243D-E7AC-4F2B-83BE-98DD559F8F5E}" destId="{C42B1DF0-652D-49B4-B5FD-783123678FE2}" srcOrd="0" destOrd="0" presId="urn:microsoft.com/office/officeart/2005/8/layout/orgChart1"/>
    <dgm:cxn modelId="{7DAEDACD-8E2D-4B42-ABD0-AD93C66A67E1}" srcId="{A219169B-AE2F-4F50-B6F3-6159F520190A}" destId="{D261D79A-68B4-4D62-964F-7694182FA88D}" srcOrd="1" destOrd="0" parTransId="{6E933F28-9932-45D8-90F5-652AF99C41AE}" sibTransId="{96640E5E-B00B-47B7-A905-0CB12D62FA35}"/>
    <dgm:cxn modelId="{5F8A8ED3-C583-4C67-960C-788C2F8C6272}" type="presOf" srcId="{3165E16D-F80C-4943-B572-AE61ED2F25AC}" destId="{D0A1F7E4-ACFF-4B5F-94E7-346B607BE87E}" srcOrd="0" destOrd="0" presId="urn:microsoft.com/office/officeart/2005/8/layout/orgChart1"/>
    <dgm:cxn modelId="{818784D9-4EBF-44E5-93A3-6CA9FD3B81B9}" srcId="{3165E16D-F80C-4943-B572-AE61ED2F25AC}" destId="{FC6DEF4B-A605-4F9B-B056-DC18CBA0F5FB}" srcOrd="0" destOrd="0" parTransId="{8284151A-C276-4668-823D-B97BB9228E41}" sibTransId="{C3CA9E23-8F0E-4187-B7D8-F93D91305EC6}"/>
    <dgm:cxn modelId="{A34EA7E2-2C34-478A-8F88-65EAE90853CC}" srcId="{A219169B-AE2F-4F50-B6F3-6159F520190A}" destId="{3165E16D-F80C-4943-B572-AE61ED2F25AC}" srcOrd="0" destOrd="0" parTransId="{1FEAC702-2C41-4531-9B7A-91B13452BECD}" sibTransId="{C7FD0543-2D9A-45E3-B930-C864CD49232A}"/>
    <dgm:cxn modelId="{31EC0BE5-094F-45DA-8ED4-73F93AEE8851}" type="presOf" srcId="{25518C61-279E-40A3-8765-E48F0C9A5175}" destId="{45AFAB5A-FF72-4E46-AB2A-125A18E365C7}" srcOrd="0" destOrd="0" presId="urn:microsoft.com/office/officeart/2005/8/layout/orgChart1"/>
    <dgm:cxn modelId="{C94F23E5-D65E-4372-843A-39059E48D20C}" type="presOf" srcId="{CF26DF82-0C6D-4013-B702-AD2E74B94819}" destId="{BFC2F221-982E-429C-B115-7082062A7385}" srcOrd="0" destOrd="0" presId="urn:microsoft.com/office/officeart/2005/8/layout/orgChart1"/>
    <dgm:cxn modelId="{6FCCE2E6-067D-4F0D-9A62-968F6FAFAADC}" type="presOf" srcId="{3377243D-E7AC-4F2B-83BE-98DD559F8F5E}" destId="{DBCAA885-AE8E-43F9-A241-6B3145AB8711}" srcOrd="1" destOrd="0" presId="urn:microsoft.com/office/officeart/2005/8/layout/orgChart1"/>
    <dgm:cxn modelId="{EF03E3E6-A880-4F6B-A40F-99EE91CD7E2A}" type="presOf" srcId="{FC6DEF4B-A605-4F9B-B056-DC18CBA0F5FB}" destId="{ACCEB5E4-F092-43AC-8ABE-932416A5C6B9}" srcOrd="1" destOrd="0" presId="urn:microsoft.com/office/officeart/2005/8/layout/orgChart1"/>
    <dgm:cxn modelId="{883048F2-46E8-43F9-9937-B37F2C85A211}" type="presOf" srcId="{CF26DF82-0C6D-4013-B702-AD2E74B94819}" destId="{841CDE78-46BC-4C5A-8A89-159BD7A8DE0D}" srcOrd="1" destOrd="0" presId="urn:microsoft.com/office/officeart/2005/8/layout/orgChart1"/>
    <dgm:cxn modelId="{5F5B5DF7-2B77-49A1-9F55-F53339556341}" type="presOf" srcId="{C9B214FE-31BC-409F-87EA-629CFCC18287}" destId="{095A3FB7-5A1E-439E-8589-895165EF79DA}" srcOrd="0" destOrd="0" presId="urn:microsoft.com/office/officeart/2005/8/layout/orgChart1"/>
    <dgm:cxn modelId="{01D9DC3F-3D04-4258-8E43-14AD09E7769F}" type="presParOf" srcId="{9A4AB3E2-D2AC-4D3F-9645-E1283208925B}" destId="{AFC131CE-E583-45A9-A449-30C86865CC3A}" srcOrd="0" destOrd="0" presId="urn:microsoft.com/office/officeart/2005/8/layout/orgChart1"/>
    <dgm:cxn modelId="{A22AF1D7-C749-47F3-A417-864ACB3050CA}" type="presParOf" srcId="{AFC131CE-E583-45A9-A449-30C86865CC3A}" destId="{1AC3D6EF-24A0-4B48-8ACA-421350BDE131}" srcOrd="0" destOrd="0" presId="urn:microsoft.com/office/officeart/2005/8/layout/orgChart1"/>
    <dgm:cxn modelId="{5E677749-BB24-4759-9512-A7CED5E1B03A}" type="presParOf" srcId="{1AC3D6EF-24A0-4B48-8ACA-421350BDE131}" destId="{ADF4F902-5E7D-4992-AD64-617D0B9D7F91}" srcOrd="0" destOrd="0" presId="urn:microsoft.com/office/officeart/2005/8/layout/orgChart1"/>
    <dgm:cxn modelId="{58DC2F44-4A36-43A2-AA32-FCE56D6D7574}" type="presParOf" srcId="{1AC3D6EF-24A0-4B48-8ACA-421350BDE131}" destId="{2AF56341-F45C-4BE8-82A5-8696654AB9C0}" srcOrd="1" destOrd="0" presId="urn:microsoft.com/office/officeart/2005/8/layout/orgChart1"/>
    <dgm:cxn modelId="{A3C4E99D-F7C2-498C-A68F-E17262AF3999}" type="presParOf" srcId="{AFC131CE-E583-45A9-A449-30C86865CC3A}" destId="{00B9DFF6-7B4D-4E34-AC2B-16D7EF44CB3F}" srcOrd="1" destOrd="0" presId="urn:microsoft.com/office/officeart/2005/8/layout/orgChart1"/>
    <dgm:cxn modelId="{94288F77-D6AA-4B35-9141-0BBDAD2C7D10}" type="presParOf" srcId="{00B9DFF6-7B4D-4E34-AC2B-16D7EF44CB3F}" destId="{C1FA120E-A23D-41E4-8B20-62D5EC8D37C2}" srcOrd="0" destOrd="0" presId="urn:microsoft.com/office/officeart/2005/8/layout/orgChart1"/>
    <dgm:cxn modelId="{F251B268-AB2E-4F1E-A182-DF15872B2CE2}" type="presParOf" srcId="{00B9DFF6-7B4D-4E34-AC2B-16D7EF44CB3F}" destId="{32FF5B19-DC9F-4516-9867-A1D27C50A792}" srcOrd="1" destOrd="0" presId="urn:microsoft.com/office/officeart/2005/8/layout/orgChart1"/>
    <dgm:cxn modelId="{E3297AC2-2AA2-4B6A-924E-5EC17564862F}" type="presParOf" srcId="{32FF5B19-DC9F-4516-9867-A1D27C50A792}" destId="{53A289C1-8B10-4D15-AEF0-A1AE4A955529}" srcOrd="0" destOrd="0" presId="urn:microsoft.com/office/officeart/2005/8/layout/orgChart1"/>
    <dgm:cxn modelId="{9EB04F6D-B415-4DEF-AEF0-7CE7D8C44FD1}" type="presParOf" srcId="{53A289C1-8B10-4D15-AEF0-A1AE4A955529}" destId="{D0A1F7E4-ACFF-4B5F-94E7-346B607BE87E}" srcOrd="0" destOrd="0" presId="urn:microsoft.com/office/officeart/2005/8/layout/orgChart1"/>
    <dgm:cxn modelId="{81CEF854-4E26-43FB-AF47-800C8C0CE5FA}" type="presParOf" srcId="{53A289C1-8B10-4D15-AEF0-A1AE4A955529}" destId="{B01C2A1E-4319-46EC-9FE3-4E49BDB12708}" srcOrd="1" destOrd="0" presId="urn:microsoft.com/office/officeart/2005/8/layout/orgChart1"/>
    <dgm:cxn modelId="{93F7E88F-1E39-482D-8E9E-21B43DED850C}" type="presParOf" srcId="{32FF5B19-DC9F-4516-9867-A1D27C50A792}" destId="{AC424CD9-3FA9-4073-8A06-61DEEA234F5D}" srcOrd="1" destOrd="0" presId="urn:microsoft.com/office/officeart/2005/8/layout/orgChart1"/>
    <dgm:cxn modelId="{CA0DE77E-8A86-4151-A721-9A433B94DB0A}" type="presParOf" srcId="{AC424CD9-3FA9-4073-8A06-61DEEA234F5D}" destId="{D2A7DEF8-3564-415F-94AD-DD2B044081F8}" srcOrd="0" destOrd="0" presId="urn:microsoft.com/office/officeart/2005/8/layout/orgChart1"/>
    <dgm:cxn modelId="{3C724C05-CAB6-488F-925D-39A1288F0533}" type="presParOf" srcId="{AC424CD9-3FA9-4073-8A06-61DEEA234F5D}" destId="{B661221E-B58D-45DE-AE21-C1474199FD12}" srcOrd="1" destOrd="0" presId="urn:microsoft.com/office/officeart/2005/8/layout/orgChart1"/>
    <dgm:cxn modelId="{C57863F9-7C8A-462B-8590-2CB4BCE805B2}" type="presParOf" srcId="{B661221E-B58D-45DE-AE21-C1474199FD12}" destId="{C1213D0A-83E1-4329-8089-A82AB7271258}" srcOrd="0" destOrd="0" presId="urn:microsoft.com/office/officeart/2005/8/layout/orgChart1"/>
    <dgm:cxn modelId="{3B86C2D6-9A8F-4A45-8724-A861AE396A7B}" type="presParOf" srcId="{C1213D0A-83E1-4329-8089-A82AB7271258}" destId="{84A64D24-EC7E-46CB-8F0C-86DC5F97B002}" srcOrd="0" destOrd="0" presId="urn:microsoft.com/office/officeart/2005/8/layout/orgChart1"/>
    <dgm:cxn modelId="{C81709F9-E11D-4DC6-AFF2-13A6336DA122}" type="presParOf" srcId="{C1213D0A-83E1-4329-8089-A82AB7271258}" destId="{ACCEB5E4-F092-43AC-8ABE-932416A5C6B9}" srcOrd="1" destOrd="0" presId="urn:microsoft.com/office/officeart/2005/8/layout/orgChart1"/>
    <dgm:cxn modelId="{F8D58CAA-9F91-4E5E-975B-A6F1E05C5639}" type="presParOf" srcId="{B661221E-B58D-45DE-AE21-C1474199FD12}" destId="{19EA03B1-3042-47F1-B6DC-99A9D17F1053}" srcOrd="1" destOrd="0" presId="urn:microsoft.com/office/officeart/2005/8/layout/orgChart1"/>
    <dgm:cxn modelId="{80B35F1B-B86A-4772-B93D-3AC7FCC0ABD9}" type="presParOf" srcId="{19EA03B1-3042-47F1-B6DC-99A9D17F1053}" destId="{DF30A3EB-8EB5-4726-8353-CE9202968261}" srcOrd="0" destOrd="0" presId="urn:microsoft.com/office/officeart/2005/8/layout/orgChart1"/>
    <dgm:cxn modelId="{EF4FDEE8-4760-4A30-BD79-00476CE708BB}" type="presParOf" srcId="{19EA03B1-3042-47F1-B6DC-99A9D17F1053}" destId="{5E72AA77-3C36-4FC2-AC0C-4BC23F9D66E4}" srcOrd="1" destOrd="0" presId="urn:microsoft.com/office/officeart/2005/8/layout/orgChart1"/>
    <dgm:cxn modelId="{3B66FCA9-BBFD-4C1F-A0CD-2EF8676B0CF6}" type="presParOf" srcId="{5E72AA77-3C36-4FC2-AC0C-4BC23F9D66E4}" destId="{45D79A6E-09B0-4D36-957B-048EDBFAE168}" srcOrd="0" destOrd="0" presId="urn:microsoft.com/office/officeart/2005/8/layout/orgChart1"/>
    <dgm:cxn modelId="{C7BD5A52-5AE4-4FDF-BED0-FD8D7749C0DC}" type="presParOf" srcId="{45D79A6E-09B0-4D36-957B-048EDBFAE168}" destId="{BFC2F221-982E-429C-B115-7082062A7385}" srcOrd="0" destOrd="0" presId="urn:microsoft.com/office/officeart/2005/8/layout/orgChart1"/>
    <dgm:cxn modelId="{29933423-D455-4D9B-99E9-BE3AE7A897B7}" type="presParOf" srcId="{45D79A6E-09B0-4D36-957B-048EDBFAE168}" destId="{841CDE78-46BC-4C5A-8A89-159BD7A8DE0D}" srcOrd="1" destOrd="0" presId="urn:microsoft.com/office/officeart/2005/8/layout/orgChart1"/>
    <dgm:cxn modelId="{A7E0CC71-F2D0-437F-BB7A-3DFD5E90E995}" type="presParOf" srcId="{5E72AA77-3C36-4FC2-AC0C-4BC23F9D66E4}" destId="{A011B81C-C2C8-4C91-B4D8-A276DB21068B}" srcOrd="1" destOrd="0" presId="urn:microsoft.com/office/officeart/2005/8/layout/orgChart1"/>
    <dgm:cxn modelId="{753A037F-CB54-43E5-8119-A688B61FF68C}" type="presParOf" srcId="{5E72AA77-3C36-4FC2-AC0C-4BC23F9D66E4}" destId="{3D518608-99E5-4DB9-94F9-53BE5067FB5A}" srcOrd="2" destOrd="0" presId="urn:microsoft.com/office/officeart/2005/8/layout/orgChart1"/>
    <dgm:cxn modelId="{E3DF522C-2522-470A-88D5-159834E05332}" type="presParOf" srcId="{B661221E-B58D-45DE-AE21-C1474199FD12}" destId="{C6C8A91B-28D4-4356-849D-A79167A859CE}" srcOrd="2" destOrd="0" presId="urn:microsoft.com/office/officeart/2005/8/layout/orgChart1"/>
    <dgm:cxn modelId="{31F99021-8263-452A-B97F-06388337E591}" type="presParOf" srcId="{32FF5B19-DC9F-4516-9867-A1D27C50A792}" destId="{0F08A8E5-7205-4F73-9774-AB37AF04A197}" srcOrd="2" destOrd="0" presId="urn:microsoft.com/office/officeart/2005/8/layout/orgChart1"/>
    <dgm:cxn modelId="{06FA5609-E7C7-464B-849A-11737AE170DB}" type="presParOf" srcId="{00B9DFF6-7B4D-4E34-AC2B-16D7EF44CB3F}" destId="{CFC12954-82C3-4F36-9B43-77A1D9619277}" srcOrd="2" destOrd="0" presId="urn:microsoft.com/office/officeart/2005/8/layout/orgChart1"/>
    <dgm:cxn modelId="{4F4522FB-FFA4-4DC5-A5E1-DC8789502C14}" type="presParOf" srcId="{00B9DFF6-7B4D-4E34-AC2B-16D7EF44CB3F}" destId="{E3AF51AA-6608-4AA1-B9C1-E4E369472EFB}" srcOrd="3" destOrd="0" presId="urn:microsoft.com/office/officeart/2005/8/layout/orgChart1"/>
    <dgm:cxn modelId="{B0FC91B3-4AB1-4488-B836-547549B91FBC}" type="presParOf" srcId="{E3AF51AA-6608-4AA1-B9C1-E4E369472EFB}" destId="{307209FA-23D8-477A-BE10-A45C7FA58F94}" srcOrd="0" destOrd="0" presId="urn:microsoft.com/office/officeart/2005/8/layout/orgChart1"/>
    <dgm:cxn modelId="{6DD31890-EB66-48C4-ADFD-9B11289CC1A8}" type="presParOf" srcId="{307209FA-23D8-477A-BE10-A45C7FA58F94}" destId="{3FEEEB27-225B-4420-9364-7497A6D5A381}" srcOrd="0" destOrd="0" presId="urn:microsoft.com/office/officeart/2005/8/layout/orgChart1"/>
    <dgm:cxn modelId="{AD4BBE82-4300-472C-A11F-B06C0623DC52}" type="presParOf" srcId="{307209FA-23D8-477A-BE10-A45C7FA58F94}" destId="{D6F846AC-0D7F-4CD4-BEAB-3CF87D1F10A7}" srcOrd="1" destOrd="0" presId="urn:microsoft.com/office/officeart/2005/8/layout/orgChart1"/>
    <dgm:cxn modelId="{C5197320-53E1-494C-9826-87A9B0D3ECD3}" type="presParOf" srcId="{E3AF51AA-6608-4AA1-B9C1-E4E369472EFB}" destId="{E579E8FA-8765-4550-8FE5-724CFB2B27B9}" srcOrd="1" destOrd="0" presId="urn:microsoft.com/office/officeart/2005/8/layout/orgChart1"/>
    <dgm:cxn modelId="{70BFC748-926B-4F4D-8053-0F2FD5F2986A}" type="presParOf" srcId="{E579E8FA-8765-4550-8FE5-724CFB2B27B9}" destId="{095A3FB7-5A1E-439E-8589-895165EF79DA}" srcOrd="0" destOrd="0" presId="urn:microsoft.com/office/officeart/2005/8/layout/orgChart1"/>
    <dgm:cxn modelId="{2EEFB6A8-F471-4837-AF10-1BFDF66E4E52}" type="presParOf" srcId="{E579E8FA-8765-4550-8FE5-724CFB2B27B9}" destId="{7B4CA20E-A2AE-417C-9222-AFF99981ACA8}" srcOrd="1" destOrd="0" presId="urn:microsoft.com/office/officeart/2005/8/layout/orgChart1"/>
    <dgm:cxn modelId="{009A7CB7-CDFC-4AED-8B26-6DC81067F426}" type="presParOf" srcId="{7B4CA20E-A2AE-417C-9222-AFF99981ACA8}" destId="{F310F577-D297-432C-8007-EB6FC0333EAD}" srcOrd="0" destOrd="0" presId="urn:microsoft.com/office/officeart/2005/8/layout/orgChart1"/>
    <dgm:cxn modelId="{08E809E1-949C-4F2F-A8B2-178F99024703}" type="presParOf" srcId="{F310F577-D297-432C-8007-EB6FC0333EAD}" destId="{C42B1DF0-652D-49B4-B5FD-783123678FE2}" srcOrd="0" destOrd="0" presId="urn:microsoft.com/office/officeart/2005/8/layout/orgChart1"/>
    <dgm:cxn modelId="{43DF0584-965E-48C1-8D90-A670CCCCA591}" type="presParOf" srcId="{F310F577-D297-432C-8007-EB6FC0333EAD}" destId="{DBCAA885-AE8E-43F9-A241-6B3145AB8711}" srcOrd="1" destOrd="0" presId="urn:microsoft.com/office/officeart/2005/8/layout/orgChart1"/>
    <dgm:cxn modelId="{F2FEA66A-33FA-4C44-A167-63ABE2BA229D}" type="presParOf" srcId="{7B4CA20E-A2AE-417C-9222-AFF99981ACA8}" destId="{5420D66C-F40D-4BD0-BACB-6E9ADE298A1B}" srcOrd="1" destOrd="0" presId="urn:microsoft.com/office/officeart/2005/8/layout/orgChart1"/>
    <dgm:cxn modelId="{3F624CC4-43E7-46F8-87A2-AD61101F7DDD}" type="presParOf" srcId="{5420D66C-F40D-4BD0-BACB-6E9ADE298A1B}" destId="{C868EFC4-AD10-4924-940B-D105F3E54096}" srcOrd="0" destOrd="0" presId="urn:microsoft.com/office/officeart/2005/8/layout/orgChart1"/>
    <dgm:cxn modelId="{FE0248E7-5DE6-4DBA-A0A0-1A8D023398BB}" type="presParOf" srcId="{5420D66C-F40D-4BD0-BACB-6E9ADE298A1B}" destId="{86AABA14-20A8-4367-9C78-D77DBA5A8947}" srcOrd="1" destOrd="0" presId="urn:microsoft.com/office/officeart/2005/8/layout/orgChart1"/>
    <dgm:cxn modelId="{37C87E46-433C-441C-9689-FF869C2CB4EC}" type="presParOf" srcId="{86AABA14-20A8-4367-9C78-D77DBA5A8947}" destId="{62A94DB2-EE7C-4305-889A-1D5DE90B74C3}" srcOrd="0" destOrd="0" presId="urn:microsoft.com/office/officeart/2005/8/layout/orgChart1"/>
    <dgm:cxn modelId="{E4C66B90-4232-4C24-BC50-758B0C011453}" type="presParOf" srcId="{62A94DB2-EE7C-4305-889A-1D5DE90B74C3}" destId="{7FC77439-6FB2-4AFD-BE04-10BB6F991733}" srcOrd="0" destOrd="0" presId="urn:microsoft.com/office/officeart/2005/8/layout/orgChart1"/>
    <dgm:cxn modelId="{C7565399-E944-4364-A719-DFBAB2447DE5}" type="presParOf" srcId="{62A94DB2-EE7C-4305-889A-1D5DE90B74C3}" destId="{34C64E6A-9DFF-4F5C-AC98-B39C8CDDBB6F}" srcOrd="1" destOrd="0" presId="urn:microsoft.com/office/officeart/2005/8/layout/orgChart1"/>
    <dgm:cxn modelId="{C48AC692-FA12-4655-91C3-C3A288CF6F3A}" type="presParOf" srcId="{86AABA14-20A8-4367-9C78-D77DBA5A8947}" destId="{D02B14FD-C7C5-42ED-9BA8-460969F804C5}" srcOrd="1" destOrd="0" presId="urn:microsoft.com/office/officeart/2005/8/layout/orgChart1"/>
    <dgm:cxn modelId="{497C653B-DE51-4C8A-A3DD-08663682A9BF}" type="presParOf" srcId="{86AABA14-20A8-4367-9C78-D77DBA5A8947}" destId="{50D804F8-9F73-4FC3-B773-2F7C0ED03430}" srcOrd="2" destOrd="0" presId="urn:microsoft.com/office/officeart/2005/8/layout/orgChart1"/>
    <dgm:cxn modelId="{9C169963-3DC1-4E65-8A6E-728EF92CF3BC}" type="presParOf" srcId="{7B4CA20E-A2AE-417C-9222-AFF99981ACA8}" destId="{70021907-CE60-4A9C-85EB-7A1639D051A5}" srcOrd="2" destOrd="0" presId="urn:microsoft.com/office/officeart/2005/8/layout/orgChart1"/>
    <dgm:cxn modelId="{0D1FC9A1-F67F-4E63-A9F6-5EDE7145F608}" type="presParOf" srcId="{E579E8FA-8765-4550-8FE5-724CFB2B27B9}" destId="{45AFAB5A-FF72-4E46-AB2A-125A18E365C7}" srcOrd="2" destOrd="0" presId="urn:microsoft.com/office/officeart/2005/8/layout/orgChart1"/>
    <dgm:cxn modelId="{8DC879A9-3AF3-48B0-A1DE-4C59410CFDC5}" type="presParOf" srcId="{E579E8FA-8765-4550-8FE5-724CFB2B27B9}" destId="{933F4A8E-8DDD-4097-9EC1-81D51AE5A678}" srcOrd="3" destOrd="0" presId="urn:microsoft.com/office/officeart/2005/8/layout/orgChart1"/>
    <dgm:cxn modelId="{F18601A1-D716-40A5-9808-FD03B308A71F}" type="presParOf" srcId="{933F4A8E-8DDD-4097-9EC1-81D51AE5A678}" destId="{0B473CEB-23C2-449B-BA33-30C7EED36DEC}" srcOrd="0" destOrd="0" presId="urn:microsoft.com/office/officeart/2005/8/layout/orgChart1"/>
    <dgm:cxn modelId="{FB45E61B-89A7-4A25-8C81-3D114B38555B}" type="presParOf" srcId="{0B473CEB-23C2-449B-BA33-30C7EED36DEC}" destId="{BF545ED0-21C7-4AD9-9B10-05E340044E5C}" srcOrd="0" destOrd="0" presId="urn:microsoft.com/office/officeart/2005/8/layout/orgChart1"/>
    <dgm:cxn modelId="{6403E7A1-4E19-4608-9129-510B913D677C}" type="presParOf" srcId="{0B473CEB-23C2-449B-BA33-30C7EED36DEC}" destId="{D93396CC-AA9D-4E8C-A5FF-8EF43889977A}" srcOrd="1" destOrd="0" presId="urn:microsoft.com/office/officeart/2005/8/layout/orgChart1"/>
    <dgm:cxn modelId="{FA4C958F-90BA-46A7-AB66-42DA1902B845}" type="presParOf" srcId="{933F4A8E-8DDD-4097-9EC1-81D51AE5A678}" destId="{20C41486-939F-4809-AE60-79EC8C9CC7D4}" srcOrd="1" destOrd="0" presId="urn:microsoft.com/office/officeart/2005/8/layout/orgChart1"/>
    <dgm:cxn modelId="{5072F790-02C3-4761-AAE5-B8A6B1BD8ABB}" type="presParOf" srcId="{20C41486-939F-4809-AE60-79EC8C9CC7D4}" destId="{F6747693-35A5-4134-ADFD-3A763DEA8867}" srcOrd="0" destOrd="0" presId="urn:microsoft.com/office/officeart/2005/8/layout/orgChart1"/>
    <dgm:cxn modelId="{FF286CC9-8545-4C53-97AD-B37CFA6E116B}" type="presParOf" srcId="{20C41486-939F-4809-AE60-79EC8C9CC7D4}" destId="{547C51B8-61A0-4589-A742-94AF7EFB4EE8}" srcOrd="1" destOrd="0" presId="urn:microsoft.com/office/officeart/2005/8/layout/orgChart1"/>
    <dgm:cxn modelId="{02235C31-37EB-4A34-8813-3E176F118A0C}" type="presParOf" srcId="{547C51B8-61A0-4589-A742-94AF7EFB4EE8}" destId="{A62D6A4B-337A-41B4-BAC8-0D3A440B77E6}" srcOrd="0" destOrd="0" presId="urn:microsoft.com/office/officeart/2005/8/layout/orgChart1"/>
    <dgm:cxn modelId="{F00A89FE-AA45-4B49-827F-CEA17B9B6B87}" type="presParOf" srcId="{A62D6A4B-337A-41B4-BAC8-0D3A440B77E6}" destId="{018C5D1A-5990-46B6-87EE-FF32FC50E919}" srcOrd="0" destOrd="0" presId="urn:microsoft.com/office/officeart/2005/8/layout/orgChart1"/>
    <dgm:cxn modelId="{522CBE2A-7604-47F2-A0A9-B00FE03B8B0D}" type="presParOf" srcId="{A62D6A4B-337A-41B4-BAC8-0D3A440B77E6}" destId="{6659A7A3-E832-4FCE-8514-D331C10886B2}" srcOrd="1" destOrd="0" presId="urn:microsoft.com/office/officeart/2005/8/layout/orgChart1"/>
    <dgm:cxn modelId="{4EB666C4-21FF-4C95-91FD-E059B0828EBE}" type="presParOf" srcId="{547C51B8-61A0-4589-A742-94AF7EFB4EE8}" destId="{A210C205-5C01-49CD-9BC3-654DB2A409DB}" srcOrd="1" destOrd="0" presId="urn:microsoft.com/office/officeart/2005/8/layout/orgChart1"/>
    <dgm:cxn modelId="{492E6E02-A968-40F9-9F77-D6D52C07444C}" type="presParOf" srcId="{547C51B8-61A0-4589-A742-94AF7EFB4EE8}" destId="{A288CE96-F5E1-4F67-8FDE-18FD0303F747}" srcOrd="2" destOrd="0" presId="urn:microsoft.com/office/officeart/2005/8/layout/orgChart1"/>
    <dgm:cxn modelId="{90D7D3A7-FC9E-4963-8931-19E1E7C05801}" type="presParOf" srcId="{933F4A8E-8DDD-4097-9EC1-81D51AE5A678}" destId="{72D95C28-13B8-4D8E-82C3-B7819C43F3DE}" srcOrd="2" destOrd="0" presId="urn:microsoft.com/office/officeart/2005/8/layout/orgChart1"/>
    <dgm:cxn modelId="{10DA6ABB-04F0-4330-B7D3-02572EE45C64}" type="presParOf" srcId="{E3AF51AA-6608-4AA1-B9C1-E4E369472EFB}" destId="{523C9413-B253-4D9D-AFE9-30694C0D8CFB}" srcOrd="2" destOrd="0" presId="urn:microsoft.com/office/officeart/2005/8/layout/orgChart1"/>
    <dgm:cxn modelId="{0ED5F48E-AFD6-40B7-8B22-895991FAE3F2}" type="presParOf" srcId="{AFC131CE-E583-45A9-A449-30C86865CC3A}" destId="{215D4764-919D-436E-8114-8C147AFDD46E}" srcOrd="2" destOrd="0" presId="urn:microsoft.com/office/officeart/2005/8/layout/orgChart1"/>
  </dgm:cxnLst>
  <dgm:bg>
    <a:solidFill>
      <a:schemeClr val="bg1"/>
    </a:solidFill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0.xml><?xml version="1.0" encoding="utf-8"?>
<dgm:dataModel xmlns:dgm="http://schemas.openxmlformats.org/drawingml/2006/diagram" xmlns:a="http://schemas.openxmlformats.org/drawingml/2006/main">
  <dgm:ptLst>
    <dgm:pt modelId="{157FFD21-D24A-484A-BBDC-D6900AFCBB20}" type="doc">
      <dgm:prSet loTypeId="urn:microsoft.com/office/officeart/2005/8/layout/orgChart1" loCatId="hierarchy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GB"/>
        </a:p>
      </dgm:t>
    </dgm:pt>
    <dgm:pt modelId="{A219169B-AE2F-4F50-B6F3-6159F520190A}">
      <dgm:prSet phldrT="[Text]" custT="1"/>
      <dgm:spPr/>
      <dgm:t>
        <a:bodyPr/>
        <a:lstStyle/>
        <a:p>
          <a:r>
            <a:rPr lang="en-GB" sz="1800" b="1" dirty="0"/>
            <a:t>Your Project Approach</a:t>
          </a:r>
        </a:p>
      </dgm:t>
    </dgm:pt>
    <dgm:pt modelId="{2A98C910-5ABA-4BDB-9059-336FFF2E628B}" type="parTrans" cxnId="{A4333347-19BA-4BF2-B43D-412756865ADB}">
      <dgm:prSet/>
      <dgm:spPr/>
      <dgm:t>
        <a:bodyPr/>
        <a:lstStyle/>
        <a:p>
          <a:endParaRPr lang="en-GB"/>
        </a:p>
      </dgm:t>
    </dgm:pt>
    <dgm:pt modelId="{FE81B769-D328-4F5A-BE7E-E97E1BB7EA3C}" type="sibTrans" cxnId="{A4333347-19BA-4BF2-B43D-412756865ADB}">
      <dgm:prSet/>
      <dgm:spPr/>
      <dgm:t>
        <a:bodyPr/>
        <a:lstStyle/>
        <a:p>
          <a:endParaRPr lang="en-GB"/>
        </a:p>
      </dgm:t>
    </dgm:pt>
    <dgm:pt modelId="{3165E16D-F80C-4943-B572-AE61ED2F25AC}">
      <dgm:prSet phldrT="[Text]"/>
      <dgm:spPr>
        <a:solidFill>
          <a:schemeClr val="accent4"/>
        </a:solidFill>
        <a:ln>
          <a:solidFill>
            <a:schemeClr val="bg1"/>
          </a:solidFill>
        </a:ln>
      </dgm:spPr>
      <dgm:t>
        <a:bodyPr/>
        <a:lstStyle/>
        <a:p>
          <a:r>
            <a:rPr lang="en-GB" dirty="0">
              <a:solidFill>
                <a:schemeClr val="bg1"/>
              </a:solidFill>
            </a:rPr>
            <a:t>SDLC Approach</a:t>
          </a:r>
        </a:p>
      </dgm:t>
    </dgm:pt>
    <dgm:pt modelId="{1FEAC702-2C41-4531-9B7A-91B13452BECD}" type="parTrans" cxnId="{A34EA7E2-2C34-478A-8F88-65EAE90853CC}">
      <dgm:prSet/>
      <dgm:spPr/>
      <dgm:t>
        <a:bodyPr/>
        <a:lstStyle/>
        <a:p>
          <a:endParaRPr lang="en-GB"/>
        </a:p>
      </dgm:t>
    </dgm:pt>
    <dgm:pt modelId="{C7FD0543-2D9A-45E3-B930-C864CD49232A}" type="sibTrans" cxnId="{A34EA7E2-2C34-478A-8F88-65EAE90853CC}">
      <dgm:prSet/>
      <dgm:spPr/>
      <dgm:t>
        <a:bodyPr/>
        <a:lstStyle/>
        <a:p>
          <a:endParaRPr lang="en-GB"/>
        </a:p>
      </dgm:t>
    </dgm:pt>
    <dgm:pt modelId="{D261D79A-68B4-4D62-964F-7694182FA88D}">
      <dgm:prSet phldrT="[Text]"/>
      <dgm:spPr>
        <a:solidFill>
          <a:srgbClr val="FFFF00"/>
        </a:solidFill>
        <a:ln>
          <a:solidFill>
            <a:schemeClr val="tx1"/>
          </a:solidFill>
        </a:ln>
      </dgm:spPr>
      <dgm:t>
        <a:bodyPr/>
        <a:lstStyle/>
        <a:p>
          <a:r>
            <a:rPr lang="en-GB" dirty="0">
              <a:solidFill>
                <a:schemeClr val="tx1"/>
              </a:solidFill>
            </a:rPr>
            <a:t>Field Research</a:t>
          </a:r>
        </a:p>
      </dgm:t>
    </dgm:pt>
    <dgm:pt modelId="{6E933F28-9932-45D8-90F5-652AF99C41AE}" type="parTrans" cxnId="{7DAEDACD-8E2D-4B42-ABD0-AD93C66A67E1}">
      <dgm:prSet/>
      <dgm:spPr/>
      <dgm:t>
        <a:bodyPr/>
        <a:lstStyle/>
        <a:p>
          <a:endParaRPr lang="en-GB"/>
        </a:p>
      </dgm:t>
    </dgm:pt>
    <dgm:pt modelId="{96640E5E-B00B-47B7-A905-0CB12D62FA35}" type="sibTrans" cxnId="{7DAEDACD-8E2D-4B42-ABD0-AD93C66A67E1}">
      <dgm:prSet/>
      <dgm:spPr/>
      <dgm:t>
        <a:bodyPr/>
        <a:lstStyle/>
        <a:p>
          <a:endParaRPr lang="en-GB"/>
        </a:p>
      </dgm:t>
    </dgm:pt>
    <dgm:pt modelId="{FC6DEF4B-A605-4F9B-B056-DC18CBA0F5FB}">
      <dgm:prSet phldrT="[Text]"/>
      <dgm:spPr>
        <a:solidFill>
          <a:schemeClr val="accent4"/>
        </a:solidFill>
        <a:ln>
          <a:solidFill>
            <a:schemeClr val="bg1"/>
          </a:solidFill>
        </a:ln>
      </dgm:spPr>
      <dgm:t>
        <a:bodyPr/>
        <a:lstStyle/>
        <a:p>
          <a:r>
            <a:rPr lang="en-GB" dirty="0">
              <a:solidFill>
                <a:schemeClr val="bg1"/>
              </a:solidFill>
            </a:rPr>
            <a:t>SSADM, Agile, Waterfall…etc</a:t>
          </a:r>
        </a:p>
      </dgm:t>
    </dgm:pt>
    <dgm:pt modelId="{8284151A-C276-4668-823D-B97BB9228E41}" type="parTrans" cxnId="{818784D9-4EBF-44E5-93A3-6CA9FD3B81B9}">
      <dgm:prSet/>
      <dgm:spPr/>
      <dgm:t>
        <a:bodyPr/>
        <a:lstStyle/>
        <a:p>
          <a:endParaRPr lang="en-GB"/>
        </a:p>
      </dgm:t>
    </dgm:pt>
    <dgm:pt modelId="{C3CA9E23-8F0E-4187-B7D8-F93D91305EC6}" type="sibTrans" cxnId="{818784D9-4EBF-44E5-93A3-6CA9FD3B81B9}">
      <dgm:prSet/>
      <dgm:spPr/>
      <dgm:t>
        <a:bodyPr/>
        <a:lstStyle/>
        <a:p>
          <a:endParaRPr lang="en-GB"/>
        </a:p>
      </dgm:t>
    </dgm:pt>
    <dgm:pt modelId="{CF26DF82-0C6D-4013-B702-AD2E74B94819}">
      <dgm:prSet phldrT="[Text]"/>
      <dgm:spPr>
        <a:solidFill>
          <a:schemeClr val="accent6"/>
        </a:solidFill>
        <a:ln>
          <a:solidFill>
            <a:schemeClr val="bg1"/>
          </a:solidFill>
        </a:ln>
      </dgm:spPr>
      <dgm:t>
        <a:bodyPr/>
        <a:lstStyle/>
        <a:p>
          <a:r>
            <a:rPr lang="en-GB" dirty="0">
              <a:solidFill>
                <a:schemeClr val="bg1"/>
              </a:solidFill>
            </a:rPr>
            <a:t>Kanban, Scrum, Gantt chart…etc</a:t>
          </a:r>
        </a:p>
      </dgm:t>
    </dgm:pt>
    <dgm:pt modelId="{25FC02E0-EDF5-41EF-B372-C6EFB14F639B}" type="parTrans" cxnId="{A273969B-7A54-4962-B271-1C429108B2C0}">
      <dgm:prSet/>
      <dgm:spPr/>
      <dgm:t>
        <a:bodyPr/>
        <a:lstStyle/>
        <a:p>
          <a:endParaRPr lang="en-GB"/>
        </a:p>
      </dgm:t>
    </dgm:pt>
    <dgm:pt modelId="{B8679F27-072C-4BEE-A8E1-86E719D817A8}" type="sibTrans" cxnId="{A273969B-7A54-4962-B271-1C429108B2C0}">
      <dgm:prSet/>
      <dgm:spPr/>
      <dgm:t>
        <a:bodyPr/>
        <a:lstStyle/>
        <a:p>
          <a:endParaRPr lang="en-GB"/>
        </a:p>
      </dgm:t>
    </dgm:pt>
    <dgm:pt modelId="{3377243D-E7AC-4F2B-83BE-98DD559F8F5E}">
      <dgm:prSet phldrT="[Text]"/>
      <dgm:spPr/>
      <dgm:t>
        <a:bodyPr/>
        <a:lstStyle/>
        <a:p>
          <a:r>
            <a:rPr lang="en-GB" dirty="0"/>
            <a:t>Quantitative</a:t>
          </a:r>
        </a:p>
      </dgm:t>
    </dgm:pt>
    <dgm:pt modelId="{C9B214FE-31BC-409F-87EA-629CFCC18287}" type="parTrans" cxnId="{4858A39E-357B-42C5-9035-C7457406CF50}">
      <dgm:prSet/>
      <dgm:spPr/>
      <dgm:t>
        <a:bodyPr/>
        <a:lstStyle/>
        <a:p>
          <a:endParaRPr lang="en-GB"/>
        </a:p>
      </dgm:t>
    </dgm:pt>
    <dgm:pt modelId="{084AE076-FF41-4E2C-A046-22B943A19079}" type="sibTrans" cxnId="{4858A39E-357B-42C5-9035-C7457406CF50}">
      <dgm:prSet/>
      <dgm:spPr/>
      <dgm:t>
        <a:bodyPr/>
        <a:lstStyle/>
        <a:p>
          <a:endParaRPr lang="en-GB"/>
        </a:p>
      </dgm:t>
    </dgm:pt>
    <dgm:pt modelId="{0266637F-1548-45D2-9478-DC8D1967B3DB}">
      <dgm:prSet phldrT="[Text]"/>
      <dgm:spPr/>
      <dgm:t>
        <a:bodyPr/>
        <a:lstStyle/>
        <a:p>
          <a:r>
            <a:rPr lang="en-GB" dirty="0"/>
            <a:t>Qualitative</a:t>
          </a:r>
        </a:p>
      </dgm:t>
    </dgm:pt>
    <dgm:pt modelId="{25518C61-279E-40A3-8765-E48F0C9A5175}" type="parTrans" cxnId="{BA73CB6A-F152-4000-8941-D9C8F23A2A18}">
      <dgm:prSet/>
      <dgm:spPr/>
      <dgm:t>
        <a:bodyPr/>
        <a:lstStyle/>
        <a:p>
          <a:endParaRPr lang="en-GB"/>
        </a:p>
      </dgm:t>
    </dgm:pt>
    <dgm:pt modelId="{698A849D-1D05-42E9-AF8A-A6F312B8C80B}" type="sibTrans" cxnId="{BA73CB6A-F152-4000-8941-D9C8F23A2A18}">
      <dgm:prSet/>
      <dgm:spPr/>
      <dgm:t>
        <a:bodyPr/>
        <a:lstStyle/>
        <a:p>
          <a:endParaRPr lang="en-GB"/>
        </a:p>
      </dgm:t>
    </dgm:pt>
    <dgm:pt modelId="{BA81206E-E5B7-430C-A142-4A54E39ECA5B}">
      <dgm:prSet phldrT="[Text]"/>
      <dgm:spPr/>
      <dgm:t>
        <a:bodyPr/>
        <a:lstStyle/>
        <a:p>
          <a:r>
            <a:rPr lang="en-GB" dirty="0"/>
            <a:t>Surveys, Questionnaires, datasets…</a:t>
          </a:r>
        </a:p>
      </dgm:t>
    </dgm:pt>
    <dgm:pt modelId="{258326EF-BBFC-4D89-8763-10E9EF3BA8CC}" type="parTrans" cxnId="{BAF65294-279E-40E8-AA4B-2DECBD9FD68B}">
      <dgm:prSet/>
      <dgm:spPr/>
      <dgm:t>
        <a:bodyPr/>
        <a:lstStyle/>
        <a:p>
          <a:endParaRPr lang="en-GB"/>
        </a:p>
      </dgm:t>
    </dgm:pt>
    <dgm:pt modelId="{F1FB442E-3FF4-46BF-8FFC-951C10551CBA}" type="sibTrans" cxnId="{BAF65294-279E-40E8-AA4B-2DECBD9FD68B}">
      <dgm:prSet/>
      <dgm:spPr/>
      <dgm:t>
        <a:bodyPr/>
        <a:lstStyle/>
        <a:p>
          <a:endParaRPr lang="en-GB"/>
        </a:p>
      </dgm:t>
    </dgm:pt>
    <dgm:pt modelId="{D9BC4CFF-751C-4088-B320-3E2C58D49906}">
      <dgm:prSet phldrT="[Text]"/>
      <dgm:spPr/>
      <dgm:t>
        <a:bodyPr/>
        <a:lstStyle/>
        <a:p>
          <a:r>
            <a:rPr lang="en-GB" dirty="0"/>
            <a:t>Interviews, focus groups, Text analysis…etc</a:t>
          </a:r>
        </a:p>
      </dgm:t>
    </dgm:pt>
    <dgm:pt modelId="{C888379C-4CD6-46AE-9232-7C555A3D280B}" type="parTrans" cxnId="{65CD252E-763C-4E0F-851E-2AE11C22823C}">
      <dgm:prSet/>
      <dgm:spPr/>
      <dgm:t>
        <a:bodyPr/>
        <a:lstStyle/>
        <a:p>
          <a:endParaRPr lang="en-GB"/>
        </a:p>
      </dgm:t>
    </dgm:pt>
    <dgm:pt modelId="{9690ADC1-4A29-44B7-B549-CF20F3BAF61A}" type="sibTrans" cxnId="{65CD252E-763C-4E0F-851E-2AE11C22823C}">
      <dgm:prSet/>
      <dgm:spPr/>
      <dgm:t>
        <a:bodyPr/>
        <a:lstStyle/>
        <a:p>
          <a:endParaRPr lang="en-GB"/>
        </a:p>
      </dgm:t>
    </dgm:pt>
    <dgm:pt modelId="{9A4AB3E2-D2AC-4D3F-9645-E1283208925B}" type="pres">
      <dgm:prSet presAssocID="{157FFD21-D24A-484A-BBDC-D6900AFCBB2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AFC131CE-E583-45A9-A449-30C86865CC3A}" type="pres">
      <dgm:prSet presAssocID="{A219169B-AE2F-4F50-B6F3-6159F520190A}" presName="hierRoot1" presStyleCnt="0">
        <dgm:presLayoutVars>
          <dgm:hierBranch val="init"/>
        </dgm:presLayoutVars>
      </dgm:prSet>
      <dgm:spPr/>
    </dgm:pt>
    <dgm:pt modelId="{1AC3D6EF-24A0-4B48-8ACA-421350BDE131}" type="pres">
      <dgm:prSet presAssocID="{A219169B-AE2F-4F50-B6F3-6159F520190A}" presName="rootComposite1" presStyleCnt="0"/>
      <dgm:spPr/>
    </dgm:pt>
    <dgm:pt modelId="{ADF4F902-5E7D-4992-AD64-617D0B9D7F91}" type="pres">
      <dgm:prSet presAssocID="{A219169B-AE2F-4F50-B6F3-6159F520190A}" presName="rootText1" presStyleLbl="node0" presStyleIdx="0" presStyleCnt="1">
        <dgm:presLayoutVars>
          <dgm:chPref val="3"/>
        </dgm:presLayoutVars>
      </dgm:prSet>
      <dgm:spPr/>
    </dgm:pt>
    <dgm:pt modelId="{2AF56341-F45C-4BE8-82A5-8696654AB9C0}" type="pres">
      <dgm:prSet presAssocID="{A219169B-AE2F-4F50-B6F3-6159F520190A}" presName="rootConnector1" presStyleLbl="node1" presStyleIdx="0" presStyleCnt="0"/>
      <dgm:spPr/>
    </dgm:pt>
    <dgm:pt modelId="{00B9DFF6-7B4D-4E34-AC2B-16D7EF44CB3F}" type="pres">
      <dgm:prSet presAssocID="{A219169B-AE2F-4F50-B6F3-6159F520190A}" presName="hierChild2" presStyleCnt="0"/>
      <dgm:spPr/>
    </dgm:pt>
    <dgm:pt modelId="{C1FA120E-A23D-41E4-8B20-62D5EC8D37C2}" type="pres">
      <dgm:prSet presAssocID="{1FEAC702-2C41-4531-9B7A-91B13452BECD}" presName="Name37" presStyleLbl="parChTrans1D2" presStyleIdx="0" presStyleCnt="2"/>
      <dgm:spPr/>
    </dgm:pt>
    <dgm:pt modelId="{32FF5B19-DC9F-4516-9867-A1D27C50A792}" type="pres">
      <dgm:prSet presAssocID="{3165E16D-F80C-4943-B572-AE61ED2F25AC}" presName="hierRoot2" presStyleCnt="0">
        <dgm:presLayoutVars>
          <dgm:hierBranch val="init"/>
        </dgm:presLayoutVars>
      </dgm:prSet>
      <dgm:spPr/>
    </dgm:pt>
    <dgm:pt modelId="{53A289C1-8B10-4D15-AEF0-A1AE4A955529}" type="pres">
      <dgm:prSet presAssocID="{3165E16D-F80C-4943-B572-AE61ED2F25AC}" presName="rootComposite" presStyleCnt="0"/>
      <dgm:spPr/>
    </dgm:pt>
    <dgm:pt modelId="{D0A1F7E4-ACFF-4B5F-94E7-346B607BE87E}" type="pres">
      <dgm:prSet presAssocID="{3165E16D-F80C-4943-B572-AE61ED2F25AC}" presName="rootText" presStyleLbl="node2" presStyleIdx="0" presStyleCnt="2">
        <dgm:presLayoutVars>
          <dgm:chPref val="3"/>
        </dgm:presLayoutVars>
      </dgm:prSet>
      <dgm:spPr/>
    </dgm:pt>
    <dgm:pt modelId="{B01C2A1E-4319-46EC-9FE3-4E49BDB12708}" type="pres">
      <dgm:prSet presAssocID="{3165E16D-F80C-4943-B572-AE61ED2F25AC}" presName="rootConnector" presStyleLbl="node2" presStyleIdx="0" presStyleCnt="2"/>
      <dgm:spPr/>
    </dgm:pt>
    <dgm:pt modelId="{AC424CD9-3FA9-4073-8A06-61DEEA234F5D}" type="pres">
      <dgm:prSet presAssocID="{3165E16D-F80C-4943-B572-AE61ED2F25AC}" presName="hierChild4" presStyleCnt="0"/>
      <dgm:spPr/>
    </dgm:pt>
    <dgm:pt modelId="{D2A7DEF8-3564-415F-94AD-DD2B044081F8}" type="pres">
      <dgm:prSet presAssocID="{8284151A-C276-4668-823D-B97BB9228E41}" presName="Name37" presStyleLbl="parChTrans1D3" presStyleIdx="0" presStyleCnt="3"/>
      <dgm:spPr/>
    </dgm:pt>
    <dgm:pt modelId="{B661221E-B58D-45DE-AE21-C1474199FD12}" type="pres">
      <dgm:prSet presAssocID="{FC6DEF4B-A605-4F9B-B056-DC18CBA0F5FB}" presName="hierRoot2" presStyleCnt="0">
        <dgm:presLayoutVars>
          <dgm:hierBranch val="init"/>
        </dgm:presLayoutVars>
      </dgm:prSet>
      <dgm:spPr/>
    </dgm:pt>
    <dgm:pt modelId="{C1213D0A-83E1-4329-8089-A82AB7271258}" type="pres">
      <dgm:prSet presAssocID="{FC6DEF4B-A605-4F9B-B056-DC18CBA0F5FB}" presName="rootComposite" presStyleCnt="0"/>
      <dgm:spPr/>
    </dgm:pt>
    <dgm:pt modelId="{84A64D24-EC7E-46CB-8F0C-86DC5F97B002}" type="pres">
      <dgm:prSet presAssocID="{FC6DEF4B-A605-4F9B-B056-DC18CBA0F5FB}" presName="rootText" presStyleLbl="node3" presStyleIdx="0" presStyleCnt="3">
        <dgm:presLayoutVars>
          <dgm:chPref val="3"/>
        </dgm:presLayoutVars>
      </dgm:prSet>
      <dgm:spPr/>
    </dgm:pt>
    <dgm:pt modelId="{ACCEB5E4-F092-43AC-8ABE-932416A5C6B9}" type="pres">
      <dgm:prSet presAssocID="{FC6DEF4B-A605-4F9B-B056-DC18CBA0F5FB}" presName="rootConnector" presStyleLbl="node3" presStyleIdx="0" presStyleCnt="3"/>
      <dgm:spPr/>
    </dgm:pt>
    <dgm:pt modelId="{19EA03B1-3042-47F1-B6DC-99A9D17F1053}" type="pres">
      <dgm:prSet presAssocID="{FC6DEF4B-A605-4F9B-B056-DC18CBA0F5FB}" presName="hierChild4" presStyleCnt="0"/>
      <dgm:spPr/>
    </dgm:pt>
    <dgm:pt modelId="{DF30A3EB-8EB5-4726-8353-CE9202968261}" type="pres">
      <dgm:prSet presAssocID="{25FC02E0-EDF5-41EF-B372-C6EFB14F639B}" presName="Name37" presStyleLbl="parChTrans1D4" presStyleIdx="0" presStyleCnt="3"/>
      <dgm:spPr/>
    </dgm:pt>
    <dgm:pt modelId="{5E72AA77-3C36-4FC2-AC0C-4BC23F9D66E4}" type="pres">
      <dgm:prSet presAssocID="{CF26DF82-0C6D-4013-B702-AD2E74B94819}" presName="hierRoot2" presStyleCnt="0">
        <dgm:presLayoutVars>
          <dgm:hierBranch val="init"/>
        </dgm:presLayoutVars>
      </dgm:prSet>
      <dgm:spPr/>
    </dgm:pt>
    <dgm:pt modelId="{45D79A6E-09B0-4D36-957B-048EDBFAE168}" type="pres">
      <dgm:prSet presAssocID="{CF26DF82-0C6D-4013-B702-AD2E74B94819}" presName="rootComposite" presStyleCnt="0"/>
      <dgm:spPr/>
    </dgm:pt>
    <dgm:pt modelId="{BFC2F221-982E-429C-B115-7082062A7385}" type="pres">
      <dgm:prSet presAssocID="{CF26DF82-0C6D-4013-B702-AD2E74B94819}" presName="rootText" presStyleLbl="node4" presStyleIdx="0" presStyleCnt="3">
        <dgm:presLayoutVars>
          <dgm:chPref val="3"/>
        </dgm:presLayoutVars>
      </dgm:prSet>
      <dgm:spPr/>
    </dgm:pt>
    <dgm:pt modelId="{841CDE78-46BC-4C5A-8A89-159BD7A8DE0D}" type="pres">
      <dgm:prSet presAssocID="{CF26DF82-0C6D-4013-B702-AD2E74B94819}" presName="rootConnector" presStyleLbl="node4" presStyleIdx="0" presStyleCnt="3"/>
      <dgm:spPr/>
    </dgm:pt>
    <dgm:pt modelId="{A011B81C-C2C8-4C91-B4D8-A276DB21068B}" type="pres">
      <dgm:prSet presAssocID="{CF26DF82-0C6D-4013-B702-AD2E74B94819}" presName="hierChild4" presStyleCnt="0"/>
      <dgm:spPr/>
    </dgm:pt>
    <dgm:pt modelId="{3D518608-99E5-4DB9-94F9-53BE5067FB5A}" type="pres">
      <dgm:prSet presAssocID="{CF26DF82-0C6D-4013-B702-AD2E74B94819}" presName="hierChild5" presStyleCnt="0"/>
      <dgm:spPr/>
    </dgm:pt>
    <dgm:pt modelId="{C6C8A91B-28D4-4356-849D-A79167A859CE}" type="pres">
      <dgm:prSet presAssocID="{FC6DEF4B-A605-4F9B-B056-DC18CBA0F5FB}" presName="hierChild5" presStyleCnt="0"/>
      <dgm:spPr/>
    </dgm:pt>
    <dgm:pt modelId="{0F08A8E5-7205-4F73-9774-AB37AF04A197}" type="pres">
      <dgm:prSet presAssocID="{3165E16D-F80C-4943-B572-AE61ED2F25AC}" presName="hierChild5" presStyleCnt="0"/>
      <dgm:spPr/>
    </dgm:pt>
    <dgm:pt modelId="{CFC12954-82C3-4F36-9B43-77A1D9619277}" type="pres">
      <dgm:prSet presAssocID="{6E933F28-9932-45D8-90F5-652AF99C41AE}" presName="Name37" presStyleLbl="parChTrans1D2" presStyleIdx="1" presStyleCnt="2"/>
      <dgm:spPr/>
    </dgm:pt>
    <dgm:pt modelId="{E3AF51AA-6608-4AA1-B9C1-E4E369472EFB}" type="pres">
      <dgm:prSet presAssocID="{D261D79A-68B4-4D62-964F-7694182FA88D}" presName="hierRoot2" presStyleCnt="0">
        <dgm:presLayoutVars>
          <dgm:hierBranch val="init"/>
        </dgm:presLayoutVars>
      </dgm:prSet>
      <dgm:spPr/>
    </dgm:pt>
    <dgm:pt modelId="{307209FA-23D8-477A-BE10-A45C7FA58F94}" type="pres">
      <dgm:prSet presAssocID="{D261D79A-68B4-4D62-964F-7694182FA88D}" presName="rootComposite" presStyleCnt="0"/>
      <dgm:spPr/>
    </dgm:pt>
    <dgm:pt modelId="{3FEEEB27-225B-4420-9364-7497A6D5A381}" type="pres">
      <dgm:prSet presAssocID="{D261D79A-68B4-4D62-964F-7694182FA88D}" presName="rootText" presStyleLbl="node2" presStyleIdx="1" presStyleCnt="2">
        <dgm:presLayoutVars>
          <dgm:chPref val="3"/>
        </dgm:presLayoutVars>
      </dgm:prSet>
      <dgm:spPr/>
    </dgm:pt>
    <dgm:pt modelId="{D6F846AC-0D7F-4CD4-BEAB-3CF87D1F10A7}" type="pres">
      <dgm:prSet presAssocID="{D261D79A-68B4-4D62-964F-7694182FA88D}" presName="rootConnector" presStyleLbl="node2" presStyleIdx="1" presStyleCnt="2"/>
      <dgm:spPr/>
    </dgm:pt>
    <dgm:pt modelId="{E579E8FA-8765-4550-8FE5-724CFB2B27B9}" type="pres">
      <dgm:prSet presAssocID="{D261D79A-68B4-4D62-964F-7694182FA88D}" presName="hierChild4" presStyleCnt="0"/>
      <dgm:spPr/>
    </dgm:pt>
    <dgm:pt modelId="{095A3FB7-5A1E-439E-8589-895165EF79DA}" type="pres">
      <dgm:prSet presAssocID="{C9B214FE-31BC-409F-87EA-629CFCC18287}" presName="Name37" presStyleLbl="parChTrans1D3" presStyleIdx="1" presStyleCnt="3"/>
      <dgm:spPr/>
    </dgm:pt>
    <dgm:pt modelId="{7B4CA20E-A2AE-417C-9222-AFF99981ACA8}" type="pres">
      <dgm:prSet presAssocID="{3377243D-E7AC-4F2B-83BE-98DD559F8F5E}" presName="hierRoot2" presStyleCnt="0">
        <dgm:presLayoutVars>
          <dgm:hierBranch val="init"/>
        </dgm:presLayoutVars>
      </dgm:prSet>
      <dgm:spPr/>
    </dgm:pt>
    <dgm:pt modelId="{F310F577-D297-432C-8007-EB6FC0333EAD}" type="pres">
      <dgm:prSet presAssocID="{3377243D-E7AC-4F2B-83BE-98DD559F8F5E}" presName="rootComposite" presStyleCnt="0"/>
      <dgm:spPr/>
    </dgm:pt>
    <dgm:pt modelId="{C42B1DF0-652D-49B4-B5FD-783123678FE2}" type="pres">
      <dgm:prSet presAssocID="{3377243D-E7AC-4F2B-83BE-98DD559F8F5E}" presName="rootText" presStyleLbl="node3" presStyleIdx="1" presStyleCnt="3">
        <dgm:presLayoutVars>
          <dgm:chPref val="3"/>
        </dgm:presLayoutVars>
      </dgm:prSet>
      <dgm:spPr/>
    </dgm:pt>
    <dgm:pt modelId="{DBCAA885-AE8E-43F9-A241-6B3145AB8711}" type="pres">
      <dgm:prSet presAssocID="{3377243D-E7AC-4F2B-83BE-98DD559F8F5E}" presName="rootConnector" presStyleLbl="node3" presStyleIdx="1" presStyleCnt="3"/>
      <dgm:spPr/>
    </dgm:pt>
    <dgm:pt modelId="{5420D66C-F40D-4BD0-BACB-6E9ADE298A1B}" type="pres">
      <dgm:prSet presAssocID="{3377243D-E7AC-4F2B-83BE-98DD559F8F5E}" presName="hierChild4" presStyleCnt="0"/>
      <dgm:spPr/>
    </dgm:pt>
    <dgm:pt modelId="{C868EFC4-AD10-4924-940B-D105F3E54096}" type="pres">
      <dgm:prSet presAssocID="{258326EF-BBFC-4D89-8763-10E9EF3BA8CC}" presName="Name37" presStyleLbl="parChTrans1D4" presStyleIdx="1" presStyleCnt="3"/>
      <dgm:spPr/>
    </dgm:pt>
    <dgm:pt modelId="{86AABA14-20A8-4367-9C78-D77DBA5A8947}" type="pres">
      <dgm:prSet presAssocID="{BA81206E-E5B7-430C-A142-4A54E39ECA5B}" presName="hierRoot2" presStyleCnt="0">
        <dgm:presLayoutVars>
          <dgm:hierBranch val="init"/>
        </dgm:presLayoutVars>
      </dgm:prSet>
      <dgm:spPr/>
    </dgm:pt>
    <dgm:pt modelId="{62A94DB2-EE7C-4305-889A-1D5DE90B74C3}" type="pres">
      <dgm:prSet presAssocID="{BA81206E-E5B7-430C-A142-4A54E39ECA5B}" presName="rootComposite" presStyleCnt="0"/>
      <dgm:spPr/>
    </dgm:pt>
    <dgm:pt modelId="{7FC77439-6FB2-4AFD-BE04-10BB6F991733}" type="pres">
      <dgm:prSet presAssocID="{BA81206E-E5B7-430C-A142-4A54E39ECA5B}" presName="rootText" presStyleLbl="node4" presStyleIdx="1" presStyleCnt="3">
        <dgm:presLayoutVars>
          <dgm:chPref val="3"/>
        </dgm:presLayoutVars>
      </dgm:prSet>
      <dgm:spPr/>
    </dgm:pt>
    <dgm:pt modelId="{34C64E6A-9DFF-4F5C-AC98-B39C8CDDBB6F}" type="pres">
      <dgm:prSet presAssocID="{BA81206E-E5B7-430C-A142-4A54E39ECA5B}" presName="rootConnector" presStyleLbl="node4" presStyleIdx="1" presStyleCnt="3"/>
      <dgm:spPr/>
    </dgm:pt>
    <dgm:pt modelId="{D02B14FD-C7C5-42ED-9BA8-460969F804C5}" type="pres">
      <dgm:prSet presAssocID="{BA81206E-E5B7-430C-A142-4A54E39ECA5B}" presName="hierChild4" presStyleCnt="0"/>
      <dgm:spPr/>
    </dgm:pt>
    <dgm:pt modelId="{50D804F8-9F73-4FC3-B773-2F7C0ED03430}" type="pres">
      <dgm:prSet presAssocID="{BA81206E-E5B7-430C-A142-4A54E39ECA5B}" presName="hierChild5" presStyleCnt="0"/>
      <dgm:spPr/>
    </dgm:pt>
    <dgm:pt modelId="{70021907-CE60-4A9C-85EB-7A1639D051A5}" type="pres">
      <dgm:prSet presAssocID="{3377243D-E7AC-4F2B-83BE-98DD559F8F5E}" presName="hierChild5" presStyleCnt="0"/>
      <dgm:spPr/>
    </dgm:pt>
    <dgm:pt modelId="{45AFAB5A-FF72-4E46-AB2A-125A18E365C7}" type="pres">
      <dgm:prSet presAssocID="{25518C61-279E-40A3-8765-E48F0C9A5175}" presName="Name37" presStyleLbl="parChTrans1D3" presStyleIdx="2" presStyleCnt="3"/>
      <dgm:spPr/>
    </dgm:pt>
    <dgm:pt modelId="{933F4A8E-8DDD-4097-9EC1-81D51AE5A678}" type="pres">
      <dgm:prSet presAssocID="{0266637F-1548-45D2-9478-DC8D1967B3DB}" presName="hierRoot2" presStyleCnt="0">
        <dgm:presLayoutVars>
          <dgm:hierBranch val="init"/>
        </dgm:presLayoutVars>
      </dgm:prSet>
      <dgm:spPr/>
    </dgm:pt>
    <dgm:pt modelId="{0B473CEB-23C2-449B-BA33-30C7EED36DEC}" type="pres">
      <dgm:prSet presAssocID="{0266637F-1548-45D2-9478-DC8D1967B3DB}" presName="rootComposite" presStyleCnt="0"/>
      <dgm:spPr/>
    </dgm:pt>
    <dgm:pt modelId="{BF545ED0-21C7-4AD9-9B10-05E340044E5C}" type="pres">
      <dgm:prSet presAssocID="{0266637F-1548-45D2-9478-DC8D1967B3DB}" presName="rootText" presStyleLbl="node3" presStyleIdx="2" presStyleCnt="3">
        <dgm:presLayoutVars>
          <dgm:chPref val="3"/>
        </dgm:presLayoutVars>
      </dgm:prSet>
      <dgm:spPr/>
    </dgm:pt>
    <dgm:pt modelId="{D93396CC-AA9D-4E8C-A5FF-8EF43889977A}" type="pres">
      <dgm:prSet presAssocID="{0266637F-1548-45D2-9478-DC8D1967B3DB}" presName="rootConnector" presStyleLbl="node3" presStyleIdx="2" presStyleCnt="3"/>
      <dgm:spPr/>
    </dgm:pt>
    <dgm:pt modelId="{20C41486-939F-4809-AE60-79EC8C9CC7D4}" type="pres">
      <dgm:prSet presAssocID="{0266637F-1548-45D2-9478-DC8D1967B3DB}" presName="hierChild4" presStyleCnt="0"/>
      <dgm:spPr/>
    </dgm:pt>
    <dgm:pt modelId="{F6747693-35A5-4134-ADFD-3A763DEA8867}" type="pres">
      <dgm:prSet presAssocID="{C888379C-4CD6-46AE-9232-7C555A3D280B}" presName="Name37" presStyleLbl="parChTrans1D4" presStyleIdx="2" presStyleCnt="3"/>
      <dgm:spPr/>
    </dgm:pt>
    <dgm:pt modelId="{547C51B8-61A0-4589-A742-94AF7EFB4EE8}" type="pres">
      <dgm:prSet presAssocID="{D9BC4CFF-751C-4088-B320-3E2C58D49906}" presName="hierRoot2" presStyleCnt="0">
        <dgm:presLayoutVars>
          <dgm:hierBranch val="init"/>
        </dgm:presLayoutVars>
      </dgm:prSet>
      <dgm:spPr/>
    </dgm:pt>
    <dgm:pt modelId="{A62D6A4B-337A-41B4-BAC8-0D3A440B77E6}" type="pres">
      <dgm:prSet presAssocID="{D9BC4CFF-751C-4088-B320-3E2C58D49906}" presName="rootComposite" presStyleCnt="0"/>
      <dgm:spPr/>
    </dgm:pt>
    <dgm:pt modelId="{018C5D1A-5990-46B6-87EE-FF32FC50E919}" type="pres">
      <dgm:prSet presAssocID="{D9BC4CFF-751C-4088-B320-3E2C58D49906}" presName="rootText" presStyleLbl="node4" presStyleIdx="2" presStyleCnt="3">
        <dgm:presLayoutVars>
          <dgm:chPref val="3"/>
        </dgm:presLayoutVars>
      </dgm:prSet>
      <dgm:spPr/>
    </dgm:pt>
    <dgm:pt modelId="{6659A7A3-E832-4FCE-8514-D331C10886B2}" type="pres">
      <dgm:prSet presAssocID="{D9BC4CFF-751C-4088-B320-3E2C58D49906}" presName="rootConnector" presStyleLbl="node4" presStyleIdx="2" presStyleCnt="3"/>
      <dgm:spPr/>
    </dgm:pt>
    <dgm:pt modelId="{A210C205-5C01-49CD-9BC3-654DB2A409DB}" type="pres">
      <dgm:prSet presAssocID="{D9BC4CFF-751C-4088-B320-3E2C58D49906}" presName="hierChild4" presStyleCnt="0"/>
      <dgm:spPr/>
    </dgm:pt>
    <dgm:pt modelId="{A288CE96-F5E1-4F67-8FDE-18FD0303F747}" type="pres">
      <dgm:prSet presAssocID="{D9BC4CFF-751C-4088-B320-3E2C58D49906}" presName="hierChild5" presStyleCnt="0"/>
      <dgm:spPr/>
    </dgm:pt>
    <dgm:pt modelId="{72D95C28-13B8-4D8E-82C3-B7819C43F3DE}" type="pres">
      <dgm:prSet presAssocID="{0266637F-1548-45D2-9478-DC8D1967B3DB}" presName="hierChild5" presStyleCnt="0"/>
      <dgm:spPr/>
    </dgm:pt>
    <dgm:pt modelId="{523C9413-B253-4D9D-AFE9-30694C0D8CFB}" type="pres">
      <dgm:prSet presAssocID="{D261D79A-68B4-4D62-964F-7694182FA88D}" presName="hierChild5" presStyleCnt="0"/>
      <dgm:spPr/>
    </dgm:pt>
    <dgm:pt modelId="{215D4764-919D-436E-8114-8C147AFDD46E}" type="pres">
      <dgm:prSet presAssocID="{A219169B-AE2F-4F50-B6F3-6159F520190A}" presName="hierChild3" presStyleCnt="0"/>
      <dgm:spPr/>
    </dgm:pt>
  </dgm:ptLst>
  <dgm:cxnLst>
    <dgm:cxn modelId="{740BB705-3AF0-4BDE-9D28-AACCE84EF88F}" type="presOf" srcId="{258326EF-BBFC-4D89-8763-10E9EF3BA8CC}" destId="{C868EFC4-AD10-4924-940B-D105F3E54096}" srcOrd="0" destOrd="0" presId="urn:microsoft.com/office/officeart/2005/8/layout/orgChart1"/>
    <dgm:cxn modelId="{AC0D8B17-4A36-4B8F-8C83-04CB37A4B406}" type="presOf" srcId="{FC6DEF4B-A605-4F9B-B056-DC18CBA0F5FB}" destId="{84A64D24-EC7E-46CB-8F0C-86DC5F97B002}" srcOrd="0" destOrd="0" presId="urn:microsoft.com/office/officeart/2005/8/layout/orgChart1"/>
    <dgm:cxn modelId="{B0A21429-B4DE-47AC-8A11-1C04E56510DB}" type="presOf" srcId="{D261D79A-68B4-4D62-964F-7694182FA88D}" destId="{D6F846AC-0D7F-4CD4-BEAB-3CF87D1F10A7}" srcOrd="1" destOrd="0" presId="urn:microsoft.com/office/officeart/2005/8/layout/orgChart1"/>
    <dgm:cxn modelId="{65CD252E-763C-4E0F-851E-2AE11C22823C}" srcId="{0266637F-1548-45D2-9478-DC8D1967B3DB}" destId="{D9BC4CFF-751C-4088-B320-3E2C58D49906}" srcOrd="0" destOrd="0" parTransId="{C888379C-4CD6-46AE-9232-7C555A3D280B}" sibTransId="{9690ADC1-4A29-44B7-B549-CF20F3BAF61A}"/>
    <dgm:cxn modelId="{58347C35-56A6-4774-A1E6-99DED17AADF0}" type="presOf" srcId="{1FEAC702-2C41-4531-9B7A-91B13452BECD}" destId="{C1FA120E-A23D-41E4-8B20-62D5EC8D37C2}" srcOrd="0" destOrd="0" presId="urn:microsoft.com/office/officeart/2005/8/layout/orgChart1"/>
    <dgm:cxn modelId="{B54DB837-BAC1-4038-A149-1865ECB6AFFC}" type="presOf" srcId="{A219169B-AE2F-4F50-B6F3-6159F520190A}" destId="{2AF56341-F45C-4BE8-82A5-8696654AB9C0}" srcOrd="1" destOrd="0" presId="urn:microsoft.com/office/officeart/2005/8/layout/orgChart1"/>
    <dgm:cxn modelId="{332F5141-3CF1-42B6-8569-4B13492A3E75}" type="presOf" srcId="{0266637F-1548-45D2-9478-DC8D1967B3DB}" destId="{D93396CC-AA9D-4E8C-A5FF-8EF43889977A}" srcOrd="1" destOrd="0" presId="urn:microsoft.com/office/officeart/2005/8/layout/orgChart1"/>
    <dgm:cxn modelId="{A4333347-19BA-4BF2-B43D-412756865ADB}" srcId="{157FFD21-D24A-484A-BBDC-D6900AFCBB20}" destId="{A219169B-AE2F-4F50-B6F3-6159F520190A}" srcOrd="0" destOrd="0" parTransId="{2A98C910-5ABA-4BDB-9059-336FFF2E628B}" sibTransId="{FE81B769-D328-4F5A-BE7E-E97E1BB7EA3C}"/>
    <dgm:cxn modelId="{434E7B68-27C2-4DC9-ABFC-54E675291935}" type="presOf" srcId="{D9BC4CFF-751C-4088-B320-3E2C58D49906}" destId="{018C5D1A-5990-46B6-87EE-FF32FC50E919}" srcOrd="0" destOrd="0" presId="urn:microsoft.com/office/officeart/2005/8/layout/orgChart1"/>
    <dgm:cxn modelId="{BA73CB6A-F152-4000-8941-D9C8F23A2A18}" srcId="{D261D79A-68B4-4D62-964F-7694182FA88D}" destId="{0266637F-1548-45D2-9478-DC8D1967B3DB}" srcOrd="1" destOrd="0" parTransId="{25518C61-279E-40A3-8765-E48F0C9A5175}" sibTransId="{698A849D-1D05-42E9-AF8A-A6F312B8C80B}"/>
    <dgm:cxn modelId="{457DEE6D-2835-43E3-8343-EA9E4331E486}" type="presOf" srcId="{3165E16D-F80C-4943-B572-AE61ED2F25AC}" destId="{B01C2A1E-4319-46EC-9FE3-4E49BDB12708}" srcOrd="1" destOrd="0" presId="urn:microsoft.com/office/officeart/2005/8/layout/orgChart1"/>
    <dgm:cxn modelId="{72045E70-31CB-46E3-88A0-57033203379B}" type="presOf" srcId="{157FFD21-D24A-484A-BBDC-D6900AFCBB20}" destId="{9A4AB3E2-D2AC-4D3F-9645-E1283208925B}" srcOrd="0" destOrd="0" presId="urn:microsoft.com/office/officeart/2005/8/layout/orgChart1"/>
    <dgm:cxn modelId="{3FEB5257-AB52-4DBC-9183-E616AFFE8B44}" type="presOf" srcId="{BA81206E-E5B7-430C-A142-4A54E39ECA5B}" destId="{34C64E6A-9DFF-4F5C-AC98-B39C8CDDBB6F}" srcOrd="1" destOrd="0" presId="urn:microsoft.com/office/officeart/2005/8/layout/orgChart1"/>
    <dgm:cxn modelId="{1A8A6379-17DA-4E7F-AA54-031280537472}" type="presOf" srcId="{D9BC4CFF-751C-4088-B320-3E2C58D49906}" destId="{6659A7A3-E832-4FCE-8514-D331C10886B2}" srcOrd="1" destOrd="0" presId="urn:microsoft.com/office/officeart/2005/8/layout/orgChart1"/>
    <dgm:cxn modelId="{D9814D82-3CD6-47FA-8E1F-364D4825E765}" type="presOf" srcId="{25FC02E0-EDF5-41EF-B372-C6EFB14F639B}" destId="{DF30A3EB-8EB5-4726-8353-CE9202968261}" srcOrd="0" destOrd="0" presId="urn:microsoft.com/office/officeart/2005/8/layout/orgChart1"/>
    <dgm:cxn modelId="{83D34494-9001-4B05-98C7-8859C3CAFA6F}" type="presOf" srcId="{6E933F28-9932-45D8-90F5-652AF99C41AE}" destId="{CFC12954-82C3-4F36-9B43-77A1D9619277}" srcOrd="0" destOrd="0" presId="urn:microsoft.com/office/officeart/2005/8/layout/orgChart1"/>
    <dgm:cxn modelId="{BAF65294-279E-40E8-AA4B-2DECBD9FD68B}" srcId="{3377243D-E7AC-4F2B-83BE-98DD559F8F5E}" destId="{BA81206E-E5B7-430C-A142-4A54E39ECA5B}" srcOrd="0" destOrd="0" parTransId="{258326EF-BBFC-4D89-8763-10E9EF3BA8CC}" sibTransId="{F1FB442E-3FF4-46BF-8FFC-951C10551CBA}"/>
    <dgm:cxn modelId="{EF584498-74B5-427B-A56B-F6E00D8108A8}" type="presOf" srcId="{A219169B-AE2F-4F50-B6F3-6159F520190A}" destId="{ADF4F902-5E7D-4992-AD64-617D0B9D7F91}" srcOrd="0" destOrd="0" presId="urn:microsoft.com/office/officeart/2005/8/layout/orgChart1"/>
    <dgm:cxn modelId="{A273969B-7A54-4962-B271-1C429108B2C0}" srcId="{FC6DEF4B-A605-4F9B-B056-DC18CBA0F5FB}" destId="{CF26DF82-0C6D-4013-B702-AD2E74B94819}" srcOrd="0" destOrd="0" parTransId="{25FC02E0-EDF5-41EF-B372-C6EFB14F639B}" sibTransId="{B8679F27-072C-4BEE-A8E1-86E719D817A8}"/>
    <dgm:cxn modelId="{F44BF49D-37F7-41C8-8281-5E34687F892D}" type="presOf" srcId="{BA81206E-E5B7-430C-A142-4A54E39ECA5B}" destId="{7FC77439-6FB2-4AFD-BE04-10BB6F991733}" srcOrd="0" destOrd="0" presId="urn:microsoft.com/office/officeart/2005/8/layout/orgChart1"/>
    <dgm:cxn modelId="{4858A39E-357B-42C5-9035-C7457406CF50}" srcId="{D261D79A-68B4-4D62-964F-7694182FA88D}" destId="{3377243D-E7AC-4F2B-83BE-98DD559F8F5E}" srcOrd="0" destOrd="0" parTransId="{C9B214FE-31BC-409F-87EA-629CFCC18287}" sibTransId="{084AE076-FF41-4E2C-A046-22B943A19079}"/>
    <dgm:cxn modelId="{33197CA2-38C2-4E14-AB46-07F0896DE257}" type="presOf" srcId="{8284151A-C276-4668-823D-B97BB9228E41}" destId="{D2A7DEF8-3564-415F-94AD-DD2B044081F8}" srcOrd="0" destOrd="0" presId="urn:microsoft.com/office/officeart/2005/8/layout/orgChart1"/>
    <dgm:cxn modelId="{99C6ADA4-873A-4FE0-8715-5ADCA1865E98}" type="presOf" srcId="{D261D79A-68B4-4D62-964F-7694182FA88D}" destId="{3FEEEB27-225B-4420-9364-7497A6D5A381}" srcOrd="0" destOrd="0" presId="urn:microsoft.com/office/officeart/2005/8/layout/orgChart1"/>
    <dgm:cxn modelId="{33674FB4-DD3E-4378-989F-1F28B76BCF30}" type="presOf" srcId="{0266637F-1548-45D2-9478-DC8D1967B3DB}" destId="{BF545ED0-21C7-4AD9-9B10-05E340044E5C}" srcOrd="0" destOrd="0" presId="urn:microsoft.com/office/officeart/2005/8/layout/orgChart1"/>
    <dgm:cxn modelId="{9E98E4BD-EF24-47BA-A91C-55E85CBBA326}" type="presOf" srcId="{C888379C-4CD6-46AE-9232-7C555A3D280B}" destId="{F6747693-35A5-4134-ADFD-3A763DEA8867}" srcOrd="0" destOrd="0" presId="urn:microsoft.com/office/officeart/2005/8/layout/orgChart1"/>
    <dgm:cxn modelId="{362E4EC4-974A-4FD6-9F92-54D9FC1A04F4}" type="presOf" srcId="{3377243D-E7AC-4F2B-83BE-98DD559F8F5E}" destId="{C42B1DF0-652D-49B4-B5FD-783123678FE2}" srcOrd="0" destOrd="0" presId="urn:microsoft.com/office/officeart/2005/8/layout/orgChart1"/>
    <dgm:cxn modelId="{7DAEDACD-8E2D-4B42-ABD0-AD93C66A67E1}" srcId="{A219169B-AE2F-4F50-B6F3-6159F520190A}" destId="{D261D79A-68B4-4D62-964F-7694182FA88D}" srcOrd="1" destOrd="0" parTransId="{6E933F28-9932-45D8-90F5-652AF99C41AE}" sibTransId="{96640E5E-B00B-47B7-A905-0CB12D62FA35}"/>
    <dgm:cxn modelId="{5F8A8ED3-C583-4C67-960C-788C2F8C6272}" type="presOf" srcId="{3165E16D-F80C-4943-B572-AE61ED2F25AC}" destId="{D0A1F7E4-ACFF-4B5F-94E7-346B607BE87E}" srcOrd="0" destOrd="0" presId="urn:microsoft.com/office/officeart/2005/8/layout/orgChart1"/>
    <dgm:cxn modelId="{818784D9-4EBF-44E5-93A3-6CA9FD3B81B9}" srcId="{3165E16D-F80C-4943-B572-AE61ED2F25AC}" destId="{FC6DEF4B-A605-4F9B-B056-DC18CBA0F5FB}" srcOrd="0" destOrd="0" parTransId="{8284151A-C276-4668-823D-B97BB9228E41}" sibTransId="{C3CA9E23-8F0E-4187-B7D8-F93D91305EC6}"/>
    <dgm:cxn modelId="{A34EA7E2-2C34-478A-8F88-65EAE90853CC}" srcId="{A219169B-AE2F-4F50-B6F3-6159F520190A}" destId="{3165E16D-F80C-4943-B572-AE61ED2F25AC}" srcOrd="0" destOrd="0" parTransId="{1FEAC702-2C41-4531-9B7A-91B13452BECD}" sibTransId="{C7FD0543-2D9A-45E3-B930-C864CD49232A}"/>
    <dgm:cxn modelId="{31EC0BE5-094F-45DA-8ED4-73F93AEE8851}" type="presOf" srcId="{25518C61-279E-40A3-8765-E48F0C9A5175}" destId="{45AFAB5A-FF72-4E46-AB2A-125A18E365C7}" srcOrd="0" destOrd="0" presId="urn:microsoft.com/office/officeart/2005/8/layout/orgChart1"/>
    <dgm:cxn modelId="{C94F23E5-D65E-4372-843A-39059E48D20C}" type="presOf" srcId="{CF26DF82-0C6D-4013-B702-AD2E74B94819}" destId="{BFC2F221-982E-429C-B115-7082062A7385}" srcOrd="0" destOrd="0" presId="urn:microsoft.com/office/officeart/2005/8/layout/orgChart1"/>
    <dgm:cxn modelId="{6FCCE2E6-067D-4F0D-9A62-968F6FAFAADC}" type="presOf" srcId="{3377243D-E7AC-4F2B-83BE-98DD559F8F5E}" destId="{DBCAA885-AE8E-43F9-A241-6B3145AB8711}" srcOrd="1" destOrd="0" presId="urn:microsoft.com/office/officeart/2005/8/layout/orgChart1"/>
    <dgm:cxn modelId="{EF03E3E6-A880-4F6B-A40F-99EE91CD7E2A}" type="presOf" srcId="{FC6DEF4B-A605-4F9B-B056-DC18CBA0F5FB}" destId="{ACCEB5E4-F092-43AC-8ABE-932416A5C6B9}" srcOrd="1" destOrd="0" presId="urn:microsoft.com/office/officeart/2005/8/layout/orgChart1"/>
    <dgm:cxn modelId="{883048F2-46E8-43F9-9937-B37F2C85A211}" type="presOf" srcId="{CF26DF82-0C6D-4013-B702-AD2E74B94819}" destId="{841CDE78-46BC-4C5A-8A89-159BD7A8DE0D}" srcOrd="1" destOrd="0" presId="urn:microsoft.com/office/officeart/2005/8/layout/orgChart1"/>
    <dgm:cxn modelId="{5F5B5DF7-2B77-49A1-9F55-F53339556341}" type="presOf" srcId="{C9B214FE-31BC-409F-87EA-629CFCC18287}" destId="{095A3FB7-5A1E-439E-8589-895165EF79DA}" srcOrd="0" destOrd="0" presId="urn:microsoft.com/office/officeart/2005/8/layout/orgChart1"/>
    <dgm:cxn modelId="{01D9DC3F-3D04-4258-8E43-14AD09E7769F}" type="presParOf" srcId="{9A4AB3E2-D2AC-4D3F-9645-E1283208925B}" destId="{AFC131CE-E583-45A9-A449-30C86865CC3A}" srcOrd="0" destOrd="0" presId="urn:microsoft.com/office/officeart/2005/8/layout/orgChart1"/>
    <dgm:cxn modelId="{A22AF1D7-C749-47F3-A417-864ACB3050CA}" type="presParOf" srcId="{AFC131CE-E583-45A9-A449-30C86865CC3A}" destId="{1AC3D6EF-24A0-4B48-8ACA-421350BDE131}" srcOrd="0" destOrd="0" presId="urn:microsoft.com/office/officeart/2005/8/layout/orgChart1"/>
    <dgm:cxn modelId="{5E677749-BB24-4759-9512-A7CED5E1B03A}" type="presParOf" srcId="{1AC3D6EF-24A0-4B48-8ACA-421350BDE131}" destId="{ADF4F902-5E7D-4992-AD64-617D0B9D7F91}" srcOrd="0" destOrd="0" presId="urn:microsoft.com/office/officeart/2005/8/layout/orgChart1"/>
    <dgm:cxn modelId="{58DC2F44-4A36-43A2-AA32-FCE56D6D7574}" type="presParOf" srcId="{1AC3D6EF-24A0-4B48-8ACA-421350BDE131}" destId="{2AF56341-F45C-4BE8-82A5-8696654AB9C0}" srcOrd="1" destOrd="0" presId="urn:microsoft.com/office/officeart/2005/8/layout/orgChart1"/>
    <dgm:cxn modelId="{A3C4E99D-F7C2-498C-A68F-E17262AF3999}" type="presParOf" srcId="{AFC131CE-E583-45A9-A449-30C86865CC3A}" destId="{00B9DFF6-7B4D-4E34-AC2B-16D7EF44CB3F}" srcOrd="1" destOrd="0" presId="urn:microsoft.com/office/officeart/2005/8/layout/orgChart1"/>
    <dgm:cxn modelId="{94288F77-D6AA-4B35-9141-0BBDAD2C7D10}" type="presParOf" srcId="{00B9DFF6-7B4D-4E34-AC2B-16D7EF44CB3F}" destId="{C1FA120E-A23D-41E4-8B20-62D5EC8D37C2}" srcOrd="0" destOrd="0" presId="urn:microsoft.com/office/officeart/2005/8/layout/orgChart1"/>
    <dgm:cxn modelId="{F251B268-AB2E-4F1E-A182-DF15872B2CE2}" type="presParOf" srcId="{00B9DFF6-7B4D-4E34-AC2B-16D7EF44CB3F}" destId="{32FF5B19-DC9F-4516-9867-A1D27C50A792}" srcOrd="1" destOrd="0" presId="urn:microsoft.com/office/officeart/2005/8/layout/orgChart1"/>
    <dgm:cxn modelId="{E3297AC2-2AA2-4B6A-924E-5EC17564862F}" type="presParOf" srcId="{32FF5B19-DC9F-4516-9867-A1D27C50A792}" destId="{53A289C1-8B10-4D15-AEF0-A1AE4A955529}" srcOrd="0" destOrd="0" presId="urn:microsoft.com/office/officeart/2005/8/layout/orgChart1"/>
    <dgm:cxn modelId="{9EB04F6D-B415-4DEF-AEF0-7CE7D8C44FD1}" type="presParOf" srcId="{53A289C1-8B10-4D15-AEF0-A1AE4A955529}" destId="{D0A1F7E4-ACFF-4B5F-94E7-346B607BE87E}" srcOrd="0" destOrd="0" presId="urn:microsoft.com/office/officeart/2005/8/layout/orgChart1"/>
    <dgm:cxn modelId="{81CEF854-4E26-43FB-AF47-800C8C0CE5FA}" type="presParOf" srcId="{53A289C1-8B10-4D15-AEF0-A1AE4A955529}" destId="{B01C2A1E-4319-46EC-9FE3-4E49BDB12708}" srcOrd="1" destOrd="0" presId="urn:microsoft.com/office/officeart/2005/8/layout/orgChart1"/>
    <dgm:cxn modelId="{93F7E88F-1E39-482D-8E9E-21B43DED850C}" type="presParOf" srcId="{32FF5B19-DC9F-4516-9867-A1D27C50A792}" destId="{AC424CD9-3FA9-4073-8A06-61DEEA234F5D}" srcOrd="1" destOrd="0" presId="urn:microsoft.com/office/officeart/2005/8/layout/orgChart1"/>
    <dgm:cxn modelId="{CA0DE77E-8A86-4151-A721-9A433B94DB0A}" type="presParOf" srcId="{AC424CD9-3FA9-4073-8A06-61DEEA234F5D}" destId="{D2A7DEF8-3564-415F-94AD-DD2B044081F8}" srcOrd="0" destOrd="0" presId="urn:microsoft.com/office/officeart/2005/8/layout/orgChart1"/>
    <dgm:cxn modelId="{3C724C05-CAB6-488F-925D-39A1288F0533}" type="presParOf" srcId="{AC424CD9-3FA9-4073-8A06-61DEEA234F5D}" destId="{B661221E-B58D-45DE-AE21-C1474199FD12}" srcOrd="1" destOrd="0" presId="urn:microsoft.com/office/officeart/2005/8/layout/orgChart1"/>
    <dgm:cxn modelId="{C57863F9-7C8A-462B-8590-2CB4BCE805B2}" type="presParOf" srcId="{B661221E-B58D-45DE-AE21-C1474199FD12}" destId="{C1213D0A-83E1-4329-8089-A82AB7271258}" srcOrd="0" destOrd="0" presId="urn:microsoft.com/office/officeart/2005/8/layout/orgChart1"/>
    <dgm:cxn modelId="{3B86C2D6-9A8F-4A45-8724-A861AE396A7B}" type="presParOf" srcId="{C1213D0A-83E1-4329-8089-A82AB7271258}" destId="{84A64D24-EC7E-46CB-8F0C-86DC5F97B002}" srcOrd="0" destOrd="0" presId="urn:microsoft.com/office/officeart/2005/8/layout/orgChart1"/>
    <dgm:cxn modelId="{C81709F9-E11D-4DC6-AFF2-13A6336DA122}" type="presParOf" srcId="{C1213D0A-83E1-4329-8089-A82AB7271258}" destId="{ACCEB5E4-F092-43AC-8ABE-932416A5C6B9}" srcOrd="1" destOrd="0" presId="urn:microsoft.com/office/officeart/2005/8/layout/orgChart1"/>
    <dgm:cxn modelId="{F8D58CAA-9F91-4E5E-975B-A6F1E05C5639}" type="presParOf" srcId="{B661221E-B58D-45DE-AE21-C1474199FD12}" destId="{19EA03B1-3042-47F1-B6DC-99A9D17F1053}" srcOrd="1" destOrd="0" presId="urn:microsoft.com/office/officeart/2005/8/layout/orgChart1"/>
    <dgm:cxn modelId="{80B35F1B-B86A-4772-B93D-3AC7FCC0ABD9}" type="presParOf" srcId="{19EA03B1-3042-47F1-B6DC-99A9D17F1053}" destId="{DF30A3EB-8EB5-4726-8353-CE9202968261}" srcOrd="0" destOrd="0" presId="urn:microsoft.com/office/officeart/2005/8/layout/orgChart1"/>
    <dgm:cxn modelId="{EF4FDEE8-4760-4A30-BD79-00476CE708BB}" type="presParOf" srcId="{19EA03B1-3042-47F1-B6DC-99A9D17F1053}" destId="{5E72AA77-3C36-4FC2-AC0C-4BC23F9D66E4}" srcOrd="1" destOrd="0" presId="urn:microsoft.com/office/officeart/2005/8/layout/orgChart1"/>
    <dgm:cxn modelId="{3B66FCA9-BBFD-4C1F-A0CD-2EF8676B0CF6}" type="presParOf" srcId="{5E72AA77-3C36-4FC2-AC0C-4BC23F9D66E4}" destId="{45D79A6E-09B0-4D36-957B-048EDBFAE168}" srcOrd="0" destOrd="0" presId="urn:microsoft.com/office/officeart/2005/8/layout/orgChart1"/>
    <dgm:cxn modelId="{C7BD5A52-5AE4-4FDF-BED0-FD8D7749C0DC}" type="presParOf" srcId="{45D79A6E-09B0-4D36-957B-048EDBFAE168}" destId="{BFC2F221-982E-429C-B115-7082062A7385}" srcOrd="0" destOrd="0" presId="urn:microsoft.com/office/officeart/2005/8/layout/orgChart1"/>
    <dgm:cxn modelId="{29933423-D455-4D9B-99E9-BE3AE7A897B7}" type="presParOf" srcId="{45D79A6E-09B0-4D36-957B-048EDBFAE168}" destId="{841CDE78-46BC-4C5A-8A89-159BD7A8DE0D}" srcOrd="1" destOrd="0" presId="urn:microsoft.com/office/officeart/2005/8/layout/orgChart1"/>
    <dgm:cxn modelId="{A7E0CC71-F2D0-437F-BB7A-3DFD5E90E995}" type="presParOf" srcId="{5E72AA77-3C36-4FC2-AC0C-4BC23F9D66E4}" destId="{A011B81C-C2C8-4C91-B4D8-A276DB21068B}" srcOrd="1" destOrd="0" presId="urn:microsoft.com/office/officeart/2005/8/layout/orgChart1"/>
    <dgm:cxn modelId="{753A037F-CB54-43E5-8119-A688B61FF68C}" type="presParOf" srcId="{5E72AA77-3C36-4FC2-AC0C-4BC23F9D66E4}" destId="{3D518608-99E5-4DB9-94F9-53BE5067FB5A}" srcOrd="2" destOrd="0" presId="urn:microsoft.com/office/officeart/2005/8/layout/orgChart1"/>
    <dgm:cxn modelId="{E3DF522C-2522-470A-88D5-159834E05332}" type="presParOf" srcId="{B661221E-B58D-45DE-AE21-C1474199FD12}" destId="{C6C8A91B-28D4-4356-849D-A79167A859CE}" srcOrd="2" destOrd="0" presId="urn:microsoft.com/office/officeart/2005/8/layout/orgChart1"/>
    <dgm:cxn modelId="{31F99021-8263-452A-B97F-06388337E591}" type="presParOf" srcId="{32FF5B19-DC9F-4516-9867-A1D27C50A792}" destId="{0F08A8E5-7205-4F73-9774-AB37AF04A197}" srcOrd="2" destOrd="0" presId="urn:microsoft.com/office/officeart/2005/8/layout/orgChart1"/>
    <dgm:cxn modelId="{06FA5609-E7C7-464B-849A-11737AE170DB}" type="presParOf" srcId="{00B9DFF6-7B4D-4E34-AC2B-16D7EF44CB3F}" destId="{CFC12954-82C3-4F36-9B43-77A1D9619277}" srcOrd="2" destOrd="0" presId="urn:microsoft.com/office/officeart/2005/8/layout/orgChart1"/>
    <dgm:cxn modelId="{4F4522FB-FFA4-4DC5-A5E1-DC8789502C14}" type="presParOf" srcId="{00B9DFF6-7B4D-4E34-AC2B-16D7EF44CB3F}" destId="{E3AF51AA-6608-4AA1-B9C1-E4E369472EFB}" srcOrd="3" destOrd="0" presId="urn:microsoft.com/office/officeart/2005/8/layout/orgChart1"/>
    <dgm:cxn modelId="{B0FC91B3-4AB1-4488-B836-547549B91FBC}" type="presParOf" srcId="{E3AF51AA-6608-4AA1-B9C1-E4E369472EFB}" destId="{307209FA-23D8-477A-BE10-A45C7FA58F94}" srcOrd="0" destOrd="0" presId="urn:microsoft.com/office/officeart/2005/8/layout/orgChart1"/>
    <dgm:cxn modelId="{6DD31890-EB66-48C4-ADFD-9B11289CC1A8}" type="presParOf" srcId="{307209FA-23D8-477A-BE10-A45C7FA58F94}" destId="{3FEEEB27-225B-4420-9364-7497A6D5A381}" srcOrd="0" destOrd="0" presId="urn:microsoft.com/office/officeart/2005/8/layout/orgChart1"/>
    <dgm:cxn modelId="{AD4BBE82-4300-472C-A11F-B06C0623DC52}" type="presParOf" srcId="{307209FA-23D8-477A-BE10-A45C7FA58F94}" destId="{D6F846AC-0D7F-4CD4-BEAB-3CF87D1F10A7}" srcOrd="1" destOrd="0" presId="urn:microsoft.com/office/officeart/2005/8/layout/orgChart1"/>
    <dgm:cxn modelId="{C5197320-53E1-494C-9826-87A9B0D3ECD3}" type="presParOf" srcId="{E3AF51AA-6608-4AA1-B9C1-E4E369472EFB}" destId="{E579E8FA-8765-4550-8FE5-724CFB2B27B9}" srcOrd="1" destOrd="0" presId="urn:microsoft.com/office/officeart/2005/8/layout/orgChart1"/>
    <dgm:cxn modelId="{70BFC748-926B-4F4D-8053-0F2FD5F2986A}" type="presParOf" srcId="{E579E8FA-8765-4550-8FE5-724CFB2B27B9}" destId="{095A3FB7-5A1E-439E-8589-895165EF79DA}" srcOrd="0" destOrd="0" presId="urn:microsoft.com/office/officeart/2005/8/layout/orgChart1"/>
    <dgm:cxn modelId="{2EEFB6A8-F471-4837-AF10-1BFDF66E4E52}" type="presParOf" srcId="{E579E8FA-8765-4550-8FE5-724CFB2B27B9}" destId="{7B4CA20E-A2AE-417C-9222-AFF99981ACA8}" srcOrd="1" destOrd="0" presId="urn:microsoft.com/office/officeart/2005/8/layout/orgChart1"/>
    <dgm:cxn modelId="{009A7CB7-CDFC-4AED-8B26-6DC81067F426}" type="presParOf" srcId="{7B4CA20E-A2AE-417C-9222-AFF99981ACA8}" destId="{F310F577-D297-432C-8007-EB6FC0333EAD}" srcOrd="0" destOrd="0" presId="urn:microsoft.com/office/officeart/2005/8/layout/orgChart1"/>
    <dgm:cxn modelId="{08E809E1-949C-4F2F-A8B2-178F99024703}" type="presParOf" srcId="{F310F577-D297-432C-8007-EB6FC0333EAD}" destId="{C42B1DF0-652D-49B4-B5FD-783123678FE2}" srcOrd="0" destOrd="0" presId="urn:microsoft.com/office/officeart/2005/8/layout/orgChart1"/>
    <dgm:cxn modelId="{43DF0584-965E-48C1-8D90-A670CCCCA591}" type="presParOf" srcId="{F310F577-D297-432C-8007-EB6FC0333EAD}" destId="{DBCAA885-AE8E-43F9-A241-6B3145AB8711}" srcOrd="1" destOrd="0" presId="urn:microsoft.com/office/officeart/2005/8/layout/orgChart1"/>
    <dgm:cxn modelId="{F2FEA66A-33FA-4C44-A167-63ABE2BA229D}" type="presParOf" srcId="{7B4CA20E-A2AE-417C-9222-AFF99981ACA8}" destId="{5420D66C-F40D-4BD0-BACB-6E9ADE298A1B}" srcOrd="1" destOrd="0" presId="urn:microsoft.com/office/officeart/2005/8/layout/orgChart1"/>
    <dgm:cxn modelId="{3F624CC4-43E7-46F8-87A2-AD61101F7DDD}" type="presParOf" srcId="{5420D66C-F40D-4BD0-BACB-6E9ADE298A1B}" destId="{C868EFC4-AD10-4924-940B-D105F3E54096}" srcOrd="0" destOrd="0" presId="urn:microsoft.com/office/officeart/2005/8/layout/orgChart1"/>
    <dgm:cxn modelId="{FE0248E7-5DE6-4DBA-A0A0-1A8D023398BB}" type="presParOf" srcId="{5420D66C-F40D-4BD0-BACB-6E9ADE298A1B}" destId="{86AABA14-20A8-4367-9C78-D77DBA5A8947}" srcOrd="1" destOrd="0" presId="urn:microsoft.com/office/officeart/2005/8/layout/orgChart1"/>
    <dgm:cxn modelId="{37C87E46-433C-441C-9689-FF869C2CB4EC}" type="presParOf" srcId="{86AABA14-20A8-4367-9C78-D77DBA5A8947}" destId="{62A94DB2-EE7C-4305-889A-1D5DE90B74C3}" srcOrd="0" destOrd="0" presId="urn:microsoft.com/office/officeart/2005/8/layout/orgChart1"/>
    <dgm:cxn modelId="{E4C66B90-4232-4C24-BC50-758B0C011453}" type="presParOf" srcId="{62A94DB2-EE7C-4305-889A-1D5DE90B74C3}" destId="{7FC77439-6FB2-4AFD-BE04-10BB6F991733}" srcOrd="0" destOrd="0" presId="urn:microsoft.com/office/officeart/2005/8/layout/orgChart1"/>
    <dgm:cxn modelId="{C7565399-E944-4364-A719-DFBAB2447DE5}" type="presParOf" srcId="{62A94DB2-EE7C-4305-889A-1D5DE90B74C3}" destId="{34C64E6A-9DFF-4F5C-AC98-B39C8CDDBB6F}" srcOrd="1" destOrd="0" presId="urn:microsoft.com/office/officeart/2005/8/layout/orgChart1"/>
    <dgm:cxn modelId="{C48AC692-FA12-4655-91C3-C3A288CF6F3A}" type="presParOf" srcId="{86AABA14-20A8-4367-9C78-D77DBA5A8947}" destId="{D02B14FD-C7C5-42ED-9BA8-460969F804C5}" srcOrd="1" destOrd="0" presId="urn:microsoft.com/office/officeart/2005/8/layout/orgChart1"/>
    <dgm:cxn modelId="{497C653B-DE51-4C8A-A3DD-08663682A9BF}" type="presParOf" srcId="{86AABA14-20A8-4367-9C78-D77DBA5A8947}" destId="{50D804F8-9F73-4FC3-B773-2F7C0ED03430}" srcOrd="2" destOrd="0" presId="urn:microsoft.com/office/officeart/2005/8/layout/orgChart1"/>
    <dgm:cxn modelId="{9C169963-3DC1-4E65-8A6E-728EF92CF3BC}" type="presParOf" srcId="{7B4CA20E-A2AE-417C-9222-AFF99981ACA8}" destId="{70021907-CE60-4A9C-85EB-7A1639D051A5}" srcOrd="2" destOrd="0" presId="urn:microsoft.com/office/officeart/2005/8/layout/orgChart1"/>
    <dgm:cxn modelId="{0D1FC9A1-F67F-4E63-A9F6-5EDE7145F608}" type="presParOf" srcId="{E579E8FA-8765-4550-8FE5-724CFB2B27B9}" destId="{45AFAB5A-FF72-4E46-AB2A-125A18E365C7}" srcOrd="2" destOrd="0" presId="urn:microsoft.com/office/officeart/2005/8/layout/orgChart1"/>
    <dgm:cxn modelId="{8DC879A9-3AF3-48B0-A1DE-4C59410CFDC5}" type="presParOf" srcId="{E579E8FA-8765-4550-8FE5-724CFB2B27B9}" destId="{933F4A8E-8DDD-4097-9EC1-81D51AE5A678}" srcOrd="3" destOrd="0" presId="urn:microsoft.com/office/officeart/2005/8/layout/orgChart1"/>
    <dgm:cxn modelId="{F18601A1-D716-40A5-9808-FD03B308A71F}" type="presParOf" srcId="{933F4A8E-8DDD-4097-9EC1-81D51AE5A678}" destId="{0B473CEB-23C2-449B-BA33-30C7EED36DEC}" srcOrd="0" destOrd="0" presId="urn:microsoft.com/office/officeart/2005/8/layout/orgChart1"/>
    <dgm:cxn modelId="{FB45E61B-89A7-4A25-8C81-3D114B38555B}" type="presParOf" srcId="{0B473CEB-23C2-449B-BA33-30C7EED36DEC}" destId="{BF545ED0-21C7-4AD9-9B10-05E340044E5C}" srcOrd="0" destOrd="0" presId="urn:microsoft.com/office/officeart/2005/8/layout/orgChart1"/>
    <dgm:cxn modelId="{6403E7A1-4E19-4608-9129-510B913D677C}" type="presParOf" srcId="{0B473CEB-23C2-449B-BA33-30C7EED36DEC}" destId="{D93396CC-AA9D-4E8C-A5FF-8EF43889977A}" srcOrd="1" destOrd="0" presId="urn:microsoft.com/office/officeart/2005/8/layout/orgChart1"/>
    <dgm:cxn modelId="{FA4C958F-90BA-46A7-AB66-42DA1902B845}" type="presParOf" srcId="{933F4A8E-8DDD-4097-9EC1-81D51AE5A678}" destId="{20C41486-939F-4809-AE60-79EC8C9CC7D4}" srcOrd="1" destOrd="0" presId="urn:microsoft.com/office/officeart/2005/8/layout/orgChart1"/>
    <dgm:cxn modelId="{5072F790-02C3-4761-AAE5-B8A6B1BD8ABB}" type="presParOf" srcId="{20C41486-939F-4809-AE60-79EC8C9CC7D4}" destId="{F6747693-35A5-4134-ADFD-3A763DEA8867}" srcOrd="0" destOrd="0" presId="urn:microsoft.com/office/officeart/2005/8/layout/orgChart1"/>
    <dgm:cxn modelId="{FF286CC9-8545-4C53-97AD-B37CFA6E116B}" type="presParOf" srcId="{20C41486-939F-4809-AE60-79EC8C9CC7D4}" destId="{547C51B8-61A0-4589-A742-94AF7EFB4EE8}" srcOrd="1" destOrd="0" presId="urn:microsoft.com/office/officeart/2005/8/layout/orgChart1"/>
    <dgm:cxn modelId="{02235C31-37EB-4A34-8813-3E176F118A0C}" type="presParOf" srcId="{547C51B8-61A0-4589-A742-94AF7EFB4EE8}" destId="{A62D6A4B-337A-41B4-BAC8-0D3A440B77E6}" srcOrd="0" destOrd="0" presId="urn:microsoft.com/office/officeart/2005/8/layout/orgChart1"/>
    <dgm:cxn modelId="{F00A89FE-AA45-4B49-827F-CEA17B9B6B87}" type="presParOf" srcId="{A62D6A4B-337A-41B4-BAC8-0D3A440B77E6}" destId="{018C5D1A-5990-46B6-87EE-FF32FC50E919}" srcOrd="0" destOrd="0" presId="urn:microsoft.com/office/officeart/2005/8/layout/orgChart1"/>
    <dgm:cxn modelId="{522CBE2A-7604-47F2-A0A9-B00FE03B8B0D}" type="presParOf" srcId="{A62D6A4B-337A-41B4-BAC8-0D3A440B77E6}" destId="{6659A7A3-E832-4FCE-8514-D331C10886B2}" srcOrd="1" destOrd="0" presId="urn:microsoft.com/office/officeart/2005/8/layout/orgChart1"/>
    <dgm:cxn modelId="{4EB666C4-21FF-4C95-91FD-E059B0828EBE}" type="presParOf" srcId="{547C51B8-61A0-4589-A742-94AF7EFB4EE8}" destId="{A210C205-5C01-49CD-9BC3-654DB2A409DB}" srcOrd="1" destOrd="0" presId="urn:microsoft.com/office/officeart/2005/8/layout/orgChart1"/>
    <dgm:cxn modelId="{492E6E02-A968-40F9-9F77-D6D52C07444C}" type="presParOf" srcId="{547C51B8-61A0-4589-A742-94AF7EFB4EE8}" destId="{A288CE96-F5E1-4F67-8FDE-18FD0303F747}" srcOrd="2" destOrd="0" presId="urn:microsoft.com/office/officeart/2005/8/layout/orgChart1"/>
    <dgm:cxn modelId="{90D7D3A7-FC9E-4963-8931-19E1E7C05801}" type="presParOf" srcId="{933F4A8E-8DDD-4097-9EC1-81D51AE5A678}" destId="{72D95C28-13B8-4D8E-82C3-B7819C43F3DE}" srcOrd="2" destOrd="0" presId="urn:microsoft.com/office/officeart/2005/8/layout/orgChart1"/>
    <dgm:cxn modelId="{10DA6ABB-04F0-4330-B7D3-02572EE45C64}" type="presParOf" srcId="{E3AF51AA-6608-4AA1-B9C1-E4E369472EFB}" destId="{523C9413-B253-4D9D-AFE9-30694C0D8CFB}" srcOrd="2" destOrd="0" presId="urn:microsoft.com/office/officeart/2005/8/layout/orgChart1"/>
    <dgm:cxn modelId="{0ED5F48E-AFD6-40B7-8B22-895991FAE3F2}" type="presParOf" srcId="{AFC131CE-E583-45A9-A449-30C86865CC3A}" destId="{215D4764-919D-436E-8114-8C147AFDD46E}" srcOrd="2" destOrd="0" presId="urn:microsoft.com/office/officeart/2005/8/layout/orgChart1"/>
  </dgm:cxnLst>
  <dgm:bg>
    <a:solidFill>
      <a:schemeClr val="bg1"/>
    </a:solidFill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2C9CD2D-6D40-4D97-ADC1-C9131B0FABA8}" type="doc">
      <dgm:prSet loTypeId="urn:microsoft.com/office/officeart/2005/8/layout/cycle5" loCatId="cycle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F1B7ED9F-1653-47A4-81C8-D89F6731A495}">
      <dgm:prSet/>
      <dgm:spPr/>
      <dgm:t>
        <a:bodyPr/>
        <a:lstStyle/>
        <a:p>
          <a:r>
            <a:rPr lang="en-GB"/>
            <a:t>SDLC ( System Development Life Cycle )</a:t>
          </a:r>
          <a:endParaRPr lang="en-US"/>
        </a:p>
      </dgm:t>
    </dgm:pt>
    <dgm:pt modelId="{5968F081-65F0-4D24-B338-75F77085722B}" type="parTrans" cxnId="{55108E28-1818-4D1E-B654-7AE710BC09A8}">
      <dgm:prSet/>
      <dgm:spPr/>
      <dgm:t>
        <a:bodyPr/>
        <a:lstStyle/>
        <a:p>
          <a:endParaRPr lang="en-US"/>
        </a:p>
      </dgm:t>
    </dgm:pt>
    <dgm:pt modelId="{3610BDB8-0A9D-4F18-AB39-C06AB44B1AE0}" type="sibTrans" cxnId="{55108E28-1818-4D1E-B654-7AE710BC09A8}">
      <dgm:prSet/>
      <dgm:spPr/>
      <dgm:t>
        <a:bodyPr/>
        <a:lstStyle/>
        <a:p>
          <a:endParaRPr lang="en-US"/>
        </a:p>
      </dgm:t>
    </dgm:pt>
    <dgm:pt modelId="{BB896470-49EA-4FE5-A937-596D0742ED81}">
      <dgm:prSet/>
      <dgm:spPr/>
      <dgm:t>
        <a:bodyPr/>
        <a:lstStyle/>
        <a:p>
          <a:r>
            <a:rPr lang="en-GB"/>
            <a:t>Initiation</a:t>
          </a:r>
          <a:endParaRPr lang="en-US"/>
        </a:p>
      </dgm:t>
    </dgm:pt>
    <dgm:pt modelId="{6B3F5596-0760-4C21-A337-49D413C5BCF4}" type="parTrans" cxnId="{32D7DA6F-C8E2-4E3D-ADAF-E9DDCCBB7BB7}">
      <dgm:prSet/>
      <dgm:spPr/>
      <dgm:t>
        <a:bodyPr/>
        <a:lstStyle/>
        <a:p>
          <a:endParaRPr lang="en-US"/>
        </a:p>
      </dgm:t>
    </dgm:pt>
    <dgm:pt modelId="{1CEBCFD5-D6E2-4744-BA79-C62C5C97D186}" type="sibTrans" cxnId="{32D7DA6F-C8E2-4E3D-ADAF-E9DDCCBB7BB7}">
      <dgm:prSet/>
      <dgm:spPr/>
      <dgm:t>
        <a:bodyPr/>
        <a:lstStyle/>
        <a:p>
          <a:endParaRPr lang="en-US"/>
        </a:p>
      </dgm:t>
    </dgm:pt>
    <dgm:pt modelId="{15AE808C-6652-479B-8CC9-605DF17D643C}">
      <dgm:prSet/>
      <dgm:spPr/>
      <dgm:t>
        <a:bodyPr/>
        <a:lstStyle/>
        <a:p>
          <a:r>
            <a:rPr lang="en-GB"/>
            <a:t>Analyse</a:t>
          </a:r>
          <a:endParaRPr lang="en-US"/>
        </a:p>
      </dgm:t>
    </dgm:pt>
    <dgm:pt modelId="{60B90DBE-8F2D-40E2-8A6C-7BDBAB09470A}" type="parTrans" cxnId="{1C266866-7C57-4254-8570-D02D5ADD292C}">
      <dgm:prSet/>
      <dgm:spPr/>
      <dgm:t>
        <a:bodyPr/>
        <a:lstStyle/>
        <a:p>
          <a:endParaRPr lang="en-US"/>
        </a:p>
      </dgm:t>
    </dgm:pt>
    <dgm:pt modelId="{4AB90545-8981-4BD0-AC4F-78D2794E4524}" type="sibTrans" cxnId="{1C266866-7C57-4254-8570-D02D5ADD292C}">
      <dgm:prSet/>
      <dgm:spPr/>
      <dgm:t>
        <a:bodyPr/>
        <a:lstStyle/>
        <a:p>
          <a:endParaRPr lang="en-US"/>
        </a:p>
      </dgm:t>
    </dgm:pt>
    <dgm:pt modelId="{AFFD0958-2CBD-44C4-81A3-06FBB2A980D0}">
      <dgm:prSet/>
      <dgm:spPr/>
      <dgm:t>
        <a:bodyPr/>
        <a:lstStyle/>
        <a:p>
          <a:r>
            <a:rPr lang="en-GB"/>
            <a:t>Plan</a:t>
          </a:r>
          <a:endParaRPr lang="en-US"/>
        </a:p>
      </dgm:t>
    </dgm:pt>
    <dgm:pt modelId="{5A84C4A0-6C6C-4031-BB6A-1E0DEE107FEE}" type="parTrans" cxnId="{FC41EF90-22AF-4B36-9AA3-F9DF598AB4C9}">
      <dgm:prSet/>
      <dgm:spPr/>
      <dgm:t>
        <a:bodyPr/>
        <a:lstStyle/>
        <a:p>
          <a:endParaRPr lang="en-US"/>
        </a:p>
      </dgm:t>
    </dgm:pt>
    <dgm:pt modelId="{8F9C3C7D-E62F-42B0-9D6F-3B2652B54AD7}" type="sibTrans" cxnId="{FC41EF90-22AF-4B36-9AA3-F9DF598AB4C9}">
      <dgm:prSet/>
      <dgm:spPr/>
      <dgm:t>
        <a:bodyPr/>
        <a:lstStyle/>
        <a:p>
          <a:endParaRPr lang="en-US"/>
        </a:p>
      </dgm:t>
    </dgm:pt>
    <dgm:pt modelId="{10F31C0A-325D-4200-991B-50BEFA2BC2A9}">
      <dgm:prSet/>
      <dgm:spPr/>
      <dgm:t>
        <a:bodyPr/>
        <a:lstStyle/>
        <a:p>
          <a:r>
            <a:rPr lang="en-GB"/>
            <a:t>Design</a:t>
          </a:r>
          <a:endParaRPr lang="en-US"/>
        </a:p>
      </dgm:t>
    </dgm:pt>
    <dgm:pt modelId="{6091F237-D30F-4B1B-A215-CBCB058FA581}" type="parTrans" cxnId="{8B7DD513-C4F5-45CC-8007-6F798A7C35FF}">
      <dgm:prSet/>
      <dgm:spPr/>
      <dgm:t>
        <a:bodyPr/>
        <a:lstStyle/>
        <a:p>
          <a:endParaRPr lang="en-US"/>
        </a:p>
      </dgm:t>
    </dgm:pt>
    <dgm:pt modelId="{E07566B7-B870-497B-B7F1-4E3F3562D4D7}" type="sibTrans" cxnId="{8B7DD513-C4F5-45CC-8007-6F798A7C35FF}">
      <dgm:prSet/>
      <dgm:spPr/>
      <dgm:t>
        <a:bodyPr/>
        <a:lstStyle/>
        <a:p>
          <a:endParaRPr lang="en-US"/>
        </a:p>
      </dgm:t>
    </dgm:pt>
    <dgm:pt modelId="{9DB33A3E-59E1-4E1F-BED1-3EE72685C3AD}">
      <dgm:prSet/>
      <dgm:spPr/>
      <dgm:t>
        <a:bodyPr/>
        <a:lstStyle/>
        <a:p>
          <a:r>
            <a:rPr lang="en-GB"/>
            <a:t>Develop</a:t>
          </a:r>
          <a:endParaRPr lang="en-US"/>
        </a:p>
      </dgm:t>
    </dgm:pt>
    <dgm:pt modelId="{D6D8E401-E2DC-4C65-AECF-635EB7679E1E}" type="parTrans" cxnId="{82A63839-1F9B-43AA-A73C-E3CDBF5C2843}">
      <dgm:prSet/>
      <dgm:spPr/>
      <dgm:t>
        <a:bodyPr/>
        <a:lstStyle/>
        <a:p>
          <a:endParaRPr lang="en-US"/>
        </a:p>
      </dgm:t>
    </dgm:pt>
    <dgm:pt modelId="{4646112B-7945-4253-A9D8-6EBB7DDA0ADB}" type="sibTrans" cxnId="{82A63839-1F9B-43AA-A73C-E3CDBF5C2843}">
      <dgm:prSet/>
      <dgm:spPr/>
      <dgm:t>
        <a:bodyPr/>
        <a:lstStyle/>
        <a:p>
          <a:endParaRPr lang="en-US"/>
        </a:p>
      </dgm:t>
    </dgm:pt>
    <dgm:pt modelId="{68BD2649-98BC-4134-AE7C-9C04EA004029}">
      <dgm:prSet/>
      <dgm:spPr/>
      <dgm:t>
        <a:bodyPr/>
        <a:lstStyle/>
        <a:p>
          <a:r>
            <a:rPr lang="en-GB"/>
            <a:t>Test</a:t>
          </a:r>
          <a:endParaRPr lang="en-US"/>
        </a:p>
      </dgm:t>
    </dgm:pt>
    <dgm:pt modelId="{E59698EF-ED3E-4A9E-8E46-3B3B19DB03E0}" type="parTrans" cxnId="{FD2A4A25-8386-48C0-8CFA-2C27306B9420}">
      <dgm:prSet/>
      <dgm:spPr/>
      <dgm:t>
        <a:bodyPr/>
        <a:lstStyle/>
        <a:p>
          <a:endParaRPr lang="en-US"/>
        </a:p>
      </dgm:t>
    </dgm:pt>
    <dgm:pt modelId="{226DABDC-207C-450D-A371-A112316E99F8}" type="sibTrans" cxnId="{FD2A4A25-8386-48C0-8CFA-2C27306B9420}">
      <dgm:prSet/>
      <dgm:spPr/>
      <dgm:t>
        <a:bodyPr/>
        <a:lstStyle/>
        <a:p>
          <a:endParaRPr lang="en-US"/>
        </a:p>
      </dgm:t>
    </dgm:pt>
    <dgm:pt modelId="{63739769-20E9-4FF3-AB6A-FEAF7C5769D6}">
      <dgm:prSet/>
      <dgm:spPr/>
      <dgm:t>
        <a:bodyPr/>
        <a:lstStyle/>
        <a:p>
          <a:r>
            <a:rPr lang="en-GB"/>
            <a:t>Maintain</a:t>
          </a:r>
          <a:endParaRPr lang="en-US"/>
        </a:p>
      </dgm:t>
    </dgm:pt>
    <dgm:pt modelId="{3004643D-34F4-4272-A70C-2BD5788046EC}" type="parTrans" cxnId="{01360F07-117B-4180-A73A-8B81902C5867}">
      <dgm:prSet/>
      <dgm:spPr/>
      <dgm:t>
        <a:bodyPr/>
        <a:lstStyle/>
        <a:p>
          <a:endParaRPr lang="en-US"/>
        </a:p>
      </dgm:t>
    </dgm:pt>
    <dgm:pt modelId="{28BDBEDB-AD41-4297-B215-5D0495A85AEB}" type="sibTrans" cxnId="{01360F07-117B-4180-A73A-8B81902C5867}">
      <dgm:prSet/>
      <dgm:spPr/>
      <dgm:t>
        <a:bodyPr/>
        <a:lstStyle/>
        <a:p>
          <a:endParaRPr lang="en-US"/>
        </a:p>
      </dgm:t>
    </dgm:pt>
    <dgm:pt modelId="{72465B0A-ADBB-4AB2-B274-77D54B895772}" type="pres">
      <dgm:prSet presAssocID="{A2C9CD2D-6D40-4D97-ADC1-C9131B0FABA8}" presName="cycle" presStyleCnt="0">
        <dgm:presLayoutVars>
          <dgm:dir/>
          <dgm:resizeHandles val="exact"/>
        </dgm:presLayoutVars>
      </dgm:prSet>
      <dgm:spPr/>
    </dgm:pt>
    <dgm:pt modelId="{9DACB8A7-357C-46FF-B36A-6C7239AD33E5}" type="pres">
      <dgm:prSet presAssocID="{F1B7ED9F-1653-47A4-81C8-D89F6731A495}" presName="node" presStyleLbl="node1" presStyleIdx="0" presStyleCnt="8">
        <dgm:presLayoutVars>
          <dgm:bulletEnabled val="1"/>
        </dgm:presLayoutVars>
      </dgm:prSet>
      <dgm:spPr/>
    </dgm:pt>
    <dgm:pt modelId="{287C8609-0169-4C17-864C-281CF752E06A}" type="pres">
      <dgm:prSet presAssocID="{F1B7ED9F-1653-47A4-81C8-D89F6731A495}" presName="spNode" presStyleCnt="0"/>
      <dgm:spPr/>
    </dgm:pt>
    <dgm:pt modelId="{1B1B0657-FD57-4DFE-B572-E67B9DA0A7DC}" type="pres">
      <dgm:prSet presAssocID="{3610BDB8-0A9D-4F18-AB39-C06AB44B1AE0}" presName="sibTrans" presStyleLbl="sibTrans1D1" presStyleIdx="0" presStyleCnt="8"/>
      <dgm:spPr/>
    </dgm:pt>
    <dgm:pt modelId="{D74D4506-E4FF-4B3D-AEA0-51BAFE9D5E35}" type="pres">
      <dgm:prSet presAssocID="{BB896470-49EA-4FE5-A937-596D0742ED81}" presName="node" presStyleLbl="node1" presStyleIdx="1" presStyleCnt="8">
        <dgm:presLayoutVars>
          <dgm:bulletEnabled val="1"/>
        </dgm:presLayoutVars>
      </dgm:prSet>
      <dgm:spPr/>
    </dgm:pt>
    <dgm:pt modelId="{75196D45-A7B7-4961-9641-C4C0B2FAD92A}" type="pres">
      <dgm:prSet presAssocID="{BB896470-49EA-4FE5-A937-596D0742ED81}" presName="spNode" presStyleCnt="0"/>
      <dgm:spPr/>
    </dgm:pt>
    <dgm:pt modelId="{9AE62945-8786-4D16-93C2-DFA38FEEE3B4}" type="pres">
      <dgm:prSet presAssocID="{1CEBCFD5-D6E2-4744-BA79-C62C5C97D186}" presName="sibTrans" presStyleLbl="sibTrans1D1" presStyleIdx="1" presStyleCnt="8"/>
      <dgm:spPr/>
    </dgm:pt>
    <dgm:pt modelId="{912C8B50-F823-46F6-AF50-2A78ED42C008}" type="pres">
      <dgm:prSet presAssocID="{15AE808C-6652-479B-8CC9-605DF17D643C}" presName="node" presStyleLbl="node1" presStyleIdx="2" presStyleCnt="8">
        <dgm:presLayoutVars>
          <dgm:bulletEnabled val="1"/>
        </dgm:presLayoutVars>
      </dgm:prSet>
      <dgm:spPr/>
    </dgm:pt>
    <dgm:pt modelId="{DCE904A1-9D74-4103-9776-7E2434FAE13D}" type="pres">
      <dgm:prSet presAssocID="{15AE808C-6652-479B-8CC9-605DF17D643C}" presName="spNode" presStyleCnt="0"/>
      <dgm:spPr/>
    </dgm:pt>
    <dgm:pt modelId="{E8E74189-5DE2-4278-8E84-7DDC54013D76}" type="pres">
      <dgm:prSet presAssocID="{4AB90545-8981-4BD0-AC4F-78D2794E4524}" presName="sibTrans" presStyleLbl="sibTrans1D1" presStyleIdx="2" presStyleCnt="8"/>
      <dgm:spPr/>
    </dgm:pt>
    <dgm:pt modelId="{7EF4C7F1-0428-47A0-A6F0-43FCCDE64843}" type="pres">
      <dgm:prSet presAssocID="{AFFD0958-2CBD-44C4-81A3-06FBB2A980D0}" presName="node" presStyleLbl="node1" presStyleIdx="3" presStyleCnt="8">
        <dgm:presLayoutVars>
          <dgm:bulletEnabled val="1"/>
        </dgm:presLayoutVars>
      </dgm:prSet>
      <dgm:spPr/>
    </dgm:pt>
    <dgm:pt modelId="{D105089C-8CF9-45DF-BEDD-2EF714816F2F}" type="pres">
      <dgm:prSet presAssocID="{AFFD0958-2CBD-44C4-81A3-06FBB2A980D0}" presName="spNode" presStyleCnt="0"/>
      <dgm:spPr/>
    </dgm:pt>
    <dgm:pt modelId="{5481651F-B7DE-4468-9944-A6D2E7667697}" type="pres">
      <dgm:prSet presAssocID="{8F9C3C7D-E62F-42B0-9D6F-3B2652B54AD7}" presName="sibTrans" presStyleLbl="sibTrans1D1" presStyleIdx="3" presStyleCnt="8"/>
      <dgm:spPr/>
    </dgm:pt>
    <dgm:pt modelId="{BC425F82-C564-4145-850D-D88B12087D45}" type="pres">
      <dgm:prSet presAssocID="{10F31C0A-325D-4200-991B-50BEFA2BC2A9}" presName="node" presStyleLbl="node1" presStyleIdx="4" presStyleCnt="8">
        <dgm:presLayoutVars>
          <dgm:bulletEnabled val="1"/>
        </dgm:presLayoutVars>
      </dgm:prSet>
      <dgm:spPr/>
    </dgm:pt>
    <dgm:pt modelId="{E478DC12-C021-42C4-BA9A-5ECD805C187B}" type="pres">
      <dgm:prSet presAssocID="{10F31C0A-325D-4200-991B-50BEFA2BC2A9}" presName="spNode" presStyleCnt="0"/>
      <dgm:spPr/>
    </dgm:pt>
    <dgm:pt modelId="{A3EE1C5C-C151-448C-A992-21A605FEF676}" type="pres">
      <dgm:prSet presAssocID="{E07566B7-B870-497B-B7F1-4E3F3562D4D7}" presName="sibTrans" presStyleLbl="sibTrans1D1" presStyleIdx="4" presStyleCnt="8"/>
      <dgm:spPr/>
    </dgm:pt>
    <dgm:pt modelId="{D78F27D5-4D47-4F21-9054-0EC599238BD5}" type="pres">
      <dgm:prSet presAssocID="{9DB33A3E-59E1-4E1F-BED1-3EE72685C3AD}" presName="node" presStyleLbl="node1" presStyleIdx="5" presStyleCnt="8">
        <dgm:presLayoutVars>
          <dgm:bulletEnabled val="1"/>
        </dgm:presLayoutVars>
      </dgm:prSet>
      <dgm:spPr/>
    </dgm:pt>
    <dgm:pt modelId="{F6BF4DC3-B647-4139-A4D5-8CE28F72ABBC}" type="pres">
      <dgm:prSet presAssocID="{9DB33A3E-59E1-4E1F-BED1-3EE72685C3AD}" presName="spNode" presStyleCnt="0"/>
      <dgm:spPr/>
    </dgm:pt>
    <dgm:pt modelId="{D77DAA2A-C499-4264-ACF0-9A9D1B116387}" type="pres">
      <dgm:prSet presAssocID="{4646112B-7945-4253-A9D8-6EBB7DDA0ADB}" presName="sibTrans" presStyleLbl="sibTrans1D1" presStyleIdx="5" presStyleCnt="8"/>
      <dgm:spPr/>
    </dgm:pt>
    <dgm:pt modelId="{BA118FAF-A63C-4F4E-A3D2-8ACC19F970BB}" type="pres">
      <dgm:prSet presAssocID="{68BD2649-98BC-4134-AE7C-9C04EA004029}" presName="node" presStyleLbl="node1" presStyleIdx="6" presStyleCnt="8">
        <dgm:presLayoutVars>
          <dgm:bulletEnabled val="1"/>
        </dgm:presLayoutVars>
      </dgm:prSet>
      <dgm:spPr/>
    </dgm:pt>
    <dgm:pt modelId="{1DC162B9-D1AC-40BD-9406-030A3F258469}" type="pres">
      <dgm:prSet presAssocID="{68BD2649-98BC-4134-AE7C-9C04EA004029}" presName="spNode" presStyleCnt="0"/>
      <dgm:spPr/>
    </dgm:pt>
    <dgm:pt modelId="{BB99242F-F570-4528-AE6D-F3901BA3A9F3}" type="pres">
      <dgm:prSet presAssocID="{226DABDC-207C-450D-A371-A112316E99F8}" presName="sibTrans" presStyleLbl="sibTrans1D1" presStyleIdx="6" presStyleCnt="8"/>
      <dgm:spPr/>
    </dgm:pt>
    <dgm:pt modelId="{4C2576E5-87D4-4571-8D90-84CF15609416}" type="pres">
      <dgm:prSet presAssocID="{63739769-20E9-4FF3-AB6A-FEAF7C5769D6}" presName="node" presStyleLbl="node1" presStyleIdx="7" presStyleCnt="8">
        <dgm:presLayoutVars>
          <dgm:bulletEnabled val="1"/>
        </dgm:presLayoutVars>
      </dgm:prSet>
      <dgm:spPr/>
    </dgm:pt>
    <dgm:pt modelId="{6F0C7E98-CD64-4782-9BCE-0C481AF2F937}" type="pres">
      <dgm:prSet presAssocID="{63739769-20E9-4FF3-AB6A-FEAF7C5769D6}" presName="spNode" presStyleCnt="0"/>
      <dgm:spPr/>
    </dgm:pt>
    <dgm:pt modelId="{E2B42811-E1BC-46EF-A156-7E3DA1649C02}" type="pres">
      <dgm:prSet presAssocID="{28BDBEDB-AD41-4297-B215-5D0495A85AEB}" presName="sibTrans" presStyleLbl="sibTrans1D1" presStyleIdx="7" presStyleCnt="8"/>
      <dgm:spPr/>
    </dgm:pt>
  </dgm:ptLst>
  <dgm:cxnLst>
    <dgm:cxn modelId="{01360F07-117B-4180-A73A-8B81902C5867}" srcId="{A2C9CD2D-6D40-4D97-ADC1-C9131B0FABA8}" destId="{63739769-20E9-4FF3-AB6A-FEAF7C5769D6}" srcOrd="7" destOrd="0" parTransId="{3004643D-34F4-4272-A70C-2BD5788046EC}" sibTransId="{28BDBEDB-AD41-4297-B215-5D0495A85AEB}"/>
    <dgm:cxn modelId="{8B7DD513-C4F5-45CC-8007-6F798A7C35FF}" srcId="{A2C9CD2D-6D40-4D97-ADC1-C9131B0FABA8}" destId="{10F31C0A-325D-4200-991B-50BEFA2BC2A9}" srcOrd="4" destOrd="0" parTransId="{6091F237-D30F-4B1B-A215-CBCB058FA581}" sibTransId="{E07566B7-B870-497B-B7F1-4E3F3562D4D7}"/>
    <dgm:cxn modelId="{FD2A4A25-8386-48C0-8CFA-2C27306B9420}" srcId="{A2C9CD2D-6D40-4D97-ADC1-C9131B0FABA8}" destId="{68BD2649-98BC-4134-AE7C-9C04EA004029}" srcOrd="6" destOrd="0" parTransId="{E59698EF-ED3E-4A9E-8E46-3B3B19DB03E0}" sibTransId="{226DABDC-207C-450D-A371-A112316E99F8}"/>
    <dgm:cxn modelId="{86392927-4566-4D58-89F2-BCF579D88F16}" type="presOf" srcId="{10F31C0A-325D-4200-991B-50BEFA2BC2A9}" destId="{BC425F82-C564-4145-850D-D88B12087D45}" srcOrd="0" destOrd="0" presId="urn:microsoft.com/office/officeart/2005/8/layout/cycle5"/>
    <dgm:cxn modelId="{55108E28-1818-4D1E-B654-7AE710BC09A8}" srcId="{A2C9CD2D-6D40-4D97-ADC1-C9131B0FABA8}" destId="{F1B7ED9F-1653-47A4-81C8-D89F6731A495}" srcOrd="0" destOrd="0" parTransId="{5968F081-65F0-4D24-B338-75F77085722B}" sibTransId="{3610BDB8-0A9D-4F18-AB39-C06AB44B1AE0}"/>
    <dgm:cxn modelId="{5A5A5C2F-7062-4E60-8403-DF7F34E3FBDE}" type="presOf" srcId="{BB896470-49EA-4FE5-A937-596D0742ED81}" destId="{D74D4506-E4FF-4B3D-AEA0-51BAFE9D5E35}" srcOrd="0" destOrd="0" presId="urn:microsoft.com/office/officeart/2005/8/layout/cycle5"/>
    <dgm:cxn modelId="{30723032-CA05-4EC9-BE4C-DAEBF9A47E52}" type="presOf" srcId="{3610BDB8-0A9D-4F18-AB39-C06AB44B1AE0}" destId="{1B1B0657-FD57-4DFE-B572-E67B9DA0A7DC}" srcOrd="0" destOrd="0" presId="urn:microsoft.com/office/officeart/2005/8/layout/cycle5"/>
    <dgm:cxn modelId="{91D71434-29F0-43E6-98D8-8353B8C90701}" type="presOf" srcId="{63739769-20E9-4FF3-AB6A-FEAF7C5769D6}" destId="{4C2576E5-87D4-4571-8D90-84CF15609416}" srcOrd="0" destOrd="0" presId="urn:microsoft.com/office/officeart/2005/8/layout/cycle5"/>
    <dgm:cxn modelId="{82A63839-1F9B-43AA-A73C-E3CDBF5C2843}" srcId="{A2C9CD2D-6D40-4D97-ADC1-C9131B0FABA8}" destId="{9DB33A3E-59E1-4E1F-BED1-3EE72685C3AD}" srcOrd="5" destOrd="0" parTransId="{D6D8E401-E2DC-4C65-AECF-635EB7679E1E}" sibTransId="{4646112B-7945-4253-A9D8-6EBB7DDA0ADB}"/>
    <dgm:cxn modelId="{1C266866-7C57-4254-8570-D02D5ADD292C}" srcId="{A2C9CD2D-6D40-4D97-ADC1-C9131B0FABA8}" destId="{15AE808C-6652-479B-8CC9-605DF17D643C}" srcOrd="2" destOrd="0" parTransId="{60B90DBE-8F2D-40E2-8A6C-7BDBAB09470A}" sibTransId="{4AB90545-8981-4BD0-AC4F-78D2794E4524}"/>
    <dgm:cxn modelId="{5272BC68-3914-484E-868B-1D0C84C25008}" type="presOf" srcId="{9DB33A3E-59E1-4E1F-BED1-3EE72685C3AD}" destId="{D78F27D5-4D47-4F21-9054-0EC599238BD5}" srcOrd="0" destOrd="0" presId="urn:microsoft.com/office/officeart/2005/8/layout/cycle5"/>
    <dgm:cxn modelId="{B02F286B-854F-4D5A-A71C-0176775D4B99}" type="presOf" srcId="{4646112B-7945-4253-A9D8-6EBB7DDA0ADB}" destId="{D77DAA2A-C499-4264-ACF0-9A9D1B116387}" srcOrd="0" destOrd="0" presId="urn:microsoft.com/office/officeart/2005/8/layout/cycle5"/>
    <dgm:cxn modelId="{7066AF4C-F15B-4D83-81BD-4009A47213FB}" type="presOf" srcId="{68BD2649-98BC-4134-AE7C-9C04EA004029}" destId="{BA118FAF-A63C-4F4E-A3D2-8ACC19F970BB}" srcOrd="0" destOrd="0" presId="urn:microsoft.com/office/officeart/2005/8/layout/cycle5"/>
    <dgm:cxn modelId="{32D7DA6F-C8E2-4E3D-ADAF-E9DDCCBB7BB7}" srcId="{A2C9CD2D-6D40-4D97-ADC1-C9131B0FABA8}" destId="{BB896470-49EA-4FE5-A937-596D0742ED81}" srcOrd="1" destOrd="0" parTransId="{6B3F5596-0760-4C21-A337-49D413C5BCF4}" sibTransId="{1CEBCFD5-D6E2-4744-BA79-C62C5C97D186}"/>
    <dgm:cxn modelId="{056C6D72-EC7D-4553-ABA2-092316E0DE9F}" type="presOf" srcId="{28BDBEDB-AD41-4297-B215-5D0495A85AEB}" destId="{E2B42811-E1BC-46EF-A156-7E3DA1649C02}" srcOrd="0" destOrd="0" presId="urn:microsoft.com/office/officeart/2005/8/layout/cycle5"/>
    <dgm:cxn modelId="{CD578976-2A16-4FCE-AF03-FFB13B600ACF}" type="presOf" srcId="{F1B7ED9F-1653-47A4-81C8-D89F6731A495}" destId="{9DACB8A7-357C-46FF-B36A-6C7239AD33E5}" srcOrd="0" destOrd="0" presId="urn:microsoft.com/office/officeart/2005/8/layout/cycle5"/>
    <dgm:cxn modelId="{358D3159-9BB8-4CA0-9AA9-363690B65795}" type="presOf" srcId="{15AE808C-6652-479B-8CC9-605DF17D643C}" destId="{912C8B50-F823-46F6-AF50-2A78ED42C008}" srcOrd="0" destOrd="0" presId="urn:microsoft.com/office/officeart/2005/8/layout/cycle5"/>
    <dgm:cxn modelId="{FC41EF90-22AF-4B36-9AA3-F9DF598AB4C9}" srcId="{A2C9CD2D-6D40-4D97-ADC1-C9131B0FABA8}" destId="{AFFD0958-2CBD-44C4-81A3-06FBB2A980D0}" srcOrd="3" destOrd="0" parTransId="{5A84C4A0-6C6C-4031-BB6A-1E0DEE107FEE}" sibTransId="{8F9C3C7D-E62F-42B0-9D6F-3B2652B54AD7}"/>
    <dgm:cxn modelId="{006F8193-D478-4D0F-8B92-26BFE50ACBA5}" type="presOf" srcId="{E07566B7-B870-497B-B7F1-4E3F3562D4D7}" destId="{A3EE1C5C-C151-448C-A992-21A605FEF676}" srcOrd="0" destOrd="0" presId="urn:microsoft.com/office/officeart/2005/8/layout/cycle5"/>
    <dgm:cxn modelId="{F0406DA8-28DC-4F01-BA7E-19DB434AC801}" type="presOf" srcId="{A2C9CD2D-6D40-4D97-ADC1-C9131B0FABA8}" destId="{72465B0A-ADBB-4AB2-B274-77D54B895772}" srcOrd="0" destOrd="0" presId="urn:microsoft.com/office/officeart/2005/8/layout/cycle5"/>
    <dgm:cxn modelId="{6EFF1CB6-B57B-449E-A950-AC5C5CDDAC22}" type="presOf" srcId="{8F9C3C7D-E62F-42B0-9D6F-3B2652B54AD7}" destId="{5481651F-B7DE-4468-9944-A6D2E7667697}" srcOrd="0" destOrd="0" presId="urn:microsoft.com/office/officeart/2005/8/layout/cycle5"/>
    <dgm:cxn modelId="{B53F5EB9-440C-4D51-95FA-40A1460502EC}" type="presOf" srcId="{AFFD0958-2CBD-44C4-81A3-06FBB2A980D0}" destId="{7EF4C7F1-0428-47A0-A6F0-43FCCDE64843}" srcOrd="0" destOrd="0" presId="urn:microsoft.com/office/officeart/2005/8/layout/cycle5"/>
    <dgm:cxn modelId="{C6BA7EBA-70E2-47FA-A0C6-63DAF080ED6F}" type="presOf" srcId="{4AB90545-8981-4BD0-AC4F-78D2794E4524}" destId="{E8E74189-5DE2-4278-8E84-7DDC54013D76}" srcOrd="0" destOrd="0" presId="urn:microsoft.com/office/officeart/2005/8/layout/cycle5"/>
    <dgm:cxn modelId="{1C2BC3EF-5FF1-44ED-9634-566B15C5FF5E}" type="presOf" srcId="{1CEBCFD5-D6E2-4744-BA79-C62C5C97D186}" destId="{9AE62945-8786-4D16-93C2-DFA38FEEE3B4}" srcOrd="0" destOrd="0" presId="urn:microsoft.com/office/officeart/2005/8/layout/cycle5"/>
    <dgm:cxn modelId="{A287F0EF-9A85-4E32-934A-22236BAB398F}" type="presOf" srcId="{226DABDC-207C-450D-A371-A112316E99F8}" destId="{BB99242F-F570-4528-AE6D-F3901BA3A9F3}" srcOrd="0" destOrd="0" presId="urn:microsoft.com/office/officeart/2005/8/layout/cycle5"/>
    <dgm:cxn modelId="{2667F71D-8610-4729-9E3D-37405E1BF331}" type="presParOf" srcId="{72465B0A-ADBB-4AB2-B274-77D54B895772}" destId="{9DACB8A7-357C-46FF-B36A-6C7239AD33E5}" srcOrd="0" destOrd="0" presId="urn:microsoft.com/office/officeart/2005/8/layout/cycle5"/>
    <dgm:cxn modelId="{04F680CF-AF2E-4B7A-86DE-51F797CCC44B}" type="presParOf" srcId="{72465B0A-ADBB-4AB2-B274-77D54B895772}" destId="{287C8609-0169-4C17-864C-281CF752E06A}" srcOrd="1" destOrd="0" presId="urn:microsoft.com/office/officeart/2005/8/layout/cycle5"/>
    <dgm:cxn modelId="{905AF8FF-3F99-475F-ACF5-39304342E15E}" type="presParOf" srcId="{72465B0A-ADBB-4AB2-B274-77D54B895772}" destId="{1B1B0657-FD57-4DFE-B572-E67B9DA0A7DC}" srcOrd="2" destOrd="0" presId="urn:microsoft.com/office/officeart/2005/8/layout/cycle5"/>
    <dgm:cxn modelId="{58291C3C-1BDE-4057-8252-D156B5B44B98}" type="presParOf" srcId="{72465B0A-ADBB-4AB2-B274-77D54B895772}" destId="{D74D4506-E4FF-4B3D-AEA0-51BAFE9D5E35}" srcOrd="3" destOrd="0" presId="urn:microsoft.com/office/officeart/2005/8/layout/cycle5"/>
    <dgm:cxn modelId="{A8059724-D476-4521-AA53-94FE6D730F8A}" type="presParOf" srcId="{72465B0A-ADBB-4AB2-B274-77D54B895772}" destId="{75196D45-A7B7-4961-9641-C4C0B2FAD92A}" srcOrd="4" destOrd="0" presId="urn:microsoft.com/office/officeart/2005/8/layout/cycle5"/>
    <dgm:cxn modelId="{B4CA4958-020F-4182-977A-9D6819808C67}" type="presParOf" srcId="{72465B0A-ADBB-4AB2-B274-77D54B895772}" destId="{9AE62945-8786-4D16-93C2-DFA38FEEE3B4}" srcOrd="5" destOrd="0" presId="urn:microsoft.com/office/officeart/2005/8/layout/cycle5"/>
    <dgm:cxn modelId="{3D3E6507-EEB3-42A5-B3F9-2EFA81176078}" type="presParOf" srcId="{72465B0A-ADBB-4AB2-B274-77D54B895772}" destId="{912C8B50-F823-46F6-AF50-2A78ED42C008}" srcOrd="6" destOrd="0" presId="urn:microsoft.com/office/officeart/2005/8/layout/cycle5"/>
    <dgm:cxn modelId="{C4C3C57B-90F2-43CB-B3A7-98145BF5E919}" type="presParOf" srcId="{72465B0A-ADBB-4AB2-B274-77D54B895772}" destId="{DCE904A1-9D74-4103-9776-7E2434FAE13D}" srcOrd="7" destOrd="0" presId="urn:microsoft.com/office/officeart/2005/8/layout/cycle5"/>
    <dgm:cxn modelId="{C9BCE207-CAA6-4804-B316-D09F517DEAE7}" type="presParOf" srcId="{72465B0A-ADBB-4AB2-B274-77D54B895772}" destId="{E8E74189-5DE2-4278-8E84-7DDC54013D76}" srcOrd="8" destOrd="0" presId="urn:microsoft.com/office/officeart/2005/8/layout/cycle5"/>
    <dgm:cxn modelId="{D4644C43-A19D-484C-90DB-8C1EBB3D66F1}" type="presParOf" srcId="{72465B0A-ADBB-4AB2-B274-77D54B895772}" destId="{7EF4C7F1-0428-47A0-A6F0-43FCCDE64843}" srcOrd="9" destOrd="0" presId="urn:microsoft.com/office/officeart/2005/8/layout/cycle5"/>
    <dgm:cxn modelId="{AE2256A1-6C3E-418E-8CEB-F119B643621C}" type="presParOf" srcId="{72465B0A-ADBB-4AB2-B274-77D54B895772}" destId="{D105089C-8CF9-45DF-BEDD-2EF714816F2F}" srcOrd="10" destOrd="0" presId="urn:microsoft.com/office/officeart/2005/8/layout/cycle5"/>
    <dgm:cxn modelId="{DF6A7B57-C4C0-440F-AFAA-7D29972390B9}" type="presParOf" srcId="{72465B0A-ADBB-4AB2-B274-77D54B895772}" destId="{5481651F-B7DE-4468-9944-A6D2E7667697}" srcOrd="11" destOrd="0" presId="urn:microsoft.com/office/officeart/2005/8/layout/cycle5"/>
    <dgm:cxn modelId="{43D65D39-FE42-403E-95AD-3A8CB95FCE2D}" type="presParOf" srcId="{72465B0A-ADBB-4AB2-B274-77D54B895772}" destId="{BC425F82-C564-4145-850D-D88B12087D45}" srcOrd="12" destOrd="0" presId="urn:microsoft.com/office/officeart/2005/8/layout/cycle5"/>
    <dgm:cxn modelId="{47A9ADC1-0B8D-4001-BCB5-E37E10C17BF7}" type="presParOf" srcId="{72465B0A-ADBB-4AB2-B274-77D54B895772}" destId="{E478DC12-C021-42C4-BA9A-5ECD805C187B}" srcOrd="13" destOrd="0" presId="urn:microsoft.com/office/officeart/2005/8/layout/cycle5"/>
    <dgm:cxn modelId="{31360DE9-F13B-4709-B248-C9573E1A63D0}" type="presParOf" srcId="{72465B0A-ADBB-4AB2-B274-77D54B895772}" destId="{A3EE1C5C-C151-448C-A992-21A605FEF676}" srcOrd="14" destOrd="0" presId="urn:microsoft.com/office/officeart/2005/8/layout/cycle5"/>
    <dgm:cxn modelId="{DC000A4F-AD12-47F8-960D-198C9FCD4D07}" type="presParOf" srcId="{72465B0A-ADBB-4AB2-B274-77D54B895772}" destId="{D78F27D5-4D47-4F21-9054-0EC599238BD5}" srcOrd="15" destOrd="0" presId="urn:microsoft.com/office/officeart/2005/8/layout/cycle5"/>
    <dgm:cxn modelId="{305E9C16-D66E-4845-A07D-45A1CC81002C}" type="presParOf" srcId="{72465B0A-ADBB-4AB2-B274-77D54B895772}" destId="{F6BF4DC3-B647-4139-A4D5-8CE28F72ABBC}" srcOrd="16" destOrd="0" presId="urn:microsoft.com/office/officeart/2005/8/layout/cycle5"/>
    <dgm:cxn modelId="{1142814E-6915-4D3B-934C-95387BC9C363}" type="presParOf" srcId="{72465B0A-ADBB-4AB2-B274-77D54B895772}" destId="{D77DAA2A-C499-4264-ACF0-9A9D1B116387}" srcOrd="17" destOrd="0" presId="urn:microsoft.com/office/officeart/2005/8/layout/cycle5"/>
    <dgm:cxn modelId="{50D8EFB9-C84A-47E8-AD39-787AC80389B6}" type="presParOf" srcId="{72465B0A-ADBB-4AB2-B274-77D54B895772}" destId="{BA118FAF-A63C-4F4E-A3D2-8ACC19F970BB}" srcOrd="18" destOrd="0" presId="urn:microsoft.com/office/officeart/2005/8/layout/cycle5"/>
    <dgm:cxn modelId="{E61F9F87-273D-4BD2-90D2-04D09E1D1342}" type="presParOf" srcId="{72465B0A-ADBB-4AB2-B274-77D54B895772}" destId="{1DC162B9-D1AC-40BD-9406-030A3F258469}" srcOrd="19" destOrd="0" presId="urn:microsoft.com/office/officeart/2005/8/layout/cycle5"/>
    <dgm:cxn modelId="{85885111-D6A4-454E-99BF-0A552A694CA6}" type="presParOf" srcId="{72465B0A-ADBB-4AB2-B274-77D54B895772}" destId="{BB99242F-F570-4528-AE6D-F3901BA3A9F3}" srcOrd="20" destOrd="0" presId="urn:microsoft.com/office/officeart/2005/8/layout/cycle5"/>
    <dgm:cxn modelId="{7EEE2E0D-ABE6-4805-BFE1-70F54A01F000}" type="presParOf" srcId="{72465B0A-ADBB-4AB2-B274-77D54B895772}" destId="{4C2576E5-87D4-4571-8D90-84CF15609416}" srcOrd="21" destOrd="0" presId="urn:microsoft.com/office/officeart/2005/8/layout/cycle5"/>
    <dgm:cxn modelId="{10FE427F-A2C4-4C4F-82BE-933BEB66AAC9}" type="presParOf" srcId="{72465B0A-ADBB-4AB2-B274-77D54B895772}" destId="{6F0C7E98-CD64-4782-9BCE-0C481AF2F937}" srcOrd="22" destOrd="0" presId="urn:microsoft.com/office/officeart/2005/8/layout/cycle5"/>
    <dgm:cxn modelId="{20782912-841D-4142-9260-6CB66C518EF6}" type="presParOf" srcId="{72465B0A-ADBB-4AB2-B274-77D54B895772}" destId="{E2B42811-E1BC-46EF-A156-7E3DA1649C02}" srcOrd="23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57FFD21-D24A-484A-BBDC-D6900AFCBB20}" type="doc">
      <dgm:prSet loTypeId="urn:microsoft.com/office/officeart/2005/8/layout/orgChart1" loCatId="hierarchy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GB"/>
        </a:p>
      </dgm:t>
    </dgm:pt>
    <dgm:pt modelId="{A219169B-AE2F-4F50-B6F3-6159F520190A}">
      <dgm:prSet phldrT="[Text]" custT="1"/>
      <dgm:spPr/>
      <dgm:t>
        <a:bodyPr/>
        <a:lstStyle/>
        <a:p>
          <a:r>
            <a:rPr lang="en-GB" sz="1800" b="1" dirty="0"/>
            <a:t>Your Project Approach</a:t>
          </a:r>
        </a:p>
      </dgm:t>
    </dgm:pt>
    <dgm:pt modelId="{2A98C910-5ABA-4BDB-9059-336FFF2E628B}" type="parTrans" cxnId="{A4333347-19BA-4BF2-B43D-412756865ADB}">
      <dgm:prSet/>
      <dgm:spPr/>
      <dgm:t>
        <a:bodyPr/>
        <a:lstStyle/>
        <a:p>
          <a:endParaRPr lang="en-GB"/>
        </a:p>
      </dgm:t>
    </dgm:pt>
    <dgm:pt modelId="{FE81B769-D328-4F5A-BE7E-E97E1BB7EA3C}" type="sibTrans" cxnId="{A4333347-19BA-4BF2-B43D-412756865ADB}">
      <dgm:prSet/>
      <dgm:spPr/>
      <dgm:t>
        <a:bodyPr/>
        <a:lstStyle/>
        <a:p>
          <a:endParaRPr lang="en-GB"/>
        </a:p>
      </dgm:t>
    </dgm:pt>
    <dgm:pt modelId="{3165E16D-F80C-4943-B572-AE61ED2F25AC}">
      <dgm:prSet phldrT="[Text]"/>
      <dgm:spPr>
        <a:solidFill>
          <a:srgbClr val="FFFF00"/>
        </a:solidFill>
        <a:ln>
          <a:solidFill>
            <a:schemeClr val="tx1"/>
          </a:solidFill>
        </a:ln>
      </dgm:spPr>
      <dgm:t>
        <a:bodyPr/>
        <a:lstStyle/>
        <a:p>
          <a:r>
            <a:rPr lang="en-GB" dirty="0">
              <a:solidFill>
                <a:schemeClr val="tx1"/>
              </a:solidFill>
            </a:rPr>
            <a:t>SDLC Approach</a:t>
          </a:r>
        </a:p>
      </dgm:t>
    </dgm:pt>
    <dgm:pt modelId="{1FEAC702-2C41-4531-9B7A-91B13452BECD}" type="parTrans" cxnId="{A34EA7E2-2C34-478A-8F88-65EAE90853CC}">
      <dgm:prSet/>
      <dgm:spPr/>
      <dgm:t>
        <a:bodyPr/>
        <a:lstStyle/>
        <a:p>
          <a:endParaRPr lang="en-GB"/>
        </a:p>
      </dgm:t>
    </dgm:pt>
    <dgm:pt modelId="{C7FD0543-2D9A-45E3-B930-C864CD49232A}" type="sibTrans" cxnId="{A34EA7E2-2C34-478A-8F88-65EAE90853CC}">
      <dgm:prSet/>
      <dgm:spPr/>
      <dgm:t>
        <a:bodyPr/>
        <a:lstStyle/>
        <a:p>
          <a:endParaRPr lang="en-GB"/>
        </a:p>
      </dgm:t>
    </dgm:pt>
    <dgm:pt modelId="{D261D79A-68B4-4D62-964F-7694182FA88D}">
      <dgm:prSet phldrT="[Text]"/>
      <dgm:spPr/>
      <dgm:t>
        <a:bodyPr/>
        <a:lstStyle/>
        <a:p>
          <a:r>
            <a:rPr lang="en-GB" dirty="0"/>
            <a:t>Field Research</a:t>
          </a:r>
        </a:p>
      </dgm:t>
    </dgm:pt>
    <dgm:pt modelId="{6E933F28-9932-45D8-90F5-652AF99C41AE}" type="parTrans" cxnId="{7DAEDACD-8E2D-4B42-ABD0-AD93C66A67E1}">
      <dgm:prSet/>
      <dgm:spPr/>
      <dgm:t>
        <a:bodyPr/>
        <a:lstStyle/>
        <a:p>
          <a:endParaRPr lang="en-GB"/>
        </a:p>
      </dgm:t>
    </dgm:pt>
    <dgm:pt modelId="{96640E5E-B00B-47B7-A905-0CB12D62FA35}" type="sibTrans" cxnId="{7DAEDACD-8E2D-4B42-ABD0-AD93C66A67E1}">
      <dgm:prSet/>
      <dgm:spPr/>
      <dgm:t>
        <a:bodyPr/>
        <a:lstStyle/>
        <a:p>
          <a:endParaRPr lang="en-GB"/>
        </a:p>
      </dgm:t>
    </dgm:pt>
    <dgm:pt modelId="{FC6DEF4B-A605-4F9B-B056-DC18CBA0F5FB}">
      <dgm:prSet phldrT="[Text]"/>
      <dgm:spPr>
        <a:solidFill>
          <a:srgbClr val="FFFF00"/>
        </a:solidFill>
        <a:ln>
          <a:solidFill>
            <a:schemeClr val="tx1"/>
          </a:solidFill>
        </a:ln>
      </dgm:spPr>
      <dgm:t>
        <a:bodyPr/>
        <a:lstStyle/>
        <a:p>
          <a:r>
            <a:rPr lang="en-GB" dirty="0">
              <a:solidFill>
                <a:schemeClr val="tx1"/>
              </a:solidFill>
            </a:rPr>
            <a:t>SSADM, Agile, Waterfall…etc</a:t>
          </a:r>
        </a:p>
      </dgm:t>
    </dgm:pt>
    <dgm:pt modelId="{8284151A-C276-4668-823D-B97BB9228E41}" type="parTrans" cxnId="{818784D9-4EBF-44E5-93A3-6CA9FD3B81B9}">
      <dgm:prSet/>
      <dgm:spPr/>
      <dgm:t>
        <a:bodyPr/>
        <a:lstStyle/>
        <a:p>
          <a:endParaRPr lang="en-GB"/>
        </a:p>
      </dgm:t>
    </dgm:pt>
    <dgm:pt modelId="{C3CA9E23-8F0E-4187-B7D8-F93D91305EC6}" type="sibTrans" cxnId="{818784D9-4EBF-44E5-93A3-6CA9FD3B81B9}">
      <dgm:prSet/>
      <dgm:spPr/>
      <dgm:t>
        <a:bodyPr/>
        <a:lstStyle/>
        <a:p>
          <a:endParaRPr lang="en-GB"/>
        </a:p>
      </dgm:t>
    </dgm:pt>
    <dgm:pt modelId="{CF26DF82-0C6D-4013-B702-AD2E74B94819}">
      <dgm:prSet phldrT="[Text]"/>
      <dgm:spPr/>
      <dgm:t>
        <a:bodyPr/>
        <a:lstStyle/>
        <a:p>
          <a:r>
            <a:rPr lang="en-GB" dirty="0"/>
            <a:t>Kanban, Scrum, Gantt chart…etc</a:t>
          </a:r>
        </a:p>
      </dgm:t>
    </dgm:pt>
    <dgm:pt modelId="{25FC02E0-EDF5-41EF-B372-C6EFB14F639B}" type="parTrans" cxnId="{A273969B-7A54-4962-B271-1C429108B2C0}">
      <dgm:prSet/>
      <dgm:spPr/>
      <dgm:t>
        <a:bodyPr/>
        <a:lstStyle/>
        <a:p>
          <a:endParaRPr lang="en-GB"/>
        </a:p>
      </dgm:t>
    </dgm:pt>
    <dgm:pt modelId="{B8679F27-072C-4BEE-A8E1-86E719D817A8}" type="sibTrans" cxnId="{A273969B-7A54-4962-B271-1C429108B2C0}">
      <dgm:prSet/>
      <dgm:spPr/>
      <dgm:t>
        <a:bodyPr/>
        <a:lstStyle/>
        <a:p>
          <a:endParaRPr lang="en-GB"/>
        </a:p>
      </dgm:t>
    </dgm:pt>
    <dgm:pt modelId="{3377243D-E7AC-4F2B-83BE-98DD559F8F5E}">
      <dgm:prSet phldrT="[Text]"/>
      <dgm:spPr/>
      <dgm:t>
        <a:bodyPr/>
        <a:lstStyle/>
        <a:p>
          <a:r>
            <a:rPr lang="en-GB" dirty="0"/>
            <a:t>Quantitative</a:t>
          </a:r>
        </a:p>
      </dgm:t>
    </dgm:pt>
    <dgm:pt modelId="{C9B214FE-31BC-409F-87EA-629CFCC18287}" type="parTrans" cxnId="{4858A39E-357B-42C5-9035-C7457406CF50}">
      <dgm:prSet/>
      <dgm:spPr/>
      <dgm:t>
        <a:bodyPr/>
        <a:lstStyle/>
        <a:p>
          <a:endParaRPr lang="en-GB"/>
        </a:p>
      </dgm:t>
    </dgm:pt>
    <dgm:pt modelId="{084AE076-FF41-4E2C-A046-22B943A19079}" type="sibTrans" cxnId="{4858A39E-357B-42C5-9035-C7457406CF50}">
      <dgm:prSet/>
      <dgm:spPr/>
      <dgm:t>
        <a:bodyPr/>
        <a:lstStyle/>
        <a:p>
          <a:endParaRPr lang="en-GB"/>
        </a:p>
      </dgm:t>
    </dgm:pt>
    <dgm:pt modelId="{0266637F-1548-45D2-9478-DC8D1967B3DB}">
      <dgm:prSet phldrT="[Text]"/>
      <dgm:spPr/>
      <dgm:t>
        <a:bodyPr/>
        <a:lstStyle/>
        <a:p>
          <a:r>
            <a:rPr lang="en-GB" dirty="0"/>
            <a:t>Qualitative</a:t>
          </a:r>
        </a:p>
      </dgm:t>
    </dgm:pt>
    <dgm:pt modelId="{25518C61-279E-40A3-8765-E48F0C9A5175}" type="parTrans" cxnId="{BA73CB6A-F152-4000-8941-D9C8F23A2A18}">
      <dgm:prSet/>
      <dgm:spPr/>
      <dgm:t>
        <a:bodyPr/>
        <a:lstStyle/>
        <a:p>
          <a:endParaRPr lang="en-GB"/>
        </a:p>
      </dgm:t>
    </dgm:pt>
    <dgm:pt modelId="{698A849D-1D05-42E9-AF8A-A6F312B8C80B}" type="sibTrans" cxnId="{BA73CB6A-F152-4000-8941-D9C8F23A2A18}">
      <dgm:prSet/>
      <dgm:spPr/>
      <dgm:t>
        <a:bodyPr/>
        <a:lstStyle/>
        <a:p>
          <a:endParaRPr lang="en-GB"/>
        </a:p>
      </dgm:t>
    </dgm:pt>
    <dgm:pt modelId="{BA81206E-E5B7-430C-A142-4A54E39ECA5B}">
      <dgm:prSet phldrT="[Text]"/>
      <dgm:spPr/>
      <dgm:t>
        <a:bodyPr/>
        <a:lstStyle/>
        <a:p>
          <a:r>
            <a:rPr lang="en-GB" dirty="0"/>
            <a:t>Surveys, Questionnaires, datasets…</a:t>
          </a:r>
        </a:p>
      </dgm:t>
    </dgm:pt>
    <dgm:pt modelId="{258326EF-BBFC-4D89-8763-10E9EF3BA8CC}" type="parTrans" cxnId="{BAF65294-279E-40E8-AA4B-2DECBD9FD68B}">
      <dgm:prSet/>
      <dgm:spPr/>
      <dgm:t>
        <a:bodyPr/>
        <a:lstStyle/>
        <a:p>
          <a:endParaRPr lang="en-GB"/>
        </a:p>
      </dgm:t>
    </dgm:pt>
    <dgm:pt modelId="{F1FB442E-3FF4-46BF-8FFC-951C10551CBA}" type="sibTrans" cxnId="{BAF65294-279E-40E8-AA4B-2DECBD9FD68B}">
      <dgm:prSet/>
      <dgm:spPr/>
      <dgm:t>
        <a:bodyPr/>
        <a:lstStyle/>
        <a:p>
          <a:endParaRPr lang="en-GB"/>
        </a:p>
      </dgm:t>
    </dgm:pt>
    <dgm:pt modelId="{D9BC4CFF-751C-4088-B320-3E2C58D49906}">
      <dgm:prSet phldrT="[Text]"/>
      <dgm:spPr/>
      <dgm:t>
        <a:bodyPr/>
        <a:lstStyle/>
        <a:p>
          <a:r>
            <a:rPr lang="en-GB" dirty="0"/>
            <a:t>Interviews, focus groups, Text analysis…etc</a:t>
          </a:r>
        </a:p>
      </dgm:t>
    </dgm:pt>
    <dgm:pt modelId="{C888379C-4CD6-46AE-9232-7C555A3D280B}" type="parTrans" cxnId="{65CD252E-763C-4E0F-851E-2AE11C22823C}">
      <dgm:prSet/>
      <dgm:spPr/>
      <dgm:t>
        <a:bodyPr/>
        <a:lstStyle/>
        <a:p>
          <a:endParaRPr lang="en-GB"/>
        </a:p>
      </dgm:t>
    </dgm:pt>
    <dgm:pt modelId="{9690ADC1-4A29-44B7-B549-CF20F3BAF61A}" type="sibTrans" cxnId="{65CD252E-763C-4E0F-851E-2AE11C22823C}">
      <dgm:prSet/>
      <dgm:spPr/>
      <dgm:t>
        <a:bodyPr/>
        <a:lstStyle/>
        <a:p>
          <a:endParaRPr lang="en-GB"/>
        </a:p>
      </dgm:t>
    </dgm:pt>
    <dgm:pt modelId="{9A4AB3E2-D2AC-4D3F-9645-E1283208925B}" type="pres">
      <dgm:prSet presAssocID="{157FFD21-D24A-484A-BBDC-D6900AFCBB2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AFC131CE-E583-45A9-A449-30C86865CC3A}" type="pres">
      <dgm:prSet presAssocID="{A219169B-AE2F-4F50-B6F3-6159F520190A}" presName="hierRoot1" presStyleCnt="0">
        <dgm:presLayoutVars>
          <dgm:hierBranch val="init"/>
        </dgm:presLayoutVars>
      </dgm:prSet>
      <dgm:spPr/>
    </dgm:pt>
    <dgm:pt modelId="{1AC3D6EF-24A0-4B48-8ACA-421350BDE131}" type="pres">
      <dgm:prSet presAssocID="{A219169B-AE2F-4F50-B6F3-6159F520190A}" presName="rootComposite1" presStyleCnt="0"/>
      <dgm:spPr/>
    </dgm:pt>
    <dgm:pt modelId="{ADF4F902-5E7D-4992-AD64-617D0B9D7F91}" type="pres">
      <dgm:prSet presAssocID="{A219169B-AE2F-4F50-B6F3-6159F520190A}" presName="rootText1" presStyleLbl="node0" presStyleIdx="0" presStyleCnt="1">
        <dgm:presLayoutVars>
          <dgm:chPref val="3"/>
        </dgm:presLayoutVars>
      </dgm:prSet>
      <dgm:spPr/>
    </dgm:pt>
    <dgm:pt modelId="{2AF56341-F45C-4BE8-82A5-8696654AB9C0}" type="pres">
      <dgm:prSet presAssocID="{A219169B-AE2F-4F50-B6F3-6159F520190A}" presName="rootConnector1" presStyleLbl="node1" presStyleIdx="0" presStyleCnt="0"/>
      <dgm:spPr/>
    </dgm:pt>
    <dgm:pt modelId="{00B9DFF6-7B4D-4E34-AC2B-16D7EF44CB3F}" type="pres">
      <dgm:prSet presAssocID="{A219169B-AE2F-4F50-B6F3-6159F520190A}" presName="hierChild2" presStyleCnt="0"/>
      <dgm:spPr/>
    </dgm:pt>
    <dgm:pt modelId="{C1FA120E-A23D-41E4-8B20-62D5EC8D37C2}" type="pres">
      <dgm:prSet presAssocID="{1FEAC702-2C41-4531-9B7A-91B13452BECD}" presName="Name37" presStyleLbl="parChTrans1D2" presStyleIdx="0" presStyleCnt="2"/>
      <dgm:spPr/>
    </dgm:pt>
    <dgm:pt modelId="{32FF5B19-DC9F-4516-9867-A1D27C50A792}" type="pres">
      <dgm:prSet presAssocID="{3165E16D-F80C-4943-B572-AE61ED2F25AC}" presName="hierRoot2" presStyleCnt="0">
        <dgm:presLayoutVars>
          <dgm:hierBranch val="init"/>
        </dgm:presLayoutVars>
      </dgm:prSet>
      <dgm:spPr/>
    </dgm:pt>
    <dgm:pt modelId="{53A289C1-8B10-4D15-AEF0-A1AE4A955529}" type="pres">
      <dgm:prSet presAssocID="{3165E16D-F80C-4943-B572-AE61ED2F25AC}" presName="rootComposite" presStyleCnt="0"/>
      <dgm:spPr/>
    </dgm:pt>
    <dgm:pt modelId="{D0A1F7E4-ACFF-4B5F-94E7-346B607BE87E}" type="pres">
      <dgm:prSet presAssocID="{3165E16D-F80C-4943-B572-AE61ED2F25AC}" presName="rootText" presStyleLbl="node2" presStyleIdx="0" presStyleCnt="2">
        <dgm:presLayoutVars>
          <dgm:chPref val="3"/>
        </dgm:presLayoutVars>
      </dgm:prSet>
      <dgm:spPr/>
    </dgm:pt>
    <dgm:pt modelId="{B01C2A1E-4319-46EC-9FE3-4E49BDB12708}" type="pres">
      <dgm:prSet presAssocID="{3165E16D-F80C-4943-B572-AE61ED2F25AC}" presName="rootConnector" presStyleLbl="node2" presStyleIdx="0" presStyleCnt="2"/>
      <dgm:spPr/>
    </dgm:pt>
    <dgm:pt modelId="{AC424CD9-3FA9-4073-8A06-61DEEA234F5D}" type="pres">
      <dgm:prSet presAssocID="{3165E16D-F80C-4943-B572-AE61ED2F25AC}" presName="hierChild4" presStyleCnt="0"/>
      <dgm:spPr/>
    </dgm:pt>
    <dgm:pt modelId="{D2A7DEF8-3564-415F-94AD-DD2B044081F8}" type="pres">
      <dgm:prSet presAssocID="{8284151A-C276-4668-823D-B97BB9228E41}" presName="Name37" presStyleLbl="parChTrans1D3" presStyleIdx="0" presStyleCnt="3"/>
      <dgm:spPr/>
    </dgm:pt>
    <dgm:pt modelId="{B661221E-B58D-45DE-AE21-C1474199FD12}" type="pres">
      <dgm:prSet presAssocID="{FC6DEF4B-A605-4F9B-B056-DC18CBA0F5FB}" presName="hierRoot2" presStyleCnt="0">
        <dgm:presLayoutVars>
          <dgm:hierBranch val="init"/>
        </dgm:presLayoutVars>
      </dgm:prSet>
      <dgm:spPr/>
    </dgm:pt>
    <dgm:pt modelId="{C1213D0A-83E1-4329-8089-A82AB7271258}" type="pres">
      <dgm:prSet presAssocID="{FC6DEF4B-A605-4F9B-B056-DC18CBA0F5FB}" presName="rootComposite" presStyleCnt="0"/>
      <dgm:spPr/>
    </dgm:pt>
    <dgm:pt modelId="{84A64D24-EC7E-46CB-8F0C-86DC5F97B002}" type="pres">
      <dgm:prSet presAssocID="{FC6DEF4B-A605-4F9B-B056-DC18CBA0F5FB}" presName="rootText" presStyleLbl="node3" presStyleIdx="0" presStyleCnt="3">
        <dgm:presLayoutVars>
          <dgm:chPref val="3"/>
        </dgm:presLayoutVars>
      </dgm:prSet>
      <dgm:spPr/>
    </dgm:pt>
    <dgm:pt modelId="{ACCEB5E4-F092-43AC-8ABE-932416A5C6B9}" type="pres">
      <dgm:prSet presAssocID="{FC6DEF4B-A605-4F9B-B056-DC18CBA0F5FB}" presName="rootConnector" presStyleLbl="node3" presStyleIdx="0" presStyleCnt="3"/>
      <dgm:spPr/>
    </dgm:pt>
    <dgm:pt modelId="{19EA03B1-3042-47F1-B6DC-99A9D17F1053}" type="pres">
      <dgm:prSet presAssocID="{FC6DEF4B-A605-4F9B-B056-DC18CBA0F5FB}" presName="hierChild4" presStyleCnt="0"/>
      <dgm:spPr/>
    </dgm:pt>
    <dgm:pt modelId="{DF30A3EB-8EB5-4726-8353-CE9202968261}" type="pres">
      <dgm:prSet presAssocID="{25FC02E0-EDF5-41EF-B372-C6EFB14F639B}" presName="Name37" presStyleLbl="parChTrans1D4" presStyleIdx="0" presStyleCnt="3"/>
      <dgm:spPr/>
    </dgm:pt>
    <dgm:pt modelId="{5E72AA77-3C36-4FC2-AC0C-4BC23F9D66E4}" type="pres">
      <dgm:prSet presAssocID="{CF26DF82-0C6D-4013-B702-AD2E74B94819}" presName="hierRoot2" presStyleCnt="0">
        <dgm:presLayoutVars>
          <dgm:hierBranch val="init"/>
        </dgm:presLayoutVars>
      </dgm:prSet>
      <dgm:spPr/>
    </dgm:pt>
    <dgm:pt modelId="{45D79A6E-09B0-4D36-957B-048EDBFAE168}" type="pres">
      <dgm:prSet presAssocID="{CF26DF82-0C6D-4013-B702-AD2E74B94819}" presName="rootComposite" presStyleCnt="0"/>
      <dgm:spPr/>
    </dgm:pt>
    <dgm:pt modelId="{BFC2F221-982E-429C-B115-7082062A7385}" type="pres">
      <dgm:prSet presAssocID="{CF26DF82-0C6D-4013-B702-AD2E74B94819}" presName="rootText" presStyleLbl="node4" presStyleIdx="0" presStyleCnt="3">
        <dgm:presLayoutVars>
          <dgm:chPref val="3"/>
        </dgm:presLayoutVars>
      </dgm:prSet>
      <dgm:spPr/>
    </dgm:pt>
    <dgm:pt modelId="{841CDE78-46BC-4C5A-8A89-159BD7A8DE0D}" type="pres">
      <dgm:prSet presAssocID="{CF26DF82-0C6D-4013-B702-AD2E74B94819}" presName="rootConnector" presStyleLbl="node4" presStyleIdx="0" presStyleCnt="3"/>
      <dgm:spPr/>
    </dgm:pt>
    <dgm:pt modelId="{A011B81C-C2C8-4C91-B4D8-A276DB21068B}" type="pres">
      <dgm:prSet presAssocID="{CF26DF82-0C6D-4013-B702-AD2E74B94819}" presName="hierChild4" presStyleCnt="0"/>
      <dgm:spPr/>
    </dgm:pt>
    <dgm:pt modelId="{3D518608-99E5-4DB9-94F9-53BE5067FB5A}" type="pres">
      <dgm:prSet presAssocID="{CF26DF82-0C6D-4013-B702-AD2E74B94819}" presName="hierChild5" presStyleCnt="0"/>
      <dgm:spPr/>
    </dgm:pt>
    <dgm:pt modelId="{C6C8A91B-28D4-4356-849D-A79167A859CE}" type="pres">
      <dgm:prSet presAssocID="{FC6DEF4B-A605-4F9B-B056-DC18CBA0F5FB}" presName="hierChild5" presStyleCnt="0"/>
      <dgm:spPr/>
    </dgm:pt>
    <dgm:pt modelId="{0F08A8E5-7205-4F73-9774-AB37AF04A197}" type="pres">
      <dgm:prSet presAssocID="{3165E16D-F80C-4943-B572-AE61ED2F25AC}" presName="hierChild5" presStyleCnt="0"/>
      <dgm:spPr/>
    </dgm:pt>
    <dgm:pt modelId="{CFC12954-82C3-4F36-9B43-77A1D9619277}" type="pres">
      <dgm:prSet presAssocID="{6E933F28-9932-45D8-90F5-652AF99C41AE}" presName="Name37" presStyleLbl="parChTrans1D2" presStyleIdx="1" presStyleCnt="2"/>
      <dgm:spPr/>
    </dgm:pt>
    <dgm:pt modelId="{E3AF51AA-6608-4AA1-B9C1-E4E369472EFB}" type="pres">
      <dgm:prSet presAssocID="{D261D79A-68B4-4D62-964F-7694182FA88D}" presName="hierRoot2" presStyleCnt="0">
        <dgm:presLayoutVars>
          <dgm:hierBranch val="init"/>
        </dgm:presLayoutVars>
      </dgm:prSet>
      <dgm:spPr/>
    </dgm:pt>
    <dgm:pt modelId="{307209FA-23D8-477A-BE10-A45C7FA58F94}" type="pres">
      <dgm:prSet presAssocID="{D261D79A-68B4-4D62-964F-7694182FA88D}" presName="rootComposite" presStyleCnt="0"/>
      <dgm:spPr/>
    </dgm:pt>
    <dgm:pt modelId="{3FEEEB27-225B-4420-9364-7497A6D5A381}" type="pres">
      <dgm:prSet presAssocID="{D261D79A-68B4-4D62-964F-7694182FA88D}" presName="rootText" presStyleLbl="node2" presStyleIdx="1" presStyleCnt="2">
        <dgm:presLayoutVars>
          <dgm:chPref val="3"/>
        </dgm:presLayoutVars>
      </dgm:prSet>
      <dgm:spPr/>
    </dgm:pt>
    <dgm:pt modelId="{D6F846AC-0D7F-4CD4-BEAB-3CF87D1F10A7}" type="pres">
      <dgm:prSet presAssocID="{D261D79A-68B4-4D62-964F-7694182FA88D}" presName="rootConnector" presStyleLbl="node2" presStyleIdx="1" presStyleCnt="2"/>
      <dgm:spPr/>
    </dgm:pt>
    <dgm:pt modelId="{E579E8FA-8765-4550-8FE5-724CFB2B27B9}" type="pres">
      <dgm:prSet presAssocID="{D261D79A-68B4-4D62-964F-7694182FA88D}" presName="hierChild4" presStyleCnt="0"/>
      <dgm:spPr/>
    </dgm:pt>
    <dgm:pt modelId="{095A3FB7-5A1E-439E-8589-895165EF79DA}" type="pres">
      <dgm:prSet presAssocID="{C9B214FE-31BC-409F-87EA-629CFCC18287}" presName="Name37" presStyleLbl="parChTrans1D3" presStyleIdx="1" presStyleCnt="3"/>
      <dgm:spPr/>
    </dgm:pt>
    <dgm:pt modelId="{7B4CA20E-A2AE-417C-9222-AFF99981ACA8}" type="pres">
      <dgm:prSet presAssocID="{3377243D-E7AC-4F2B-83BE-98DD559F8F5E}" presName="hierRoot2" presStyleCnt="0">
        <dgm:presLayoutVars>
          <dgm:hierBranch val="init"/>
        </dgm:presLayoutVars>
      </dgm:prSet>
      <dgm:spPr/>
    </dgm:pt>
    <dgm:pt modelId="{F310F577-D297-432C-8007-EB6FC0333EAD}" type="pres">
      <dgm:prSet presAssocID="{3377243D-E7AC-4F2B-83BE-98DD559F8F5E}" presName="rootComposite" presStyleCnt="0"/>
      <dgm:spPr/>
    </dgm:pt>
    <dgm:pt modelId="{C42B1DF0-652D-49B4-B5FD-783123678FE2}" type="pres">
      <dgm:prSet presAssocID="{3377243D-E7AC-4F2B-83BE-98DD559F8F5E}" presName="rootText" presStyleLbl="node3" presStyleIdx="1" presStyleCnt="3">
        <dgm:presLayoutVars>
          <dgm:chPref val="3"/>
        </dgm:presLayoutVars>
      </dgm:prSet>
      <dgm:spPr/>
    </dgm:pt>
    <dgm:pt modelId="{DBCAA885-AE8E-43F9-A241-6B3145AB8711}" type="pres">
      <dgm:prSet presAssocID="{3377243D-E7AC-4F2B-83BE-98DD559F8F5E}" presName="rootConnector" presStyleLbl="node3" presStyleIdx="1" presStyleCnt="3"/>
      <dgm:spPr/>
    </dgm:pt>
    <dgm:pt modelId="{5420D66C-F40D-4BD0-BACB-6E9ADE298A1B}" type="pres">
      <dgm:prSet presAssocID="{3377243D-E7AC-4F2B-83BE-98DD559F8F5E}" presName="hierChild4" presStyleCnt="0"/>
      <dgm:spPr/>
    </dgm:pt>
    <dgm:pt modelId="{C868EFC4-AD10-4924-940B-D105F3E54096}" type="pres">
      <dgm:prSet presAssocID="{258326EF-BBFC-4D89-8763-10E9EF3BA8CC}" presName="Name37" presStyleLbl="parChTrans1D4" presStyleIdx="1" presStyleCnt="3"/>
      <dgm:spPr/>
    </dgm:pt>
    <dgm:pt modelId="{86AABA14-20A8-4367-9C78-D77DBA5A8947}" type="pres">
      <dgm:prSet presAssocID="{BA81206E-E5B7-430C-A142-4A54E39ECA5B}" presName="hierRoot2" presStyleCnt="0">
        <dgm:presLayoutVars>
          <dgm:hierBranch val="init"/>
        </dgm:presLayoutVars>
      </dgm:prSet>
      <dgm:spPr/>
    </dgm:pt>
    <dgm:pt modelId="{62A94DB2-EE7C-4305-889A-1D5DE90B74C3}" type="pres">
      <dgm:prSet presAssocID="{BA81206E-E5B7-430C-A142-4A54E39ECA5B}" presName="rootComposite" presStyleCnt="0"/>
      <dgm:spPr/>
    </dgm:pt>
    <dgm:pt modelId="{7FC77439-6FB2-4AFD-BE04-10BB6F991733}" type="pres">
      <dgm:prSet presAssocID="{BA81206E-E5B7-430C-A142-4A54E39ECA5B}" presName="rootText" presStyleLbl="node4" presStyleIdx="1" presStyleCnt="3">
        <dgm:presLayoutVars>
          <dgm:chPref val="3"/>
        </dgm:presLayoutVars>
      </dgm:prSet>
      <dgm:spPr/>
    </dgm:pt>
    <dgm:pt modelId="{34C64E6A-9DFF-4F5C-AC98-B39C8CDDBB6F}" type="pres">
      <dgm:prSet presAssocID="{BA81206E-E5B7-430C-A142-4A54E39ECA5B}" presName="rootConnector" presStyleLbl="node4" presStyleIdx="1" presStyleCnt="3"/>
      <dgm:spPr/>
    </dgm:pt>
    <dgm:pt modelId="{D02B14FD-C7C5-42ED-9BA8-460969F804C5}" type="pres">
      <dgm:prSet presAssocID="{BA81206E-E5B7-430C-A142-4A54E39ECA5B}" presName="hierChild4" presStyleCnt="0"/>
      <dgm:spPr/>
    </dgm:pt>
    <dgm:pt modelId="{50D804F8-9F73-4FC3-B773-2F7C0ED03430}" type="pres">
      <dgm:prSet presAssocID="{BA81206E-E5B7-430C-A142-4A54E39ECA5B}" presName="hierChild5" presStyleCnt="0"/>
      <dgm:spPr/>
    </dgm:pt>
    <dgm:pt modelId="{70021907-CE60-4A9C-85EB-7A1639D051A5}" type="pres">
      <dgm:prSet presAssocID="{3377243D-E7AC-4F2B-83BE-98DD559F8F5E}" presName="hierChild5" presStyleCnt="0"/>
      <dgm:spPr/>
    </dgm:pt>
    <dgm:pt modelId="{45AFAB5A-FF72-4E46-AB2A-125A18E365C7}" type="pres">
      <dgm:prSet presAssocID="{25518C61-279E-40A3-8765-E48F0C9A5175}" presName="Name37" presStyleLbl="parChTrans1D3" presStyleIdx="2" presStyleCnt="3"/>
      <dgm:spPr/>
    </dgm:pt>
    <dgm:pt modelId="{933F4A8E-8DDD-4097-9EC1-81D51AE5A678}" type="pres">
      <dgm:prSet presAssocID="{0266637F-1548-45D2-9478-DC8D1967B3DB}" presName="hierRoot2" presStyleCnt="0">
        <dgm:presLayoutVars>
          <dgm:hierBranch val="init"/>
        </dgm:presLayoutVars>
      </dgm:prSet>
      <dgm:spPr/>
    </dgm:pt>
    <dgm:pt modelId="{0B473CEB-23C2-449B-BA33-30C7EED36DEC}" type="pres">
      <dgm:prSet presAssocID="{0266637F-1548-45D2-9478-DC8D1967B3DB}" presName="rootComposite" presStyleCnt="0"/>
      <dgm:spPr/>
    </dgm:pt>
    <dgm:pt modelId="{BF545ED0-21C7-4AD9-9B10-05E340044E5C}" type="pres">
      <dgm:prSet presAssocID="{0266637F-1548-45D2-9478-DC8D1967B3DB}" presName="rootText" presStyleLbl="node3" presStyleIdx="2" presStyleCnt="3">
        <dgm:presLayoutVars>
          <dgm:chPref val="3"/>
        </dgm:presLayoutVars>
      </dgm:prSet>
      <dgm:spPr/>
    </dgm:pt>
    <dgm:pt modelId="{D93396CC-AA9D-4E8C-A5FF-8EF43889977A}" type="pres">
      <dgm:prSet presAssocID="{0266637F-1548-45D2-9478-DC8D1967B3DB}" presName="rootConnector" presStyleLbl="node3" presStyleIdx="2" presStyleCnt="3"/>
      <dgm:spPr/>
    </dgm:pt>
    <dgm:pt modelId="{20C41486-939F-4809-AE60-79EC8C9CC7D4}" type="pres">
      <dgm:prSet presAssocID="{0266637F-1548-45D2-9478-DC8D1967B3DB}" presName="hierChild4" presStyleCnt="0"/>
      <dgm:spPr/>
    </dgm:pt>
    <dgm:pt modelId="{F6747693-35A5-4134-ADFD-3A763DEA8867}" type="pres">
      <dgm:prSet presAssocID="{C888379C-4CD6-46AE-9232-7C555A3D280B}" presName="Name37" presStyleLbl="parChTrans1D4" presStyleIdx="2" presStyleCnt="3"/>
      <dgm:spPr/>
    </dgm:pt>
    <dgm:pt modelId="{547C51B8-61A0-4589-A742-94AF7EFB4EE8}" type="pres">
      <dgm:prSet presAssocID="{D9BC4CFF-751C-4088-B320-3E2C58D49906}" presName="hierRoot2" presStyleCnt="0">
        <dgm:presLayoutVars>
          <dgm:hierBranch val="init"/>
        </dgm:presLayoutVars>
      </dgm:prSet>
      <dgm:spPr/>
    </dgm:pt>
    <dgm:pt modelId="{A62D6A4B-337A-41B4-BAC8-0D3A440B77E6}" type="pres">
      <dgm:prSet presAssocID="{D9BC4CFF-751C-4088-B320-3E2C58D49906}" presName="rootComposite" presStyleCnt="0"/>
      <dgm:spPr/>
    </dgm:pt>
    <dgm:pt modelId="{018C5D1A-5990-46B6-87EE-FF32FC50E919}" type="pres">
      <dgm:prSet presAssocID="{D9BC4CFF-751C-4088-B320-3E2C58D49906}" presName="rootText" presStyleLbl="node4" presStyleIdx="2" presStyleCnt="3">
        <dgm:presLayoutVars>
          <dgm:chPref val="3"/>
        </dgm:presLayoutVars>
      </dgm:prSet>
      <dgm:spPr/>
    </dgm:pt>
    <dgm:pt modelId="{6659A7A3-E832-4FCE-8514-D331C10886B2}" type="pres">
      <dgm:prSet presAssocID="{D9BC4CFF-751C-4088-B320-3E2C58D49906}" presName="rootConnector" presStyleLbl="node4" presStyleIdx="2" presStyleCnt="3"/>
      <dgm:spPr/>
    </dgm:pt>
    <dgm:pt modelId="{A210C205-5C01-49CD-9BC3-654DB2A409DB}" type="pres">
      <dgm:prSet presAssocID="{D9BC4CFF-751C-4088-B320-3E2C58D49906}" presName="hierChild4" presStyleCnt="0"/>
      <dgm:spPr/>
    </dgm:pt>
    <dgm:pt modelId="{A288CE96-F5E1-4F67-8FDE-18FD0303F747}" type="pres">
      <dgm:prSet presAssocID="{D9BC4CFF-751C-4088-B320-3E2C58D49906}" presName="hierChild5" presStyleCnt="0"/>
      <dgm:spPr/>
    </dgm:pt>
    <dgm:pt modelId="{72D95C28-13B8-4D8E-82C3-B7819C43F3DE}" type="pres">
      <dgm:prSet presAssocID="{0266637F-1548-45D2-9478-DC8D1967B3DB}" presName="hierChild5" presStyleCnt="0"/>
      <dgm:spPr/>
    </dgm:pt>
    <dgm:pt modelId="{523C9413-B253-4D9D-AFE9-30694C0D8CFB}" type="pres">
      <dgm:prSet presAssocID="{D261D79A-68B4-4D62-964F-7694182FA88D}" presName="hierChild5" presStyleCnt="0"/>
      <dgm:spPr/>
    </dgm:pt>
    <dgm:pt modelId="{215D4764-919D-436E-8114-8C147AFDD46E}" type="pres">
      <dgm:prSet presAssocID="{A219169B-AE2F-4F50-B6F3-6159F520190A}" presName="hierChild3" presStyleCnt="0"/>
      <dgm:spPr/>
    </dgm:pt>
  </dgm:ptLst>
  <dgm:cxnLst>
    <dgm:cxn modelId="{740BB705-3AF0-4BDE-9D28-AACCE84EF88F}" type="presOf" srcId="{258326EF-BBFC-4D89-8763-10E9EF3BA8CC}" destId="{C868EFC4-AD10-4924-940B-D105F3E54096}" srcOrd="0" destOrd="0" presId="urn:microsoft.com/office/officeart/2005/8/layout/orgChart1"/>
    <dgm:cxn modelId="{AC0D8B17-4A36-4B8F-8C83-04CB37A4B406}" type="presOf" srcId="{FC6DEF4B-A605-4F9B-B056-DC18CBA0F5FB}" destId="{84A64D24-EC7E-46CB-8F0C-86DC5F97B002}" srcOrd="0" destOrd="0" presId="urn:microsoft.com/office/officeart/2005/8/layout/orgChart1"/>
    <dgm:cxn modelId="{B0A21429-B4DE-47AC-8A11-1C04E56510DB}" type="presOf" srcId="{D261D79A-68B4-4D62-964F-7694182FA88D}" destId="{D6F846AC-0D7F-4CD4-BEAB-3CF87D1F10A7}" srcOrd="1" destOrd="0" presId="urn:microsoft.com/office/officeart/2005/8/layout/orgChart1"/>
    <dgm:cxn modelId="{65CD252E-763C-4E0F-851E-2AE11C22823C}" srcId="{0266637F-1548-45D2-9478-DC8D1967B3DB}" destId="{D9BC4CFF-751C-4088-B320-3E2C58D49906}" srcOrd="0" destOrd="0" parTransId="{C888379C-4CD6-46AE-9232-7C555A3D280B}" sibTransId="{9690ADC1-4A29-44B7-B549-CF20F3BAF61A}"/>
    <dgm:cxn modelId="{58347C35-56A6-4774-A1E6-99DED17AADF0}" type="presOf" srcId="{1FEAC702-2C41-4531-9B7A-91B13452BECD}" destId="{C1FA120E-A23D-41E4-8B20-62D5EC8D37C2}" srcOrd="0" destOrd="0" presId="urn:microsoft.com/office/officeart/2005/8/layout/orgChart1"/>
    <dgm:cxn modelId="{B54DB837-BAC1-4038-A149-1865ECB6AFFC}" type="presOf" srcId="{A219169B-AE2F-4F50-B6F3-6159F520190A}" destId="{2AF56341-F45C-4BE8-82A5-8696654AB9C0}" srcOrd="1" destOrd="0" presId="urn:microsoft.com/office/officeart/2005/8/layout/orgChart1"/>
    <dgm:cxn modelId="{332F5141-3CF1-42B6-8569-4B13492A3E75}" type="presOf" srcId="{0266637F-1548-45D2-9478-DC8D1967B3DB}" destId="{D93396CC-AA9D-4E8C-A5FF-8EF43889977A}" srcOrd="1" destOrd="0" presId="urn:microsoft.com/office/officeart/2005/8/layout/orgChart1"/>
    <dgm:cxn modelId="{A4333347-19BA-4BF2-B43D-412756865ADB}" srcId="{157FFD21-D24A-484A-BBDC-D6900AFCBB20}" destId="{A219169B-AE2F-4F50-B6F3-6159F520190A}" srcOrd="0" destOrd="0" parTransId="{2A98C910-5ABA-4BDB-9059-336FFF2E628B}" sibTransId="{FE81B769-D328-4F5A-BE7E-E97E1BB7EA3C}"/>
    <dgm:cxn modelId="{434E7B68-27C2-4DC9-ABFC-54E675291935}" type="presOf" srcId="{D9BC4CFF-751C-4088-B320-3E2C58D49906}" destId="{018C5D1A-5990-46B6-87EE-FF32FC50E919}" srcOrd="0" destOrd="0" presId="urn:microsoft.com/office/officeart/2005/8/layout/orgChart1"/>
    <dgm:cxn modelId="{BA73CB6A-F152-4000-8941-D9C8F23A2A18}" srcId="{D261D79A-68B4-4D62-964F-7694182FA88D}" destId="{0266637F-1548-45D2-9478-DC8D1967B3DB}" srcOrd="1" destOrd="0" parTransId="{25518C61-279E-40A3-8765-E48F0C9A5175}" sibTransId="{698A849D-1D05-42E9-AF8A-A6F312B8C80B}"/>
    <dgm:cxn modelId="{457DEE6D-2835-43E3-8343-EA9E4331E486}" type="presOf" srcId="{3165E16D-F80C-4943-B572-AE61ED2F25AC}" destId="{B01C2A1E-4319-46EC-9FE3-4E49BDB12708}" srcOrd="1" destOrd="0" presId="urn:microsoft.com/office/officeart/2005/8/layout/orgChart1"/>
    <dgm:cxn modelId="{72045E70-31CB-46E3-88A0-57033203379B}" type="presOf" srcId="{157FFD21-D24A-484A-BBDC-D6900AFCBB20}" destId="{9A4AB3E2-D2AC-4D3F-9645-E1283208925B}" srcOrd="0" destOrd="0" presId="urn:microsoft.com/office/officeart/2005/8/layout/orgChart1"/>
    <dgm:cxn modelId="{3FEB5257-AB52-4DBC-9183-E616AFFE8B44}" type="presOf" srcId="{BA81206E-E5B7-430C-A142-4A54E39ECA5B}" destId="{34C64E6A-9DFF-4F5C-AC98-B39C8CDDBB6F}" srcOrd="1" destOrd="0" presId="urn:microsoft.com/office/officeart/2005/8/layout/orgChart1"/>
    <dgm:cxn modelId="{1A8A6379-17DA-4E7F-AA54-031280537472}" type="presOf" srcId="{D9BC4CFF-751C-4088-B320-3E2C58D49906}" destId="{6659A7A3-E832-4FCE-8514-D331C10886B2}" srcOrd="1" destOrd="0" presId="urn:microsoft.com/office/officeart/2005/8/layout/orgChart1"/>
    <dgm:cxn modelId="{D9814D82-3CD6-47FA-8E1F-364D4825E765}" type="presOf" srcId="{25FC02E0-EDF5-41EF-B372-C6EFB14F639B}" destId="{DF30A3EB-8EB5-4726-8353-CE9202968261}" srcOrd="0" destOrd="0" presId="urn:microsoft.com/office/officeart/2005/8/layout/orgChart1"/>
    <dgm:cxn modelId="{83D34494-9001-4B05-98C7-8859C3CAFA6F}" type="presOf" srcId="{6E933F28-9932-45D8-90F5-652AF99C41AE}" destId="{CFC12954-82C3-4F36-9B43-77A1D9619277}" srcOrd="0" destOrd="0" presId="urn:microsoft.com/office/officeart/2005/8/layout/orgChart1"/>
    <dgm:cxn modelId="{BAF65294-279E-40E8-AA4B-2DECBD9FD68B}" srcId="{3377243D-E7AC-4F2B-83BE-98DD559F8F5E}" destId="{BA81206E-E5B7-430C-A142-4A54E39ECA5B}" srcOrd="0" destOrd="0" parTransId="{258326EF-BBFC-4D89-8763-10E9EF3BA8CC}" sibTransId="{F1FB442E-3FF4-46BF-8FFC-951C10551CBA}"/>
    <dgm:cxn modelId="{EF584498-74B5-427B-A56B-F6E00D8108A8}" type="presOf" srcId="{A219169B-AE2F-4F50-B6F3-6159F520190A}" destId="{ADF4F902-5E7D-4992-AD64-617D0B9D7F91}" srcOrd="0" destOrd="0" presId="urn:microsoft.com/office/officeart/2005/8/layout/orgChart1"/>
    <dgm:cxn modelId="{A273969B-7A54-4962-B271-1C429108B2C0}" srcId="{FC6DEF4B-A605-4F9B-B056-DC18CBA0F5FB}" destId="{CF26DF82-0C6D-4013-B702-AD2E74B94819}" srcOrd="0" destOrd="0" parTransId="{25FC02E0-EDF5-41EF-B372-C6EFB14F639B}" sibTransId="{B8679F27-072C-4BEE-A8E1-86E719D817A8}"/>
    <dgm:cxn modelId="{F44BF49D-37F7-41C8-8281-5E34687F892D}" type="presOf" srcId="{BA81206E-E5B7-430C-A142-4A54E39ECA5B}" destId="{7FC77439-6FB2-4AFD-BE04-10BB6F991733}" srcOrd="0" destOrd="0" presId="urn:microsoft.com/office/officeart/2005/8/layout/orgChart1"/>
    <dgm:cxn modelId="{4858A39E-357B-42C5-9035-C7457406CF50}" srcId="{D261D79A-68B4-4D62-964F-7694182FA88D}" destId="{3377243D-E7AC-4F2B-83BE-98DD559F8F5E}" srcOrd="0" destOrd="0" parTransId="{C9B214FE-31BC-409F-87EA-629CFCC18287}" sibTransId="{084AE076-FF41-4E2C-A046-22B943A19079}"/>
    <dgm:cxn modelId="{33197CA2-38C2-4E14-AB46-07F0896DE257}" type="presOf" srcId="{8284151A-C276-4668-823D-B97BB9228E41}" destId="{D2A7DEF8-3564-415F-94AD-DD2B044081F8}" srcOrd="0" destOrd="0" presId="urn:microsoft.com/office/officeart/2005/8/layout/orgChart1"/>
    <dgm:cxn modelId="{99C6ADA4-873A-4FE0-8715-5ADCA1865E98}" type="presOf" srcId="{D261D79A-68B4-4D62-964F-7694182FA88D}" destId="{3FEEEB27-225B-4420-9364-7497A6D5A381}" srcOrd="0" destOrd="0" presId="urn:microsoft.com/office/officeart/2005/8/layout/orgChart1"/>
    <dgm:cxn modelId="{33674FB4-DD3E-4378-989F-1F28B76BCF30}" type="presOf" srcId="{0266637F-1548-45D2-9478-DC8D1967B3DB}" destId="{BF545ED0-21C7-4AD9-9B10-05E340044E5C}" srcOrd="0" destOrd="0" presId="urn:microsoft.com/office/officeart/2005/8/layout/orgChart1"/>
    <dgm:cxn modelId="{9E98E4BD-EF24-47BA-A91C-55E85CBBA326}" type="presOf" srcId="{C888379C-4CD6-46AE-9232-7C555A3D280B}" destId="{F6747693-35A5-4134-ADFD-3A763DEA8867}" srcOrd="0" destOrd="0" presId="urn:microsoft.com/office/officeart/2005/8/layout/orgChart1"/>
    <dgm:cxn modelId="{362E4EC4-974A-4FD6-9F92-54D9FC1A04F4}" type="presOf" srcId="{3377243D-E7AC-4F2B-83BE-98DD559F8F5E}" destId="{C42B1DF0-652D-49B4-B5FD-783123678FE2}" srcOrd="0" destOrd="0" presId="urn:microsoft.com/office/officeart/2005/8/layout/orgChart1"/>
    <dgm:cxn modelId="{7DAEDACD-8E2D-4B42-ABD0-AD93C66A67E1}" srcId="{A219169B-AE2F-4F50-B6F3-6159F520190A}" destId="{D261D79A-68B4-4D62-964F-7694182FA88D}" srcOrd="1" destOrd="0" parTransId="{6E933F28-9932-45D8-90F5-652AF99C41AE}" sibTransId="{96640E5E-B00B-47B7-A905-0CB12D62FA35}"/>
    <dgm:cxn modelId="{5F8A8ED3-C583-4C67-960C-788C2F8C6272}" type="presOf" srcId="{3165E16D-F80C-4943-B572-AE61ED2F25AC}" destId="{D0A1F7E4-ACFF-4B5F-94E7-346B607BE87E}" srcOrd="0" destOrd="0" presId="urn:microsoft.com/office/officeart/2005/8/layout/orgChart1"/>
    <dgm:cxn modelId="{818784D9-4EBF-44E5-93A3-6CA9FD3B81B9}" srcId="{3165E16D-F80C-4943-B572-AE61ED2F25AC}" destId="{FC6DEF4B-A605-4F9B-B056-DC18CBA0F5FB}" srcOrd="0" destOrd="0" parTransId="{8284151A-C276-4668-823D-B97BB9228E41}" sibTransId="{C3CA9E23-8F0E-4187-B7D8-F93D91305EC6}"/>
    <dgm:cxn modelId="{A34EA7E2-2C34-478A-8F88-65EAE90853CC}" srcId="{A219169B-AE2F-4F50-B6F3-6159F520190A}" destId="{3165E16D-F80C-4943-B572-AE61ED2F25AC}" srcOrd="0" destOrd="0" parTransId="{1FEAC702-2C41-4531-9B7A-91B13452BECD}" sibTransId="{C7FD0543-2D9A-45E3-B930-C864CD49232A}"/>
    <dgm:cxn modelId="{31EC0BE5-094F-45DA-8ED4-73F93AEE8851}" type="presOf" srcId="{25518C61-279E-40A3-8765-E48F0C9A5175}" destId="{45AFAB5A-FF72-4E46-AB2A-125A18E365C7}" srcOrd="0" destOrd="0" presId="urn:microsoft.com/office/officeart/2005/8/layout/orgChart1"/>
    <dgm:cxn modelId="{C94F23E5-D65E-4372-843A-39059E48D20C}" type="presOf" srcId="{CF26DF82-0C6D-4013-B702-AD2E74B94819}" destId="{BFC2F221-982E-429C-B115-7082062A7385}" srcOrd="0" destOrd="0" presId="urn:microsoft.com/office/officeart/2005/8/layout/orgChart1"/>
    <dgm:cxn modelId="{6FCCE2E6-067D-4F0D-9A62-968F6FAFAADC}" type="presOf" srcId="{3377243D-E7AC-4F2B-83BE-98DD559F8F5E}" destId="{DBCAA885-AE8E-43F9-A241-6B3145AB8711}" srcOrd="1" destOrd="0" presId="urn:microsoft.com/office/officeart/2005/8/layout/orgChart1"/>
    <dgm:cxn modelId="{EF03E3E6-A880-4F6B-A40F-99EE91CD7E2A}" type="presOf" srcId="{FC6DEF4B-A605-4F9B-B056-DC18CBA0F5FB}" destId="{ACCEB5E4-F092-43AC-8ABE-932416A5C6B9}" srcOrd="1" destOrd="0" presId="urn:microsoft.com/office/officeart/2005/8/layout/orgChart1"/>
    <dgm:cxn modelId="{883048F2-46E8-43F9-9937-B37F2C85A211}" type="presOf" srcId="{CF26DF82-0C6D-4013-B702-AD2E74B94819}" destId="{841CDE78-46BC-4C5A-8A89-159BD7A8DE0D}" srcOrd="1" destOrd="0" presId="urn:microsoft.com/office/officeart/2005/8/layout/orgChart1"/>
    <dgm:cxn modelId="{5F5B5DF7-2B77-49A1-9F55-F53339556341}" type="presOf" srcId="{C9B214FE-31BC-409F-87EA-629CFCC18287}" destId="{095A3FB7-5A1E-439E-8589-895165EF79DA}" srcOrd="0" destOrd="0" presId="urn:microsoft.com/office/officeart/2005/8/layout/orgChart1"/>
    <dgm:cxn modelId="{01D9DC3F-3D04-4258-8E43-14AD09E7769F}" type="presParOf" srcId="{9A4AB3E2-D2AC-4D3F-9645-E1283208925B}" destId="{AFC131CE-E583-45A9-A449-30C86865CC3A}" srcOrd="0" destOrd="0" presId="urn:microsoft.com/office/officeart/2005/8/layout/orgChart1"/>
    <dgm:cxn modelId="{A22AF1D7-C749-47F3-A417-864ACB3050CA}" type="presParOf" srcId="{AFC131CE-E583-45A9-A449-30C86865CC3A}" destId="{1AC3D6EF-24A0-4B48-8ACA-421350BDE131}" srcOrd="0" destOrd="0" presId="urn:microsoft.com/office/officeart/2005/8/layout/orgChart1"/>
    <dgm:cxn modelId="{5E677749-BB24-4759-9512-A7CED5E1B03A}" type="presParOf" srcId="{1AC3D6EF-24A0-4B48-8ACA-421350BDE131}" destId="{ADF4F902-5E7D-4992-AD64-617D0B9D7F91}" srcOrd="0" destOrd="0" presId="urn:microsoft.com/office/officeart/2005/8/layout/orgChart1"/>
    <dgm:cxn modelId="{58DC2F44-4A36-43A2-AA32-FCE56D6D7574}" type="presParOf" srcId="{1AC3D6EF-24A0-4B48-8ACA-421350BDE131}" destId="{2AF56341-F45C-4BE8-82A5-8696654AB9C0}" srcOrd="1" destOrd="0" presId="urn:microsoft.com/office/officeart/2005/8/layout/orgChart1"/>
    <dgm:cxn modelId="{A3C4E99D-F7C2-498C-A68F-E17262AF3999}" type="presParOf" srcId="{AFC131CE-E583-45A9-A449-30C86865CC3A}" destId="{00B9DFF6-7B4D-4E34-AC2B-16D7EF44CB3F}" srcOrd="1" destOrd="0" presId="urn:microsoft.com/office/officeart/2005/8/layout/orgChart1"/>
    <dgm:cxn modelId="{94288F77-D6AA-4B35-9141-0BBDAD2C7D10}" type="presParOf" srcId="{00B9DFF6-7B4D-4E34-AC2B-16D7EF44CB3F}" destId="{C1FA120E-A23D-41E4-8B20-62D5EC8D37C2}" srcOrd="0" destOrd="0" presId="urn:microsoft.com/office/officeart/2005/8/layout/orgChart1"/>
    <dgm:cxn modelId="{F251B268-AB2E-4F1E-A182-DF15872B2CE2}" type="presParOf" srcId="{00B9DFF6-7B4D-4E34-AC2B-16D7EF44CB3F}" destId="{32FF5B19-DC9F-4516-9867-A1D27C50A792}" srcOrd="1" destOrd="0" presId="urn:microsoft.com/office/officeart/2005/8/layout/orgChart1"/>
    <dgm:cxn modelId="{E3297AC2-2AA2-4B6A-924E-5EC17564862F}" type="presParOf" srcId="{32FF5B19-DC9F-4516-9867-A1D27C50A792}" destId="{53A289C1-8B10-4D15-AEF0-A1AE4A955529}" srcOrd="0" destOrd="0" presId="urn:microsoft.com/office/officeart/2005/8/layout/orgChart1"/>
    <dgm:cxn modelId="{9EB04F6D-B415-4DEF-AEF0-7CE7D8C44FD1}" type="presParOf" srcId="{53A289C1-8B10-4D15-AEF0-A1AE4A955529}" destId="{D0A1F7E4-ACFF-4B5F-94E7-346B607BE87E}" srcOrd="0" destOrd="0" presId="urn:microsoft.com/office/officeart/2005/8/layout/orgChart1"/>
    <dgm:cxn modelId="{81CEF854-4E26-43FB-AF47-800C8C0CE5FA}" type="presParOf" srcId="{53A289C1-8B10-4D15-AEF0-A1AE4A955529}" destId="{B01C2A1E-4319-46EC-9FE3-4E49BDB12708}" srcOrd="1" destOrd="0" presId="urn:microsoft.com/office/officeart/2005/8/layout/orgChart1"/>
    <dgm:cxn modelId="{93F7E88F-1E39-482D-8E9E-21B43DED850C}" type="presParOf" srcId="{32FF5B19-DC9F-4516-9867-A1D27C50A792}" destId="{AC424CD9-3FA9-4073-8A06-61DEEA234F5D}" srcOrd="1" destOrd="0" presId="urn:microsoft.com/office/officeart/2005/8/layout/orgChart1"/>
    <dgm:cxn modelId="{CA0DE77E-8A86-4151-A721-9A433B94DB0A}" type="presParOf" srcId="{AC424CD9-3FA9-4073-8A06-61DEEA234F5D}" destId="{D2A7DEF8-3564-415F-94AD-DD2B044081F8}" srcOrd="0" destOrd="0" presId="urn:microsoft.com/office/officeart/2005/8/layout/orgChart1"/>
    <dgm:cxn modelId="{3C724C05-CAB6-488F-925D-39A1288F0533}" type="presParOf" srcId="{AC424CD9-3FA9-4073-8A06-61DEEA234F5D}" destId="{B661221E-B58D-45DE-AE21-C1474199FD12}" srcOrd="1" destOrd="0" presId="urn:microsoft.com/office/officeart/2005/8/layout/orgChart1"/>
    <dgm:cxn modelId="{C57863F9-7C8A-462B-8590-2CB4BCE805B2}" type="presParOf" srcId="{B661221E-B58D-45DE-AE21-C1474199FD12}" destId="{C1213D0A-83E1-4329-8089-A82AB7271258}" srcOrd="0" destOrd="0" presId="urn:microsoft.com/office/officeart/2005/8/layout/orgChart1"/>
    <dgm:cxn modelId="{3B86C2D6-9A8F-4A45-8724-A861AE396A7B}" type="presParOf" srcId="{C1213D0A-83E1-4329-8089-A82AB7271258}" destId="{84A64D24-EC7E-46CB-8F0C-86DC5F97B002}" srcOrd="0" destOrd="0" presId="urn:microsoft.com/office/officeart/2005/8/layout/orgChart1"/>
    <dgm:cxn modelId="{C81709F9-E11D-4DC6-AFF2-13A6336DA122}" type="presParOf" srcId="{C1213D0A-83E1-4329-8089-A82AB7271258}" destId="{ACCEB5E4-F092-43AC-8ABE-932416A5C6B9}" srcOrd="1" destOrd="0" presId="urn:microsoft.com/office/officeart/2005/8/layout/orgChart1"/>
    <dgm:cxn modelId="{F8D58CAA-9F91-4E5E-975B-A6F1E05C5639}" type="presParOf" srcId="{B661221E-B58D-45DE-AE21-C1474199FD12}" destId="{19EA03B1-3042-47F1-B6DC-99A9D17F1053}" srcOrd="1" destOrd="0" presId="urn:microsoft.com/office/officeart/2005/8/layout/orgChart1"/>
    <dgm:cxn modelId="{80B35F1B-B86A-4772-B93D-3AC7FCC0ABD9}" type="presParOf" srcId="{19EA03B1-3042-47F1-B6DC-99A9D17F1053}" destId="{DF30A3EB-8EB5-4726-8353-CE9202968261}" srcOrd="0" destOrd="0" presId="urn:microsoft.com/office/officeart/2005/8/layout/orgChart1"/>
    <dgm:cxn modelId="{EF4FDEE8-4760-4A30-BD79-00476CE708BB}" type="presParOf" srcId="{19EA03B1-3042-47F1-B6DC-99A9D17F1053}" destId="{5E72AA77-3C36-4FC2-AC0C-4BC23F9D66E4}" srcOrd="1" destOrd="0" presId="urn:microsoft.com/office/officeart/2005/8/layout/orgChart1"/>
    <dgm:cxn modelId="{3B66FCA9-BBFD-4C1F-A0CD-2EF8676B0CF6}" type="presParOf" srcId="{5E72AA77-3C36-4FC2-AC0C-4BC23F9D66E4}" destId="{45D79A6E-09B0-4D36-957B-048EDBFAE168}" srcOrd="0" destOrd="0" presId="urn:microsoft.com/office/officeart/2005/8/layout/orgChart1"/>
    <dgm:cxn modelId="{C7BD5A52-5AE4-4FDF-BED0-FD8D7749C0DC}" type="presParOf" srcId="{45D79A6E-09B0-4D36-957B-048EDBFAE168}" destId="{BFC2F221-982E-429C-B115-7082062A7385}" srcOrd="0" destOrd="0" presId="urn:microsoft.com/office/officeart/2005/8/layout/orgChart1"/>
    <dgm:cxn modelId="{29933423-D455-4D9B-99E9-BE3AE7A897B7}" type="presParOf" srcId="{45D79A6E-09B0-4D36-957B-048EDBFAE168}" destId="{841CDE78-46BC-4C5A-8A89-159BD7A8DE0D}" srcOrd="1" destOrd="0" presId="urn:microsoft.com/office/officeart/2005/8/layout/orgChart1"/>
    <dgm:cxn modelId="{A7E0CC71-F2D0-437F-BB7A-3DFD5E90E995}" type="presParOf" srcId="{5E72AA77-3C36-4FC2-AC0C-4BC23F9D66E4}" destId="{A011B81C-C2C8-4C91-B4D8-A276DB21068B}" srcOrd="1" destOrd="0" presId="urn:microsoft.com/office/officeart/2005/8/layout/orgChart1"/>
    <dgm:cxn modelId="{753A037F-CB54-43E5-8119-A688B61FF68C}" type="presParOf" srcId="{5E72AA77-3C36-4FC2-AC0C-4BC23F9D66E4}" destId="{3D518608-99E5-4DB9-94F9-53BE5067FB5A}" srcOrd="2" destOrd="0" presId="urn:microsoft.com/office/officeart/2005/8/layout/orgChart1"/>
    <dgm:cxn modelId="{E3DF522C-2522-470A-88D5-159834E05332}" type="presParOf" srcId="{B661221E-B58D-45DE-AE21-C1474199FD12}" destId="{C6C8A91B-28D4-4356-849D-A79167A859CE}" srcOrd="2" destOrd="0" presId="urn:microsoft.com/office/officeart/2005/8/layout/orgChart1"/>
    <dgm:cxn modelId="{31F99021-8263-452A-B97F-06388337E591}" type="presParOf" srcId="{32FF5B19-DC9F-4516-9867-A1D27C50A792}" destId="{0F08A8E5-7205-4F73-9774-AB37AF04A197}" srcOrd="2" destOrd="0" presId="urn:microsoft.com/office/officeart/2005/8/layout/orgChart1"/>
    <dgm:cxn modelId="{06FA5609-E7C7-464B-849A-11737AE170DB}" type="presParOf" srcId="{00B9DFF6-7B4D-4E34-AC2B-16D7EF44CB3F}" destId="{CFC12954-82C3-4F36-9B43-77A1D9619277}" srcOrd="2" destOrd="0" presId="urn:microsoft.com/office/officeart/2005/8/layout/orgChart1"/>
    <dgm:cxn modelId="{4F4522FB-FFA4-4DC5-A5E1-DC8789502C14}" type="presParOf" srcId="{00B9DFF6-7B4D-4E34-AC2B-16D7EF44CB3F}" destId="{E3AF51AA-6608-4AA1-B9C1-E4E369472EFB}" srcOrd="3" destOrd="0" presId="urn:microsoft.com/office/officeart/2005/8/layout/orgChart1"/>
    <dgm:cxn modelId="{B0FC91B3-4AB1-4488-B836-547549B91FBC}" type="presParOf" srcId="{E3AF51AA-6608-4AA1-B9C1-E4E369472EFB}" destId="{307209FA-23D8-477A-BE10-A45C7FA58F94}" srcOrd="0" destOrd="0" presId="urn:microsoft.com/office/officeart/2005/8/layout/orgChart1"/>
    <dgm:cxn modelId="{6DD31890-EB66-48C4-ADFD-9B11289CC1A8}" type="presParOf" srcId="{307209FA-23D8-477A-BE10-A45C7FA58F94}" destId="{3FEEEB27-225B-4420-9364-7497A6D5A381}" srcOrd="0" destOrd="0" presId="urn:microsoft.com/office/officeart/2005/8/layout/orgChart1"/>
    <dgm:cxn modelId="{AD4BBE82-4300-472C-A11F-B06C0623DC52}" type="presParOf" srcId="{307209FA-23D8-477A-BE10-A45C7FA58F94}" destId="{D6F846AC-0D7F-4CD4-BEAB-3CF87D1F10A7}" srcOrd="1" destOrd="0" presId="urn:microsoft.com/office/officeart/2005/8/layout/orgChart1"/>
    <dgm:cxn modelId="{C5197320-53E1-494C-9826-87A9B0D3ECD3}" type="presParOf" srcId="{E3AF51AA-6608-4AA1-B9C1-E4E369472EFB}" destId="{E579E8FA-8765-4550-8FE5-724CFB2B27B9}" srcOrd="1" destOrd="0" presId="urn:microsoft.com/office/officeart/2005/8/layout/orgChart1"/>
    <dgm:cxn modelId="{70BFC748-926B-4F4D-8053-0F2FD5F2986A}" type="presParOf" srcId="{E579E8FA-8765-4550-8FE5-724CFB2B27B9}" destId="{095A3FB7-5A1E-439E-8589-895165EF79DA}" srcOrd="0" destOrd="0" presId="urn:microsoft.com/office/officeart/2005/8/layout/orgChart1"/>
    <dgm:cxn modelId="{2EEFB6A8-F471-4837-AF10-1BFDF66E4E52}" type="presParOf" srcId="{E579E8FA-8765-4550-8FE5-724CFB2B27B9}" destId="{7B4CA20E-A2AE-417C-9222-AFF99981ACA8}" srcOrd="1" destOrd="0" presId="urn:microsoft.com/office/officeart/2005/8/layout/orgChart1"/>
    <dgm:cxn modelId="{009A7CB7-CDFC-4AED-8B26-6DC81067F426}" type="presParOf" srcId="{7B4CA20E-A2AE-417C-9222-AFF99981ACA8}" destId="{F310F577-D297-432C-8007-EB6FC0333EAD}" srcOrd="0" destOrd="0" presId="urn:microsoft.com/office/officeart/2005/8/layout/orgChart1"/>
    <dgm:cxn modelId="{08E809E1-949C-4F2F-A8B2-178F99024703}" type="presParOf" srcId="{F310F577-D297-432C-8007-EB6FC0333EAD}" destId="{C42B1DF0-652D-49B4-B5FD-783123678FE2}" srcOrd="0" destOrd="0" presId="urn:microsoft.com/office/officeart/2005/8/layout/orgChart1"/>
    <dgm:cxn modelId="{43DF0584-965E-48C1-8D90-A670CCCCA591}" type="presParOf" srcId="{F310F577-D297-432C-8007-EB6FC0333EAD}" destId="{DBCAA885-AE8E-43F9-A241-6B3145AB8711}" srcOrd="1" destOrd="0" presId="urn:microsoft.com/office/officeart/2005/8/layout/orgChart1"/>
    <dgm:cxn modelId="{F2FEA66A-33FA-4C44-A167-63ABE2BA229D}" type="presParOf" srcId="{7B4CA20E-A2AE-417C-9222-AFF99981ACA8}" destId="{5420D66C-F40D-4BD0-BACB-6E9ADE298A1B}" srcOrd="1" destOrd="0" presId="urn:microsoft.com/office/officeart/2005/8/layout/orgChart1"/>
    <dgm:cxn modelId="{3F624CC4-43E7-46F8-87A2-AD61101F7DDD}" type="presParOf" srcId="{5420D66C-F40D-4BD0-BACB-6E9ADE298A1B}" destId="{C868EFC4-AD10-4924-940B-D105F3E54096}" srcOrd="0" destOrd="0" presId="urn:microsoft.com/office/officeart/2005/8/layout/orgChart1"/>
    <dgm:cxn modelId="{FE0248E7-5DE6-4DBA-A0A0-1A8D023398BB}" type="presParOf" srcId="{5420D66C-F40D-4BD0-BACB-6E9ADE298A1B}" destId="{86AABA14-20A8-4367-9C78-D77DBA5A8947}" srcOrd="1" destOrd="0" presId="urn:microsoft.com/office/officeart/2005/8/layout/orgChart1"/>
    <dgm:cxn modelId="{37C87E46-433C-441C-9689-FF869C2CB4EC}" type="presParOf" srcId="{86AABA14-20A8-4367-9C78-D77DBA5A8947}" destId="{62A94DB2-EE7C-4305-889A-1D5DE90B74C3}" srcOrd="0" destOrd="0" presId="urn:microsoft.com/office/officeart/2005/8/layout/orgChart1"/>
    <dgm:cxn modelId="{E4C66B90-4232-4C24-BC50-758B0C011453}" type="presParOf" srcId="{62A94DB2-EE7C-4305-889A-1D5DE90B74C3}" destId="{7FC77439-6FB2-4AFD-BE04-10BB6F991733}" srcOrd="0" destOrd="0" presId="urn:microsoft.com/office/officeart/2005/8/layout/orgChart1"/>
    <dgm:cxn modelId="{C7565399-E944-4364-A719-DFBAB2447DE5}" type="presParOf" srcId="{62A94DB2-EE7C-4305-889A-1D5DE90B74C3}" destId="{34C64E6A-9DFF-4F5C-AC98-B39C8CDDBB6F}" srcOrd="1" destOrd="0" presId="urn:microsoft.com/office/officeart/2005/8/layout/orgChart1"/>
    <dgm:cxn modelId="{C48AC692-FA12-4655-91C3-C3A288CF6F3A}" type="presParOf" srcId="{86AABA14-20A8-4367-9C78-D77DBA5A8947}" destId="{D02B14FD-C7C5-42ED-9BA8-460969F804C5}" srcOrd="1" destOrd="0" presId="urn:microsoft.com/office/officeart/2005/8/layout/orgChart1"/>
    <dgm:cxn modelId="{497C653B-DE51-4C8A-A3DD-08663682A9BF}" type="presParOf" srcId="{86AABA14-20A8-4367-9C78-D77DBA5A8947}" destId="{50D804F8-9F73-4FC3-B773-2F7C0ED03430}" srcOrd="2" destOrd="0" presId="urn:microsoft.com/office/officeart/2005/8/layout/orgChart1"/>
    <dgm:cxn modelId="{9C169963-3DC1-4E65-8A6E-728EF92CF3BC}" type="presParOf" srcId="{7B4CA20E-A2AE-417C-9222-AFF99981ACA8}" destId="{70021907-CE60-4A9C-85EB-7A1639D051A5}" srcOrd="2" destOrd="0" presId="urn:microsoft.com/office/officeart/2005/8/layout/orgChart1"/>
    <dgm:cxn modelId="{0D1FC9A1-F67F-4E63-A9F6-5EDE7145F608}" type="presParOf" srcId="{E579E8FA-8765-4550-8FE5-724CFB2B27B9}" destId="{45AFAB5A-FF72-4E46-AB2A-125A18E365C7}" srcOrd="2" destOrd="0" presId="urn:microsoft.com/office/officeart/2005/8/layout/orgChart1"/>
    <dgm:cxn modelId="{8DC879A9-3AF3-48B0-A1DE-4C59410CFDC5}" type="presParOf" srcId="{E579E8FA-8765-4550-8FE5-724CFB2B27B9}" destId="{933F4A8E-8DDD-4097-9EC1-81D51AE5A678}" srcOrd="3" destOrd="0" presId="urn:microsoft.com/office/officeart/2005/8/layout/orgChart1"/>
    <dgm:cxn modelId="{F18601A1-D716-40A5-9808-FD03B308A71F}" type="presParOf" srcId="{933F4A8E-8DDD-4097-9EC1-81D51AE5A678}" destId="{0B473CEB-23C2-449B-BA33-30C7EED36DEC}" srcOrd="0" destOrd="0" presId="urn:microsoft.com/office/officeart/2005/8/layout/orgChart1"/>
    <dgm:cxn modelId="{FB45E61B-89A7-4A25-8C81-3D114B38555B}" type="presParOf" srcId="{0B473CEB-23C2-449B-BA33-30C7EED36DEC}" destId="{BF545ED0-21C7-4AD9-9B10-05E340044E5C}" srcOrd="0" destOrd="0" presId="urn:microsoft.com/office/officeart/2005/8/layout/orgChart1"/>
    <dgm:cxn modelId="{6403E7A1-4E19-4608-9129-510B913D677C}" type="presParOf" srcId="{0B473CEB-23C2-449B-BA33-30C7EED36DEC}" destId="{D93396CC-AA9D-4E8C-A5FF-8EF43889977A}" srcOrd="1" destOrd="0" presId="urn:microsoft.com/office/officeart/2005/8/layout/orgChart1"/>
    <dgm:cxn modelId="{FA4C958F-90BA-46A7-AB66-42DA1902B845}" type="presParOf" srcId="{933F4A8E-8DDD-4097-9EC1-81D51AE5A678}" destId="{20C41486-939F-4809-AE60-79EC8C9CC7D4}" srcOrd="1" destOrd="0" presId="urn:microsoft.com/office/officeart/2005/8/layout/orgChart1"/>
    <dgm:cxn modelId="{5072F790-02C3-4761-AAE5-B8A6B1BD8ABB}" type="presParOf" srcId="{20C41486-939F-4809-AE60-79EC8C9CC7D4}" destId="{F6747693-35A5-4134-ADFD-3A763DEA8867}" srcOrd="0" destOrd="0" presId="urn:microsoft.com/office/officeart/2005/8/layout/orgChart1"/>
    <dgm:cxn modelId="{FF286CC9-8545-4C53-97AD-B37CFA6E116B}" type="presParOf" srcId="{20C41486-939F-4809-AE60-79EC8C9CC7D4}" destId="{547C51B8-61A0-4589-A742-94AF7EFB4EE8}" srcOrd="1" destOrd="0" presId="urn:microsoft.com/office/officeart/2005/8/layout/orgChart1"/>
    <dgm:cxn modelId="{02235C31-37EB-4A34-8813-3E176F118A0C}" type="presParOf" srcId="{547C51B8-61A0-4589-A742-94AF7EFB4EE8}" destId="{A62D6A4B-337A-41B4-BAC8-0D3A440B77E6}" srcOrd="0" destOrd="0" presId="urn:microsoft.com/office/officeart/2005/8/layout/orgChart1"/>
    <dgm:cxn modelId="{F00A89FE-AA45-4B49-827F-CEA17B9B6B87}" type="presParOf" srcId="{A62D6A4B-337A-41B4-BAC8-0D3A440B77E6}" destId="{018C5D1A-5990-46B6-87EE-FF32FC50E919}" srcOrd="0" destOrd="0" presId="urn:microsoft.com/office/officeart/2005/8/layout/orgChart1"/>
    <dgm:cxn modelId="{522CBE2A-7604-47F2-A0A9-B00FE03B8B0D}" type="presParOf" srcId="{A62D6A4B-337A-41B4-BAC8-0D3A440B77E6}" destId="{6659A7A3-E832-4FCE-8514-D331C10886B2}" srcOrd="1" destOrd="0" presId="urn:microsoft.com/office/officeart/2005/8/layout/orgChart1"/>
    <dgm:cxn modelId="{4EB666C4-21FF-4C95-91FD-E059B0828EBE}" type="presParOf" srcId="{547C51B8-61A0-4589-A742-94AF7EFB4EE8}" destId="{A210C205-5C01-49CD-9BC3-654DB2A409DB}" srcOrd="1" destOrd="0" presId="urn:microsoft.com/office/officeart/2005/8/layout/orgChart1"/>
    <dgm:cxn modelId="{492E6E02-A968-40F9-9F77-D6D52C07444C}" type="presParOf" srcId="{547C51B8-61A0-4589-A742-94AF7EFB4EE8}" destId="{A288CE96-F5E1-4F67-8FDE-18FD0303F747}" srcOrd="2" destOrd="0" presId="urn:microsoft.com/office/officeart/2005/8/layout/orgChart1"/>
    <dgm:cxn modelId="{90D7D3A7-FC9E-4963-8931-19E1E7C05801}" type="presParOf" srcId="{933F4A8E-8DDD-4097-9EC1-81D51AE5A678}" destId="{72D95C28-13B8-4D8E-82C3-B7819C43F3DE}" srcOrd="2" destOrd="0" presId="urn:microsoft.com/office/officeart/2005/8/layout/orgChart1"/>
    <dgm:cxn modelId="{10DA6ABB-04F0-4330-B7D3-02572EE45C64}" type="presParOf" srcId="{E3AF51AA-6608-4AA1-B9C1-E4E369472EFB}" destId="{523C9413-B253-4D9D-AFE9-30694C0D8CFB}" srcOrd="2" destOrd="0" presId="urn:microsoft.com/office/officeart/2005/8/layout/orgChart1"/>
    <dgm:cxn modelId="{0ED5F48E-AFD6-40B7-8B22-895991FAE3F2}" type="presParOf" srcId="{AFC131CE-E583-45A9-A449-30C86865CC3A}" destId="{215D4764-919D-436E-8114-8C147AFDD46E}" srcOrd="2" destOrd="0" presId="urn:microsoft.com/office/officeart/2005/8/layout/orgChart1"/>
  </dgm:cxnLst>
  <dgm:bg>
    <a:solidFill>
      <a:schemeClr val="bg1"/>
    </a:solidFill>
  </dgm:bg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157FFD21-D24A-484A-BBDC-D6900AFCBB20}" type="doc">
      <dgm:prSet loTypeId="urn:microsoft.com/office/officeart/2005/8/layout/orgChart1" loCatId="hierarchy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GB"/>
        </a:p>
      </dgm:t>
    </dgm:pt>
    <dgm:pt modelId="{A219169B-AE2F-4F50-B6F3-6159F520190A}">
      <dgm:prSet phldrT="[Text]" custT="1"/>
      <dgm:spPr/>
      <dgm:t>
        <a:bodyPr/>
        <a:lstStyle/>
        <a:p>
          <a:r>
            <a:rPr lang="en-GB" sz="1800" b="1" dirty="0"/>
            <a:t>Your Project Approach</a:t>
          </a:r>
        </a:p>
      </dgm:t>
    </dgm:pt>
    <dgm:pt modelId="{2A98C910-5ABA-4BDB-9059-336FFF2E628B}" type="parTrans" cxnId="{A4333347-19BA-4BF2-B43D-412756865ADB}">
      <dgm:prSet/>
      <dgm:spPr/>
      <dgm:t>
        <a:bodyPr/>
        <a:lstStyle/>
        <a:p>
          <a:endParaRPr lang="en-GB"/>
        </a:p>
      </dgm:t>
    </dgm:pt>
    <dgm:pt modelId="{FE81B769-D328-4F5A-BE7E-E97E1BB7EA3C}" type="sibTrans" cxnId="{A4333347-19BA-4BF2-B43D-412756865ADB}">
      <dgm:prSet/>
      <dgm:spPr/>
      <dgm:t>
        <a:bodyPr/>
        <a:lstStyle/>
        <a:p>
          <a:endParaRPr lang="en-GB"/>
        </a:p>
      </dgm:t>
    </dgm:pt>
    <dgm:pt modelId="{3165E16D-F80C-4943-B572-AE61ED2F25AC}">
      <dgm:prSet phldrT="[Text]"/>
      <dgm:spPr>
        <a:solidFill>
          <a:srgbClr val="FFFF00"/>
        </a:solidFill>
        <a:ln>
          <a:solidFill>
            <a:schemeClr val="tx1"/>
          </a:solidFill>
        </a:ln>
      </dgm:spPr>
      <dgm:t>
        <a:bodyPr/>
        <a:lstStyle/>
        <a:p>
          <a:r>
            <a:rPr lang="en-GB" dirty="0">
              <a:solidFill>
                <a:schemeClr val="tx1"/>
              </a:solidFill>
            </a:rPr>
            <a:t>SDLC Approach</a:t>
          </a:r>
        </a:p>
      </dgm:t>
    </dgm:pt>
    <dgm:pt modelId="{1FEAC702-2C41-4531-9B7A-91B13452BECD}" type="parTrans" cxnId="{A34EA7E2-2C34-478A-8F88-65EAE90853CC}">
      <dgm:prSet/>
      <dgm:spPr/>
      <dgm:t>
        <a:bodyPr/>
        <a:lstStyle/>
        <a:p>
          <a:endParaRPr lang="en-GB"/>
        </a:p>
      </dgm:t>
    </dgm:pt>
    <dgm:pt modelId="{C7FD0543-2D9A-45E3-B930-C864CD49232A}" type="sibTrans" cxnId="{A34EA7E2-2C34-478A-8F88-65EAE90853CC}">
      <dgm:prSet/>
      <dgm:spPr/>
      <dgm:t>
        <a:bodyPr/>
        <a:lstStyle/>
        <a:p>
          <a:endParaRPr lang="en-GB"/>
        </a:p>
      </dgm:t>
    </dgm:pt>
    <dgm:pt modelId="{D261D79A-68B4-4D62-964F-7694182FA88D}">
      <dgm:prSet phldrT="[Text]"/>
      <dgm:spPr/>
      <dgm:t>
        <a:bodyPr/>
        <a:lstStyle/>
        <a:p>
          <a:r>
            <a:rPr lang="en-GB" dirty="0"/>
            <a:t>Filed Research</a:t>
          </a:r>
        </a:p>
      </dgm:t>
    </dgm:pt>
    <dgm:pt modelId="{6E933F28-9932-45D8-90F5-652AF99C41AE}" type="parTrans" cxnId="{7DAEDACD-8E2D-4B42-ABD0-AD93C66A67E1}">
      <dgm:prSet/>
      <dgm:spPr/>
      <dgm:t>
        <a:bodyPr/>
        <a:lstStyle/>
        <a:p>
          <a:endParaRPr lang="en-GB"/>
        </a:p>
      </dgm:t>
    </dgm:pt>
    <dgm:pt modelId="{96640E5E-B00B-47B7-A905-0CB12D62FA35}" type="sibTrans" cxnId="{7DAEDACD-8E2D-4B42-ABD0-AD93C66A67E1}">
      <dgm:prSet/>
      <dgm:spPr/>
      <dgm:t>
        <a:bodyPr/>
        <a:lstStyle/>
        <a:p>
          <a:endParaRPr lang="en-GB"/>
        </a:p>
      </dgm:t>
    </dgm:pt>
    <dgm:pt modelId="{FC6DEF4B-A605-4F9B-B056-DC18CBA0F5FB}">
      <dgm:prSet phldrT="[Text]"/>
      <dgm:spPr>
        <a:solidFill>
          <a:srgbClr val="FFFF00"/>
        </a:solidFill>
        <a:ln>
          <a:solidFill>
            <a:schemeClr val="tx1"/>
          </a:solidFill>
        </a:ln>
      </dgm:spPr>
      <dgm:t>
        <a:bodyPr/>
        <a:lstStyle/>
        <a:p>
          <a:r>
            <a:rPr lang="en-GB" dirty="0">
              <a:solidFill>
                <a:schemeClr val="tx1"/>
              </a:solidFill>
            </a:rPr>
            <a:t>SSADM, Agile, Waterfall…etc</a:t>
          </a:r>
        </a:p>
      </dgm:t>
    </dgm:pt>
    <dgm:pt modelId="{8284151A-C276-4668-823D-B97BB9228E41}" type="parTrans" cxnId="{818784D9-4EBF-44E5-93A3-6CA9FD3B81B9}">
      <dgm:prSet/>
      <dgm:spPr/>
      <dgm:t>
        <a:bodyPr/>
        <a:lstStyle/>
        <a:p>
          <a:endParaRPr lang="en-GB"/>
        </a:p>
      </dgm:t>
    </dgm:pt>
    <dgm:pt modelId="{C3CA9E23-8F0E-4187-B7D8-F93D91305EC6}" type="sibTrans" cxnId="{818784D9-4EBF-44E5-93A3-6CA9FD3B81B9}">
      <dgm:prSet/>
      <dgm:spPr/>
      <dgm:t>
        <a:bodyPr/>
        <a:lstStyle/>
        <a:p>
          <a:endParaRPr lang="en-GB"/>
        </a:p>
      </dgm:t>
    </dgm:pt>
    <dgm:pt modelId="{CF26DF82-0C6D-4013-B702-AD2E74B94819}">
      <dgm:prSet phldrT="[Text]"/>
      <dgm:spPr/>
      <dgm:t>
        <a:bodyPr/>
        <a:lstStyle/>
        <a:p>
          <a:r>
            <a:rPr lang="en-GB" dirty="0"/>
            <a:t>Kanban, Scrum, Gantt chart…etc</a:t>
          </a:r>
        </a:p>
      </dgm:t>
    </dgm:pt>
    <dgm:pt modelId="{25FC02E0-EDF5-41EF-B372-C6EFB14F639B}" type="parTrans" cxnId="{A273969B-7A54-4962-B271-1C429108B2C0}">
      <dgm:prSet/>
      <dgm:spPr/>
      <dgm:t>
        <a:bodyPr/>
        <a:lstStyle/>
        <a:p>
          <a:endParaRPr lang="en-GB"/>
        </a:p>
      </dgm:t>
    </dgm:pt>
    <dgm:pt modelId="{B8679F27-072C-4BEE-A8E1-86E719D817A8}" type="sibTrans" cxnId="{A273969B-7A54-4962-B271-1C429108B2C0}">
      <dgm:prSet/>
      <dgm:spPr/>
      <dgm:t>
        <a:bodyPr/>
        <a:lstStyle/>
        <a:p>
          <a:endParaRPr lang="en-GB"/>
        </a:p>
      </dgm:t>
    </dgm:pt>
    <dgm:pt modelId="{3377243D-E7AC-4F2B-83BE-98DD559F8F5E}">
      <dgm:prSet phldrT="[Text]"/>
      <dgm:spPr/>
      <dgm:t>
        <a:bodyPr/>
        <a:lstStyle/>
        <a:p>
          <a:r>
            <a:rPr lang="en-GB" dirty="0"/>
            <a:t>Quantitative</a:t>
          </a:r>
        </a:p>
      </dgm:t>
    </dgm:pt>
    <dgm:pt modelId="{C9B214FE-31BC-409F-87EA-629CFCC18287}" type="parTrans" cxnId="{4858A39E-357B-42C5-9035-C7457406CF50}">
      <dgm:prSet/>
      <dgm:spPr/>
      <dgm:t>
        <a:bodyPr/>
        <a:lstStyle/>
        <a:p>
          <a:endParaRPr lang="en-GB"/>
        </a:p>
      </dgm:t>
    </dgm:pt>
    <dgm:pt modelId="{084AE076-FF41-4E2C-A046-22B943A19079}" type="sibTrans" cxnId="{4858A39E-357B-42C5-9035-C7457406CF50}">
      <dgm:prSet/>
      <dgm:spPr/>
      <dgm:t>
        <a:bodyPr/>
        <a:lstStyle/>
        <a:p>
          <a:endParaRPr lang="en-GB"/>
        </a:p>
      </dgm:t>
    </dgm:pt>
    <dgm:pt modelId="{0266637F-1548-45D2-9478-DC8D1967B3DB}">
      <dgm:prSet phldrT="[Text]"/>
      <dgm:spPr/>
      <dgm:t>
        <a:bodyPr/>
        <a:lstStyle/>
        <a:p>
          <a:r>
            <a:rPr lang="en-GB" dirty="0"/>
            <a:t>Qualitative</a:t>
          </a:r>
        </a:p>
      </dgm:t>
    </dgm:pt>
    <dgm:pt modelId="{25518C61-279E-40A3-8765-E48F0C9A5175}" type="parTrans" cxnId="{BA73CB6A-F152-4000-8941-D9C8F23A2A18}">
      <dgm:prSet/>
      <dgm:spPr/>
      <dgm:t>
        <a:bodyPr/>
        <a:lstStyle/>
        <a:p>
          <a:endParaRPr lang="en-GB"/>
        </a:p>
      </dgm:t>
    </dgm:pt>
    <dgm:pt modelId="{698A849D-1D05-42E9-AF8A-A6F312B8C80B}" type="sibTrans" cxnId="{BA73CB6A-F152-4000-8941-D9C8F23A2A18}">
      <dgm:prSet/>
      <dgm:spPr/>
      <dgm:t>
        <a:bodyPr/>
        <a:lstStyle/>
        <a:p>
          <a:endParaRPr lang="en-GB"/>
        </a:p>
      </dgm:t>
    </dgm:pt>
    <dgm:pt modelId="{BA81206E-E5B7-430C-A142-4A54E39ECA5B}">
      <dgm:prSet phldrT="[Text]"/>
      <dgm:spPr/>
      <dgm:t>
        <a:bodyPr/>
        <a:lstStyle/>
        <a:p>
          <a:r>
            <a:rPr lang="en-GB" dirty="0"/>
            <a:t>Surveys, Questionnaires, datasets…</a:t>
          </a:r>
        </a:p>
      </dgm:t>
    </dgm:pt>
    <dgm:pt modelId="{258326EF-BBFC-4D89-8763-10E9EF3BA8CC}" type="parTrans" cxnId="{BAF65294-279E-40E8-AA4B-2DECBD9FD68B}">
      <dgm:prSet/>
      <dgm:spPr/>
      <dgm:t>
        <a:bodyPr/>
        <a:lstStyle/>
        <a:p>
          <a:endParaRPr lang="en-GB"/>
        </a:p>
      </dgm:t>
    </dgm:pt>
    <dgm:pt modelId="{F1FB442E-3FF4-46BF-8FFC-951C10551CBA}" type="sibTrans" cxnId="{BAF65294-279E-40E8-AA4B-2DECBD9FD68B}">
      <dgm:prSet/>
      <dgm:spPr/>
      <dgm:t>
        <a:bodyPr/>
        <a:lstStyle/>
        <a:p>
          <a:endParaRPr lang="en-GB"/>
        </a:p>
      </dgm:t>
    </dgm:pt>
    <dgm:pt modelId="{D9BC4CFF-751C-4088-B320-3E2C58D49906}">
      <dgm:prSet phldrT="[Text]"/>
      <dgm:spPr/>
      <dgm:t>
        <a:bodyPr/>
        <a:lstStyle/>
        <a:p>
          <a:r>
            <a:rPr lang="en-GB" dirty="0"/>
            <a:t>Interviews, focus groups, Text analysis…etc</a:t>
          </a:r>
        </a:p>
      </dgm:t>
    </dgm:pt>
    <dgm:pt modelId="{C888379C-4CD6-46AE-9232-7C555A3D280B}" type="parTrans" cxnId="{65CD252E-763C-4E0F-851E-2AE11C22823C}">
      <dgm:prSet/>
      <dgm:spPr/>
      <dgm:t>
        <a:bodyPr/>
        <a:lstStyle/>
        <a:p>
          <a:endParaRPr lang="en-GB"/>
        </a:p>
      </dgm:t>
    </dgm:pt>
    <dgm:pt modelId="{9690ADC1-4A29-44B7-B549-CF20F3BAF61A}" type="sibTrans" cxnId="{65CD252E-763C-4E0F-851E-2AE11C22823C}">
      <dgm:prSet/>
      <dgm:spPr/>
      <dgm:t>
        <a:bodyPr/>
        <a:lstStyle/>
        <a:p>
          <a:endParaRPr lang="en-GB"/>
        </a:p>
      </dgm:t>
    </dgm:pt>
    <dgm:pt modelId="{9A4AB3E2-D2AC-4D3F-9645-E1283208925B}" type="pres">
      <dgm:prSet presAssocID="{157FFD21-D24A-484A-BBDC-D6900AFCBB2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AFC131CE-E583-45A9-A449-30C86865CC3A}" type="pres">
      <dgm:prSet presAssocID="{A219169B-AE2F-4F50-B6F3-6159F520190A}" presName="hierRoot1" presStyleCnt="0">
        <dgm:presLayoutVars>
          <dgm:hierBranch val="init"/>
        </dgm:presLayoutVars>
      </dgm:prSet>
      <dgm:spPr/>
    </dgm:pt>
    <dgm:pt modelId="{1AC3D6EF-24A0-4B48-8ACA-421350BDE131}" type="pres">
      <dgm:prSet presAssocID="{A219169B-AE2F-4F50-B6F3-6159F520190A}" presName="rootComposite1" presStyleCnt="0"/>
      <dgm:spPr/>
    </dgm:pt>
    <dgm:pt modelId="{ADF4F902-5E7D-4992-AD64-617D0B9D7F91}" type="pres">
      <dgm:prSet presAssocID="{A219169B-AE2F-4F50-B6F3-6159F520190A}" presName="rootText1" presStyleLbl="node0" presStyleIdx="0" presStyleCnt="1">
        <dgm:presLayoutVars>
          <dgm:chPref val="3"/>
        </dgm:presLayoutVars>
      </dgm:prSet>
      <dgm:spPr/>
    </dgm:pt>
    <dgm:pt modelId="{2AF56341-F45C-4BE8-82A5-8696654AB9C0}" type="pres">
      <dgm:prSet presAssocID="{A219169B-AE2F-4F50-B6F3-6159F520190A}" presName="rootConnector1" presStyleLbl="node1" presStyleIdx="0" presStyleCnt="0"/>
      <dgm:spPr/>
    </dgm:pt>
    <dgm:pt modelId="{00B9DFF6-7B4D-4E34-AC2B-16D7EF44CB3F}" type="pres">
      <dgm:prSet presAssocID="{A219169B-AE2F-4F50-B6F3-6159F520190A}" presName="hierChild2" presStyleCnt="0"/>
      <dgm:spPr/>
    </dgm:pt>
    <dgm:pt modelId="{C1FA120E-A23D-41E4-8B20-62D5EC8D37C2}" type="pres">
      <dgm:prSet presAssocID="{1FEAC702-2C41-4531-9B7A-91B13452BECD}" presName="Name37" presStyleLbl="parChTrans1D2" presStyleIdx="0" presStyleCnt="2"/>
      <dgm:spPr/>
    </dgm:pt>
    <dgm:pt modelId="{32FF5B19-DC9F-4516-9867-A1D27C50A792}" type="pres">
      <dgm:prSet presAssocID="{3165E16D-F80C-4943-B572-AE61ED2F25AC}" presName="hierRoot2" presStyleCnt="0">
        <dgm:presLayoutVars>
          <dgm:hierBranch val="init"/>
        </dgm:presLayoutVars>
      </dgm:prSet>
      <dgm:spPr/>
    </dgm:pt>
    <dgm:pt modelId="{53A289C1-8B10-4D15-AEF0-A1AE4A955529}" type="pres">
      <dgm:prSet presAssocID="{3165E16D-F80C-4943-B572-AE61ED2F25AC}" presName="rootComposite" presStyleCnt="0"/>
      <dgm:spPr/>
    </dgm:pt>
    <dgm:pt modelId="{D0A1F7E4-ACFF-4B5F-94E7-346B607BE87E}" type="pres">
      <dgm:prSet presAssocID="{3165E16D-F80C-4943-B572-AE61ED2F25AC}" presName="rootText" presStyleLbl="node2" presStyleIdx="0" presStyleCnt="2">
        <dgm:presLayoutVars>
          <dgm:chPref val="3"/>
        </dgm:presLayoutVars>
      </dgm:prSet>
      <dgm:spPr/>
    </dgm:pt>
    <dgm:pt modelId="{B01C2A1E-4319-46EC-9FE3-4E49BDB12708}" type="pres">
      <dgm:prSet presAssocID="{3165E16D-F80C-4943-B572-AE61ED2F25AC}" presName="rootConnector" presStyleLbl="node2" presStyleIdx="0" presStyleCnt="2"/>
      <dgm:spPr/>
    </dgm:pt>
    <dgm:pt modelId="{AC424CD9-3FA9-4073-8A06-61DEEA234F5D}" type="pres">
      <dgm:prSet presAssocID="{3165E16D-F80C-4943-B572-AE61ED2F25AC}" presName="hierChild4" presStyleCnt="0"/>
      <dgm:spPr/>
    </dgm:pt>
    <dgm:pt modelId="{D2A7DEF8-3564-415F-94AD-DD2B044081F8}" type="pres">
      <dgm:prSet presAssocID="{8284151A-C276-4668-823D-B97BB9228E41}" presName="Name37" presStyleLbl="parChTrans1D3" presStyleIdx="0" presStyleCnt="3"/>
      <dgm:spPr/>
    </dgm:pt>
    <dgm:pt modelId="{B661221E-B58D-45DE-AE21-C1474199FD12}" type="pres">
      <dgm:prSet presAssocID="{FC6DEF4B-A605-4F9B-B056-DC18CBA0F5FB}" presName="hierRoot2" presStyleCnt="0">
        <dgm:presLayoutVars>
          <dgm:hierBranch val="init"/>
        </dgm:presLayoutVars>
      </dgm:prSet>
      <dgm:spPr/>
    </dgm:pt>
    <dgm:pt modelId="{C1213D0A-83E1-4329-8089-A82AB7271258}" type="pres">
      <dgm:prSet presAssocID="{FC6DEF4B-A605-4F9B-B056-DC18CBA0F5FB}" presName="rootComposite" presStyleCnt="0"/>
      <dgm:spPr/>
    </dgm:pt>
    <dgm:pt modelId="{84A64D24-EC7E-46CB-8F0C-86DC5F97B002}" type="pres">
      <dgm:prSet presAssocID="{FC6DEF4B-A605-4F9B-B056-DC18CBA0F5FB}" presName="rootText" presStyleLbl="node3" presStyleIdx="0" presStyleCnt="3">
        <dgm:presLayoutVars>
          <dgm:chPref val="3"/>
        </dgm:presLayoutVars>
      </dgm:prSet>
      <dgm:spPr/>
    </dgm:pt>
    <dgm:pt modelId="{ACCEB5E4-F092-43AC-8ABE-932416A5C6B9}" type="pres">
      <dgm:prSet presAssocID="{FC6DEF4B-A605-4F9B-B056-DC18CBA0F5FB}" presName="rootConnector" presStyleLbl="node3" presStyleIdx="0" presStyleCnt="3"/>
      <dgm:spPr/>
    </dgm:pt>
    <dgm:pt modelId="{19EA03B1-3042-47F1-B6DC-99A9D17F1053}" type="pres">
      <dgm:prSet presAssocID="{FC6DEF4B-A605-4F9B-B056-DC18CBA0F5FB}" presName="hierChild4" presStyleCnt="0"/>
      <dgm:spPr/>
    </dgm:pt>
    <dgm:pt modelId="{DF30A3EB-8EB5-4726-8353-CE9202968261}" type="pres">
      <dgm:prSet presAssocID="{25FC02E0-EDF5-41EF-B372-C6EFB14F639B}" presName="Name37" presStyleLbl="parChTrans1D4" presStyleIdx="0" presStyleCnt="3"/>
      <dgm:spPr/>
    </dgm:pt>
    <dgm:pt modelId="{5E72AA77-3C36-4FC2-AC0C-4BC23F9D66E4}" type="pres">
      <dgm:prSet presAssocID="{CF26DF82-0C6D-4013-B702-AD2E74B94819}" presName="hierRoot2" presStyleCnt="0">
        <dgm:presLayoutVars>
          <dgm:hierBranch val="init"/>
        </dgm:presLayoutVars>
      </dgm:prSet>
      <dgm:spPr/>
    </dgm:pt>
    <dgm:pt modelId="{45D79A6E-09B0-4D36-957B-048EDBFAE168}" type="pres">
      <dgm:prSet presAssocID="{CF26DF82-0C6D-4013-B702-AD2E74B94819}" presName="rootComposite" presStyleCnt="0"/>
      <dgm:spPr/>
    </dgm:pt>
    <dgm:pt modelId="{BFC2F221-982E-429C-B115-7082062A7385}" type="pres">
      <dgm:prSet presAssocID="{CF26DF82-0C6D-4013-B702-AD2E74B94819}" presName="rootText" presStyleLbl="node4" presStyleIdx="0" presStyleCnt="3">
        <dgm:presLayoutVars>
          <dgm:chPref val="3"/>
        </dgm:presLayoutVars>
      </dgm:prSet>
      <dgm:spPr/>
    </dgm:pt>
    <dgm:pt modelId="{841CDE78-46BC-4C5A-8A89-159BD7A8DE0D}" type="pres">
      <dgm:prSet presAssocID="{CF26DF82-0C6D-4013-B702-AD2E74B94819}" presName="rootConnector" presStyleLbl="node4" presStyleIdx="0" presStyleCnt="3"/>
      <dgm:spPr/>
    </dgm:pt>
    <dgm:pt modelId="{A011B81C-C2C8-4C91-B4D8-A276DB21068B}" type="pres">
      <dgm:prSet presAssocID="{CF26DF82-0C6D-4013-B702-AD2E74B94819}" presName="hierChild4" presStyleCnt="0"/>
      <dgm:spPr/>
    </dgm:pt>
    <dgm:pt modelId="{3D518608-99E5-4DB9-94F9-53BE5067FB5A}" type="pres">
      <dgm:prSet presAssocID="{CF26DF82-0C6D-4013-B702-AD2E74B94819}" presName="hierChild5" presStyleCnt="0"/>
      <dgm:spPr/>
    </dgm:pt>
    <dgm:pt modelId="{C6C8A91B-28D4-4356-849D-A79167A859CE}" type="pres">
      <dgm:prSet presAssocID="{FC6DEF4B-A605-4F9B-B056-DC18CBA0F5FB}" presName="hierChild5" presStyleCnt="0"/>
      <dgm:spPr/>
    </dgm:pt>
    <dgm:pt modelId="{0F08A8E5-7205-4F73-9774-AB37AF04A197}" type="pres">
      <dgm:prSet presAssocID="{3165E16D-F80C-4943-B572-AE61ED2F25AC}" presName="hierChild5" presStyleCnt="0"/>
      <dgm:spPr/>
    </dgm:pt>
    <dgm:pt modelId="{CFC12954-82C3-4F36-9B43-77A1D9619277}" type="pres">
      <dgm:prSet presAssocID="{6E933F28-9932-45D8-90F5-652AF99C41AE}" presName="Name37" presStyleLbl="parChTrans1D2" presStyleIdx="1" presStyleCnt="2"/>
      <dgm:spPr/>
    </dgm:pt>
    <dgm:pt modelId="{E3AF51AA-6608-4AA1-B9C1-E4E369472EFB}" type="pres">
      <dgm:prSet presAssocID="{D261D79A-68B4-4D62-964F-7694182FA88D}" presName="hierRoot2" presStyleCnt="0">
        <dgm:presLayoutVars>
          <dgm:hierBranch val="init"/>
        </dgm:presLayoutVars>
      </dgm:prSet>
      <dgm:spPr/>
    </dgm:pt>
    <dgm:pt modelId="{307209FA-23D8-477A-BE10-A45C7FA58F94}" type="pres">
      <dgm:prSet presAssocID="{D261D79A-68B4-4D62-964F-7694182FA88D}" presName="rootComposite" presStyleCnt="0"/>
      <dgm:spPr/>
    </dgm:pt>
    <dgm:pt modelId="{3FEEEB27-225B-4420-9364-7497A6D5A381}" type="pres">
      <dgm:prSet presAssocID="{D261D79A-68B4-4D62-964F-7694182FA88D}" presName="rootText" presStyleLbl="node2" presStyleIdx="1" presStyleCnt="2">
        <dgm:presLayoutVars>
          <dgm:chPref val="3"/>
        </dgm:presLayoutVars>
      </dgm:prSet>
      <dgm:spPr/>
    </dgm:pt>
    <dgm:pt modelId="{D6F846AC-0D7F-4CD4-BEAB-3CF87D1F10A7}" type="pres">
      <dgm:prSet presAssocID="{D261D79A-68B4-4D62-964F-7694182FA88D}" presName="rootConnector" presStyleLbl="node2" presStyleIdx="1" presStyleCnt="2"/>
      <dgm:spPr/>
    </dgm:pt>
    <dgm:pt modelId="{E579E8FA-8765-4550-8FE5-724CFB2B27B9}" type="pres">
      <dgm:prSet presAssocID="{D261D79A-68B4-4D62-964F-7694182FA88D}" presName="hierChild4" presStyleCnt="0"/>
      <dgm:spPr/>
    </dgm:pt>
    <dgm:pt modelId="{095A3FB7-5A1E-439E-8589-895165EF79DA}" type="pres">
      <dgm:prSet presAssocID="{C9B214FE-31BC-409F-87EA-629CFCC18287}" presName="Name37" presStyleLbl="parChTrans1D3" presStyleIdx="1" presStyleCnt="3"/>
      <dgm:spPr/>
    </dgm:pt>
    <dgm:pt modelId="{7B4CA20E-A2AE-417C-9222-AFF99981ACA8}" type="pres">
      <dgm:prSet presAssocID="{3377243D-E7AC-4F2B-83BE-98DD559F8F5E}" presName="hierRoot2" presStyleCnt="0">
        <dgm:presLayoutVars>
          <dgm:hierBranch val="init"/>
        </dgm:presLayoutVars>
      </dgm:prSet>
      <dgm:spPr/>
    </dgm:pt>
    <dgm:pt modelId="{F310F577-D297-432C-8007-EB6FC0333EAD}" type="pres">
      <dgm:prSet presAssocID="{3377243D-E7AC-4F2B-83BE-98DD559F8F5E}" presName="rootComposite" presStyleCnt="0"/>
      <dgm:spPr/>
    </dgm:pt>
    <dgm:pt modelId="{C42B1DF0-652D-49B4-B5FD-783123678FE2}" type="pres">
      <dgm:prSet presAssocID="{3377243D-E7AC-4F2B-83BE-98DD559F8F5E}" presName="rootText" presStyleLbl="node3" presStyleIdx="1" presStyleCnt="3">
        <dgm:presLayoutVars>
          <dgm:chPref val="3"/>
        </dgm:presLayoutVars>
      </dgm:prSet>
      <dgm:spPr/>
    </dgm:pt>
    <dgm:pt modelId="{DBCAA885-AE8E-43F9-A241-6B3145AB8711}" type="pres">
      <dgm:prSet presAssocID="{3377243D-E7AC-4F2B-83BE-98DD559F8F5E}" presName="rootConnector" presStyleLbl="node3" presStyleIdx="1" presStyleCnt="3"/>
      <dgm:spPr/>
    </dgm:pt>
    <dgm:pt modelId="{5420D66C-F40D-4BD0-BACB-6E9ADE298A1B}" type="pres">
      <dgm:prSet presAssocID="{3377243D-E7AC-4F2B-83BE-98DD559F8F5E}" presName="hierChild4" presStyleCnt="0"/>
      <dgm:spPr/>
    </dgm:pt>
    <dgm:pt modelId="{C868EFC4-AD10-4924-940B-D105F3E54096}" type="pres">
      <dgm:prSet presAssocID="{258326EF-BBFC-4D89-8763-10E9EF3BA8CC}" presName="Name37" presStyleLbl="parChTrans1D4" presStyleIdx="1" presStyleCnt="3"/>
      <dgm:spPr/>
    </dgm:pt>
    <dgm:pt modelId="{86AABA14-20A8-4367-9C78-D77DBA5A8947}" type="pres">
      <dgm:prSet presAssocID="{BA81206E-E5B7-430C-A142-4A54E39ECA5B}" presName="hierRoot2" presStyleCnt="0">
        <dgm:presLayoutVars>
          <dgm:hierBranch val="init"/>
        </dgm:presLayoutVars>
      </dgm:prSet>
      <dgm:spPr/>
    </dgm:pt>
    <dgm:pt modelId="{62A94DB2-EE7C-4305-889A-1D5DE90B74C3}" type="pres">
      <dgm:prSet presAssocID="{BA81206E-E5B7-430C-A142-4A54E39ECA5B}" presName="rootComposite" presStyleCnt="0"/>
      <dgm:spPr/>
    </dgm:pt>
    <dgm:pt modelId="{7FC77439-6FB2-4AFD-BE04-10BB6F991733}" type="pres">
      <dgm:prSet presAssocID="{BA81206E-E5B7-430C-A142-4A54E39ECA5B}" presName="rootText" presStyleLbl="node4" presStyleIdx="1" presStyleCnt="3">
        <dgm:presLayoutVars>
          <dgm:chPref val="3"/>
        </dgm:presLayoutVars>
      </dgm:prSet>
      <dgm:spPr/>
    </dgm:pt>
    <dgm:pt modelId="{34C64E6A-9DFF-4F5C-AC98-B39C8CDDBB6F}" type="pres">
      <dgm:prSet presAssocID="{BA81206E-E5B7-430C-A142-4A54E39ECA5B}" presName="rootConnector" presStyleLbl="node4" presStyleIdx="1" presStyleCnt="3"/>
      <dgm:spPr/>
    </dgm:pt>
    <dgm:pt modelId="{D02B14FD-C7C5-42ED-9BA8-460969F804C5}" type="pres">
      <dgm:prSet presAssocID="{BA81206E-E5B7-430C-A142-4A54E39ECA5B}" presName="hierChild4" presStyleCnt="0"/>
      <dgm:spPr/>
    </dgm:pt>
    <dgm:pt modelId="{50D804F8-9F73-4FC3-B773-2F7C0ED03430}" type="pres">
      <dgm:prSet presAssocID="{BA81206E-E5B7-430C-A142-4A54E39ECA5B}" presName="hierChild5" presStyleCnt="0"/>
      <dgm:spPr/>
    </dgm:pt>
    <dgm:pt modelId="{70021907-CE60-4A9C-85EB-7A1639D051A5}" type="pres">
      <dgm:prSet presAssocID="{3377243D-E7AC-4F2B-83BE-98DD559F8F5E}" presName="hierChild5" presStyleCnt="0"/>
      <dgm:spPr/>
    </dgm:pt>
    <dgm:pt modelId="{45AFAB5A-FF72-4E46-AB2A-125A18E365C7}" type="pres">
      <dgm:prSet presAssocID="{25518C61-279E-40A3-8765-E48F0C9A5175}" presName="Name37" presStyleLbl="parChTrans1D3" presStyleIdx="2" presStyleCnt="3"/>
      <dgm:spPr/>
    </dgm:pt>
    <dgm:pt modelId="{933F4A8E-8DDD-4097-9EC1-81D51AE5A678}" type="pres">
      <dgm:prSet presAssocID="{0266637F-1548-45D2-9478-DC8D1967B3DB}" presName="hierRoot2" presStyleCnt="0">
        <dgm:presLayoutVars>
          <dgm:hierBranch val="init"/>
        </dgm:presLayoutVars>
      </dgm:prSet>
      <dgm:spPr/>
    </dgm:pt>
    <dgm:pt modelId="{0B473CEB-23C2-449B-BA33-30C7EED36DEC}" type="pres">
      <dgm:prSet presAssocID="{0266637F-1548-45D2-9478-DC8D1967B3DB}" presName="rootComposite" presStyleCnt="0"/>
      <dgm:spPr/>
    </dgm:pt>
    <dgm:pt modelId="{BF545ED0-21C7-4AD9-9B10-05E340044E5C}" type="pres">
      <dgm:prSet presAssocID="{0266637F-1548-45D2-9478-DC8D1967B3DB}" presName="rootText" presStyleLbl="node3" presStyleIdx="2" presStyleCnt="3">
        <dgm:presLayoutVars>
          <dgm:chPref val="3"/>
        </dgm:presLayoutVars>
      </dgm:prSet>
      <dgm:spPr/>
    </dgm:pt>
    <dgm:pt modelId="{D93396CC-AA9D-4E8C-A5FF-8EF43889977A}" type="pres">
      <dgm:prSet presAssocID="{0266637F-1548-45D2-9478-DC8D1967B3DB}" presName="rootConnector" presStyleLbl="node3" presStyleIdx="2" presStyleCnt="3"/>
      <dgm:spPr/>
    </dgm:pt>
    <dgm:pt modelId="{20C41486-939F-4809-AE60-79EC8C9CC7D4}" type="pres">
      <dgm:prSet presAssocID="{0266637F-1548-45D2-9478-DC8D1967B3DB}" presName="hierChild4" presStyleCnt="0"/>
      <dgm:spPr/>
    </dgm:pt>
    <dgm:pt modelId="{F6747693-35A5-4134-ADFD-3A763DEA8867}" type="pres">
      <dgm:prSet presAssocID="{C888379C-4CD6-46AE-9232-7C555A3D280B}" presName="Name37" presStyleLbl="parChTrans1D4" presStyleIdx="2" presStyleCnt="3"/>
      <dgm:spPr/>
    </dgm:pt>
    <dgm:pt modelId="{547C51B8-61A0-4589-A742-94AF7EFB4EE8}" type="pres">
      <dgm:prSet presAssocID="{D9BC4CFF-751C-4088-B320-3E2C58D49906}" presName="hierRoot2" presStyleCnt="0">
        <dgm:presLayoutVars>
          <dgm:hierBranch val="init"/>
        </dgm:presLayoutVars>
      </dgm:prSet>
      <dgm:spPr/>
    </dgm:pt>
    <dgm:pt modelId="{A62D6A4B-337A-41B4-BAC8-0D3A440B77E6}" type="pres">
      <dgm:prSet presAssocID="{D9BC4CFF-751C-4088-B320-3E2C58D49906}" presName="rootComposite" presStyleCnt="0"/>
      <dgm:spPr/>
    </dgm:pt>
    <dgm:pt modelId="{018C5D1A-5990-46B6-87EE-FF32FC50E919}" type="pres">
      <dgm:prSet presAssocID="{D9BC4CFF-751C-4088-B320-3E2C58D49906}" presName="rootText" presStyleLbl="node4" presStyleIdx="2" presStyleCnt="3">
        <dgm:presLayoutVars>
          <dgm:chPref val="3"/>
        </dgm:presLayoutVars>
      </dgm:prSet>
      <dgm:spPr/>
    </dgm:pt>
    <dgm:pt modelId="{6659A7A3-E832-4FCE-8514-D331C10886B2}" type="pres">
      <dgm:prSet presAssocID="{D9BC4CFF-751C-4088-B320-3E2C58D49906}" presName="rootConnector" presStyleLbl="node4" presStyleIdx="2" presStyleCnt="3"/>
      <dgm:spPr/>
    </dgm:pt>
    <dgm:pt modelId="{A210C205-5C01-49CD-9BC3-654DB2A409DB}" type="pres">
      <dgm:prSet presAssocID="{D9BC4CFF-751C-4088-B320-3E2C58D49906}" presName="hierChild4" presStyleCnt="0"/>
      <dgm:spPr/>
    </dgm:pt>
    <dgm:pt modelId="{A288CE96-F5E1-4F67-8FDE-18FD0303F747}" type="pres">
      <dgm:prSet presAssocID="{D9BC4CFF-751C-4088-B320-3E2C58D49906}" presName="hierChild5" presStyleCnt="0"/>
      <dgm:spPr/>
    </dgm:pt>
    <dgm:pt modelId="{72D95C28-13B8-4D8E-82C3-B7819C43F3DE}" type="pres">
      <dgm:prSet presAssocID="{0266637F-1548-45D2-9478-DC8D1967B3DB}" presName="hierChild5" presStyleCnt="0"/>
      <dgm:spPr/>
    </dgm:pt>
    <dgm:pt modelId="{523C9413-B253-4D9D-AFE9-30694C0D8CFB}" type="pres">
      <dgm:prSet presAssocID="{D261D79A-68B4-4D62-964F-7694182FA88D}" presName="hierChild5" presStyleCnt="0"/>
      <dgm:spPr/>
    </dgm:pt>
    <dgm:pt modelId="{215D4764-919D-436E-8114-8C147AFDD46E}" type="pres">
      <dgm:prSet presAssocID="{A219169B-AE2F-4F50-B6F3-6159F520190A}" presName="hierChild3" presStyleCnt="0"/>
      <dgm:spPr/>
    </dgm:pt>
  </dgm:ptLst>
  <dgm:cxnLst>
    <dgm:cxn modelId="{740BB705-3AF0-4BDE-9D28-AACCE84EF88F}" type="presOf" srcId="{258326EF-BBFC-4D89-8763-10E9EF3BA8CC}" destId="{C868EFC4-AD10-4924-940B-D105F3E54096}" srcOrd="0" destOrd="0" presId="urn:microsoft.com/office/officeart/2005/8/layout/orgChart1"/>
    <dgm:cxn modelId="{AC0D8B17-4A36-4B8F-8C83-04CB37A4B406}" type="presOf" srcId="{FC6DEF4B-A605-4F9B-B056-DC18CBA0F5FB}" destId="{84A64D24-EC7E-46CB-8F0C-86DC5F97B002}" srcOrd="0" destOrd="0" presId="urn:microsoft.com/office/officeart/2005/8/layout/orgChart1"/>
    <dgm:cxn modelId="{B0A21429-B4DE-47AC-8A11-1C04E56510DB}" type="presOf" srcId="{D261D79A-68B4-4D62-964F-7694182FA88D}" destId="{D6F846AC-0D7F-4CD4-BEAB-3CF87D1F10A7}" srcOrd="1" destOrd="0" presId="urn:microsoft.com/office/officeart/2005/8/layout/orgChart1"/>
    <dgm:cxn modelId="{65CD252E-763C-4E0F-851E-2AE11C22823C}" srcId="{0266637F-1548-45D2-9478-DC8D1967B3DB}" destId="{D9BC4CFF-751C-4088-B320-3E2C58D49906}" srcOrd="0" destOrd="0" parTransId="{C888379C-4CD6-46AE-9232-7C555A3D280B}" sibTransId="{9690ADC1-4A29-44B7-B549-CF20F3BAF61A}"/>
    <dgm:cxn modelId="{58347C35-56A6-4774-A1E6-99DED17AADF0}" type="presOf" srcId="{1FEAC702-2C41-4531-9B7A-91B13452BECD}" destId="{C1FA120E-A23D-41E4-8B20-62D5EC8D37C2}" srcOrd="0" destOrd="0" presId="urn:microsoft.com/office/officeart/2005/8/layout/orgChart1"/>
    <dgm:cxn modelId="{B54DB837-BAC1-4038-A149-1865ECB6AFFC}" type="presOf" srcId="{A219169B-AE2F-4F50-B6F3-6159F520190A}" destId="{2AF56341-F45C-4BE8-82A5-8696654AB9C0}" srcOrd="1" destOrd="0" presId="urn:microsoft.com/office/officeart/2005/8/layout/orgChart1"/>
    <dgm:cxn modelId="{332F5141-3CF1-42B6-8569-4B13492A3E75}" type="presOf" srcId="{0266637F-1548-45D2-9478-DC8D1967B3DB}" destId="{D93396CC-AA9D-4E8C-A5FF-8EF43889977A}" srcOrd="1" destOrd="0" presId="urn:microsoft.com/office/officeart/2005/8/layout/orgChart1"/>
    <dgm:cxn modelId="{A4333347-19BA-4BF2-B43D-412756865ADB}" srcId="{157FFD21-D24A-484A-BBDC-D6900AFCBB20}" destId="{A219169B-AE2F-4F50-B6F3-6159F520190A}" srcOrd="0" destOrd="0" parTransId="{2A98C910-5ABA-4BDB-9059-336FFF2E628B}" sibTransId="{FE81B769-D328-4F5A-BE7E-E97E1BB7EA3C}"/>
    <dgm:cxn modelId="{434E7B68-27C2-4DC9-ABFC-54E675291935}" type="presOf" srcId="{D9BC4CFF-751C-4088-B320-3E2C58D49906}" destId="{018C5D1A-5990-46B6-87EE-FF32FC50E919}" srcOrd="0" destOrd="0" presId="urn:microsoft.com/office/officeart/2005/8/layout/orgChart1"/>
    <dgm:cxn modelId="{BA73CB6A-F152-4000-8941-D9C8F23A2A18}" srcId="{D261D79A-68B4-4D62-964F-7694182FA88D}" destId="{0266637F-1548-45D2-9478-DC8D1967B3DB}" srcOrd="1" destOrd="0" parTransId="{25518C61-279E-40A3-8765-E48F0C9A5175}" sibTransId="{698A849D-1D05-42E9-AF8A-A6F312B8C80B}"/>
    <dgm:cxn modelId="{457DEE6D-2835-43E3-8343-EA9E4331E486}" type="presOf" srcId="{3165E16D-F80C-4943-B572-AE61ED2F25AC}" destId="{B01C2A1E-4319-46EC-9FE3-4E49BDB12708}" srcOrd="1" destOrd="0" presId="urn:microsoft.com/office/officeart/2005/8/layout/orgChart1"/>
    <dgm:cxn modelId="{72045E70-31CB-46E3-88A0-57033203379B}" type="presOf" srcId="{157FFD21-D24A-484A-BBDC-D6900AFCBB20}" destId="{9A4AB3E2-D2AC-4D3F-9645-E1283208925B}" srcOrd="0" destOrd="0" presId="urn:microsoft.com/office/officeart/2005/8/layout/orgChart1"/>
    <dgm:cxn modelId="{3FEB5257-AB52-4DBC-9183-E616AFFE8B44}" type="presOf" srcId="{BA81206E-E5B7-430C-A142-4A54E39ECA5B}" destId="{34C64E6A-9DFF-4F5C-AC98-B39C8CDDBB6F}" srcOrd="1" destOrd="0" presId="urn:microsoft.com/office/officeart/2005/8/layout/orgChart1"/>
    <dgm:cxn modelId="{1A8A6379-17DA-4E7F-AA54-031280537472}" type="presOf" srcId="{D9BC4CFF-751C-4088-B320-3E2C58D49906}" destId="{6659A7A3-E832-4FCE-8514-D331C10886B2}" srcOrd="1" destOrd="0" presId="urn:microsoft.com/office/officeart/2005/8/layout/orgChart1"/>
    <dgm:cxn modelId="{D9814D82-3CD6-47FA-8E1F-364D4825E765}" type="presOf" srcId="{25FC02E0-EDF5-41EF-B372-C6EFB14F639B}" destId="{DF30A3EB-8EB5-4726-8353-CE9202968261}" srcOrd="0" destOrd="0" presId="urn:microsoft.com/office/officeart/2005/8/layout/orgChart1"/>
    <dgm:cxn modelId="{83D34494-9001-4B05-98C7-8859C3CAFA6F}" type="presOf" srcId="{6E933F28-9932-45D8-90F5-652AF99C41AE}" destId="{CFC12954-82C3-4F36-9B43-77A1D9619277}" srcOrd="0" destOrd="0" presId="urn:microsoft.com/office/officeart/2005/8/layout/orgChart1"/>
    <dgm:cxn modelId="{BAF65294-279E-40E8-AA4B-2DECBD9FD68B}" srcId="{3377243D-E7AC-4F2B-83BE-98DD559F8F5E}" destId="{BA81206E-E5B7-430C-A142-4A54E39ECA5B}" srcOrd="0" destOrd="0" parTransId="{258326EF-BBFC-4D89-8763-10E9EF3BA8CC}" sibTransId="{F1FB442E-3FF4-46BF-8FFC-951C10551CBA}"/>
    <dgm:cxn modelId="{EF584498-74B5-427B-A56B-F6E00D8108A8}" type="presOf" srcId="{A219169B-AE2F-4F50-B6F3-6159F520190A}" destId="{ADF4F902-5E7D-4992-AD64-617D0B9D7F91}" srcOrd="0" destOrd="0" presId="urn:microsoft.com/office/officeart/2005/8/layout/orgChart1"/>
    <dgm:cxn modelId="{A273969B-7A54-4962-B271-1C429108B2C0}" srcId="{FC6DEF4B-A605-4F9B-B056-DC18CBA0F5FB}" destId="{CF26DF82-0C6D-4013-B702-AD2E74B94819}" srcOrd="0" destOrd="0" parTransId="{25FC02E0-EDF5-41EF-B372-C6EFB14F639B}" sibTransId="{B8679F27-072C-4BEE-A8E1-86E719D817A8}"/>
    <dgm:cxn modelId="{F44BF49D-37F7-41C8-8281-5E34687F892D}" type="presOf" srcId="{BA81206E-E5B7-430C-A142-4A54E39ECA5B}" destId="{7FC77439-6FB2-4AFD-BE04-10BB6F991733}" srcOrd="0" destOrd="0" presId="urn:microsoft.com/office/officeart/2005/8/layout/orgChart1"/>
    <dgm:cxn modelId="{4858A39E-357B-42C5-9035-C7457406CF50}" srcId="{D261D79A-68B4-4D62-964F-7694182FA88D}" destId="{3377243D-E7AC-4F2B-83BE-98DD559F8F5E}" srcOrd="0" destOrd="0" parTransId="{C9B214FE-31BC-409F-87EA-629CFCC18287}" sibTransId="{084AE076-FF41-4E2C-A046-22B943A19079}"/>
    <dgm:cxn modelId="{33197CA2-38C2-4E14-AB46-07F0896DE257}" type="presOf" srcId="{8284151A-C276-4668-823D-B97BB9228E41}" destId="{D2A7DEF8-3564-415F-94AD-DD2B044081F8}" srcOrd="0" destOrd="0" presId="urn:microsoft.com/office/officeart/2005/8/layout/orgChart1"/>
    <dgm:cxn modelId="{99C6ADA4-873A-4FE0-8715-5ADCA1865E98}" type="presOf" srcId="{D261D79A-68B4-4D62-964F-7694182FA88D}" destId="{3FEEEB27-225B-4420-9364-7497A6D5A381}" srcOrd="0" destOrd="0" presId="urn:microsoft.com/office/officeart/2005/8/layout/orgChart1"/>
    <dgm:cxn modelId="{33674FB4-DD3E-4378-989F-1F28B76BCF30}" type="presOf" srcId="{0266637F-1548-45D2-9478-DC8D1967B3DB}" destId="{BF545ED0-21C7-4AD9-9B10-05E340044E5C}" srcOrd="0" destOrd="0" presId="urn:microsoft.com/office/officeart/2005/8/layout/orgChart1"/>
    <dgm:cxn modelId="{9E98E4BD-EF24-47BA-A91C-55E85CBBA326}" type="presOf" srcId="{C888379C-4CD6-46AE-9232-7C555A3D280B}" destId="{F6747693-35A5-4134-ADFD-3A763DEA8867}" srcOrd="0" destOrd="0" presId="urn:microsoft.com/office/officeart/2005/8/layout/orgChart1"/>
    <dgm:cxn modelId="{362E4EC4-974A-4FD6-9F92-54D9FC1A04F4}" type="presOf" srcId="{3377243D-E7AC-4F2B-83BE-98DD559F8F5E}" destId="{C42B1DF0-652D-49B4-B5FD-783123678FE2}" srcOrd="0" destOrd="0" presId="urn:microsoft.com/office/officeart/2005/8/layout/orgChart1"/>
    <dgm:cxn modelId="{7DAEDACD-8E2D-4B42-ABD0-AD93C66A67E1}" srcId="{A219169B-AE2F-4F50-B6F3-6159F520190A}" destId="{D261D79A-68B4-4D62-964F-7694182FA88D}" srcOrd="1" destOrd="0" parTransId="{6E933F28-9932-45D8-90F5-652AF99C41AE}" sibTransId="{96640E5E-B00B-47B7-A905-0CB12D62FA35}"/>
    <dgm:cxn modelId="{5F8A8ED3-C583-4C67-960C-788C2F8C6272}" type="presOf" srcId="{3165E16D-F80C-4943-B572-AE61ED2F25AC}" destId="{D0A1F7E4-ACFF-4B5F-94E7-346B607BE87E}" srcOrd="0" destOrd="0" presId="urn:microsoft.com/office/officeart/2005/8/layout/orgChart1"/>
    <dgm:cxn modelId="{818784D9-4EBF-44E5-93A3-6CA9FD3B81B9}" srcId="{3165E16D-F80C-4943-B572-AE61ED2F25AC}" destId="{FC6DEF4B-A605-4F9B-B056-DC18CBA0F5FB}" srcOrd="0" destOrd="0" parTransId="{8284151A-C276-4668-823D-B97BB9228E41}" sibTransId="{C3CA9E23-8F0E-4187-B7D8-F93D91305EC6}"/>
    <dgm:cxn modelId="{A34EA7E2-2C34-478A-8F88-65EAE90853CC}" srcId="{A219169B-AE2F-4F50-B6F3-6159F520190A}" destId="{3165E16D-F80C-4943-B572-AE61ED2F25AC}" srcOrd="0" destOrd="0" parTransId="{1FEAC702-2C41-4531-9B7A-91B13452BECD}" sibTransId="{C7FD0543-2D9A-45E3-B930-C864CD49232A}"/>
    <dgm:cxn modelId="{31EC0BE5-094F-45DA-8ED4-73F93AEE8851}" type="presOf" srcId="{25518C61-279E-40A3-8765-E48F0C9A5175}" destId="{45AFAB5A-FF72-4E46-AB2A-125A18E365C7}" srcOrd="0" destOrd="0" presId="urn:microsoft.com/office/officeart/2005/8/layout/orgChart1"/>
    <dgm:cxn modelId="{C94F23E5-D65E-4372-843A-39059E48D20C}" type="presOf" srcId="{CF26DF82-0C6D-4013-B702-AD2E74B94819}" destId="{BFC2F221-982E-429C-B115-7082062A7385}" srcOrd="0" destOrd="0" presId="urn:microsoft.com/office/officeart/2005/8/layout/orgChart1"/>
    <dgm:cxn modelId="{6FCCE2E6-067D-4F0D-9A62-968F6FAFAADC}" type="presOf" srcId="{3377243D-E7AC-4F2B-83BE-98DD559F8F5E}" destId="{DBCAA885-AE8E-43F9-A241-6B3145AB8711}" srcOrd="1" destOrd="0" presId="urn:microsoft.com/office/officeart/2005/8/layout/orgChart1"/>
    <dgm:cxn modelId="{EF03E3E6-A880-4F6B-A40F-99EE91CD7E2A}" type="presOf" srcId="{FC6DEF4B-A605-4F9B-B056-DC18CBA0F5FB}" destId="{ACCEB5E4-F092-43AC-8ABE-932416A5C6B9}" srcOrd="1" destOrd="0" presId="urn:microsoft.com/office/officeart/2005/8/layout/orgChart1"/>
    <dgm:cxn modelId="{883048F2-46E8-43F9-9937-B37F2C85A211}" type="presOf" srcId="{CF26DF82-0C6D-4013-B702-AD2E74B94819}" destId="{841CDE78-46BC-4C5A-8A89-159BD7A8DE0D}" srcOrd="1" destOrd="0" presId="urn:microsoft.com/office/officeart/2005/8/layout/orgChart1"/>
    <dgm:cxn modelId="{5F5B5DF7-2B77-49A1-9F55-F53339556341}" type="presOf" srcId="{C9B214FE-31BC-409F-87EA-629CFCC18287}" destId="{095A3FB7-5A1E-439E-8589-895165EF79DA}" srcOrd="0" destOrd="0" presId="urn:microsoft.com/office/officeart/2005/8/layout/orgChart1"/>
    <dgm:cxn modelId="{01D9DC3F-3D04-4258-8E43-14AD09E7769F}" type="presParOf" srcId="{9A4AB3E2-D2AC-4D3F-9645-E1283208925B}" destId="{AFC131CE-E583-45A9-A449-30C86865CC3A}" srcOrd="0" destOrd="0" presId="urn:microsoft.com/office/officeart/2005/8/layout/orgChart1"/>
    <dgm:cxn modelId="{A22AF1D7-C749-47F3-A417-864ACB3050CA}" type="presParOf" srcId="{AFC131CE-E583-45A9-A449-30C86865CC3A}" destId="{1AC3D6EF-24A0-4B48-8ACA-421350BDE131}" srcOrd="0" destOrd="0" presId="urn:microsoft.com/office/officeart/2005/8/layout/orgChart1"/>
    <dgm:cxn modelId="{5E677749-BB24-4759-9512-A7CED5E1B03A}" type="presParOf" srcId="{1AC3D6EF-24A0-4B48-8ACA-421350BDE131}" destId="{ADF4F902-5E7D-4992-AD64-617D0B9D7F91}" srcOrd="0" destOrd="0" presId="urn:microsoft.com/office/officeart/2005/8/layout/orgChart1"/>
    <dgm:cxn modelId="{58DC2F44-4A36-43A2-AA32-FCE56D6D7574}" type="presParOf" srcId="{1AC3D6EF-24A0-4B48-8ACA-421350BDE131}" destId="{2AF56341-F45C-4BE8-82A5-8696654AB9C0}" srcOrd="1" destOrd="0" presId="urn:microsoft.com/office/officeart/2005/8/layout/orgChart1"/>
    <dgm:cxn modelId="{A3C4E99D-F7C2-498C-A68F-E17262AF3999}" type="presParOf" srcId="{AFC131CE-E583-45A9-A449-30C86865CC3A}" destId="{00B9DFF6-7B4D-4E34-AC2B-16D7EF44CB3F}" srcOrd="1" destOrd="0" presId="urn:microsoft.com/office/officeart/2005/8/layout/orgChart1"/>
    <dgm:cxn modelId="{94288F77-D6AA-4B35-9141-0BBDAD2C7D10}" type="presParOf" srcId="{00B9DFF6-7B4D-4E34-AC2B-16D7EF44CB3F}" destId="{C1FA120E-A23D-41E4-8B20-62D5EC8D37C2}" srcOrd="0" destOrd="0" presId="urn:microsoft.com/office/officeart/2005/8/layout/orgChart1"/>
    <dgm:cxn modelId="{F251B268-AB2E-4F1E-A182-DF15872B2CE2}" type="presParOf" srcId="{00B9DFF6-7B4D-4E34-AC2B-16D7EF44CB3F}" destId="{32FF5B19-DC9F-4516-9867-A1D27C50A792}" srcOrd="1" destOrd="0" presId="urn:microsoft.com/office/officeart/2005/8/layout/orgChart1"/>
    <dgm:cxn modelId="{E3297AC2-2AA2-4B6A-924E-5EC17564862F}" type="presParOf" srcId="{32FF5B19-DC9F-4516-9867-A1D27C50A792}" destId="{53A289C1-8B10-4D15-AEF0-A1AE4A955529}" srcOrd="0" destOrd="0" presId="urn:microsoft.com/office/officeart/2005/8/layout/orgChart1"/>
    <dgm:cxn modelId="{9EB04F6D-B415-4DEF-AEF0-7CE7D8C44FD1}" type="presParOf" srcId="{53A289C1-8B10-4D15-AEF0-A1AE4A955529}" destId="{D0A1F7E4-ACFF-4B5F-94E7-346B607BE87E}" srcOrd="0" destOrd="0" presId="urn:microsoft.com/office/officeart/2005/8/layout/orgChart1"/>
    <dgm:cxn modelId="{81CEF854-4E26-43FB-AF47-800C8C0CE5FA}" type="presParOf" srcId="{53A289C1-8B10-4D15-AEF0-A1AE4A955529}" destId="{B01C2A1E-4319-46EC-9FE3-4E49BDB12708}" srcOrd="1" destOrd="0" presId="urn:microsoft.com/office/officeart/2005/8/layout/orgChart1"/>
    <dgm:cxn modelId="{93F7E88F-1E39-482D-8E9E-21B43DED850C}" type="presParOf" srcId="{32FF5B19-DC9F-4516-9867-A1D27C50A792}" destId="{AC424CD9-3FA9-4073-8A06-61DEEA234F5D}" srcOrd="1" destOrd="0" presId="urn:microsoft.com/office/officeart/2005/8/layout/orgChart1"/>
    <dgm:cxn modelId="{CA0DE77E-8A86-4151-A721-9A433B94DB0A}" type="presParOf" srcId="{AC424CD9-3FA9-4073-8A06-61DEEA234F5D}" destId="{D2A7DEF8-3564-415F-94AD-DD2B044081F8}" srcOrd="0" destOrd="0" presId="urn:microsoft.com/office/officeart/2005/8/layout/orgChart1"/>
    <dgm:cxn modelId="{3C724C05-CAB6-488F-925D-39A1288F0533}" type="presParOf" srcId="{AC424CD9-3FA9-4073-8A06-61DEEA234F5D}" destId="{B661221E-B58D-45DE-AE21-C1474199FD12}" srcOrd="1" destOrd="0" presId="urn:microsoft.com/office/officeart/2005/8/layout/orgChart1"/>
    <dgm:cxn modelId="{C57863F9-7C8A-462B-8590-2CB4BCE805B2}" type="presParOf" srcId="{B661221E-B58D-45DE-AE21-C1474199FD12}" destId="{C1213D0A-83E1-4329-8089-A82AB7271258}" srcOrd="0" destOrd="0" presId="urn:microsoft.com/office/officeart/2005/8/layout/orgChart1"/>
    <dgm:cxn modelId="{3B86C2D6-9A8F-4A45-8724-A861AE396A7B}" type="presParOf" srcId="{C1213D0A-83E1-4329-8089-A82AB7271258}" destId="{84A64D24-EC7E-46CB-8F0C-86DC5F97B002}" srcOrd="0" destOrd="0" presId="urn:microsoft.com/office/officeart/2005/8/layout/orgChart1"/>
    <dgm:cxn modelId="{C81709F9-E11D-4DC6-AFF2-13A6336DA122}" type="presParOf" srcId="{C1213D0A-83E1-4329-8089-A82AB7271258}" destId="{ACCEB5E4-F092-43AC-8ABE-932416A5C6B9}" srcOrd="1" destOrd="0" presId="urn:microsoft.com/office/officeart/2005/8/layout/orgChart1"/>
    <dgm:cxn modelId="{F8D58CAA-9F91-4E5E-975B-A6F1E05C5639}" type="presParOf" srcId="{B661221E-B58D-45DE-AE21-C1474199FD12}" destId="{19EA03B1-3042-47F1-B6DC-99A9D17F1053}" srcOrd="1" destOrd="0" presId="urn:microsoft.com/office/officeart/2005/8/layout/orgChart1"/>
    <dgm:cxn modelId="{80B35F1B-B86A-4772-B93D-3AC7FCC0ABD9}" type="presParOf" srcId="{19EA03B1-3042-47F1-B6DC-99A9D17F1053}" destId="{DF30A3EB-8EB5-4726-8353-CE9202968261}" srcOrd="0" destOrd="0" presId="urn:microsoft.com/office/officeart/2005/8/layout/orgChart1"/>
    <dgm:cxn modelId="{EF4FDEE8-4760-4A30-BD79-00476CE708BB}" type="presParOf" srcId="{19EA03B1-3042-47F1-B6DC-99A9D17F1053}" destId="{5E72AA77-3C36-4FC2-AC0C-4BC23F9D66E4}" srcOrd="1" destOrd="0" presId="urn:microsoft.com/office/officeart/2005/8/layout/orgChart1"/>
    <dgm:cxn modelId="{3B66FCA9-BBFD-4C1F-A0CD-2EF8676B0CF6}" type="presParOf" srcId="{5E72AA77-3C36-4FC2-AC0C-4BC23F9D66E4}" destId="{45D79A6E-09B0-4D36-957B-048EDBFAE168}" srcOrd="0" destOrd="0" presId="urn:microsoft.com/office/officeart/2005/8/layout/orgChart1"/>
    <dgm:cxn modelId="{C7BD5A52-5AE4-4FDF-BED0-FD8D7749C0DC}" type="presParOf" srcId="{45D79A6E-09B0-4D36-957B-048EDBFAE168}" destId="{BFC2F221-982E-429C-B115-7082062A7385}" srcOrd="0" destOrd="0" presId="urn:microsoft.com/office/officeart/2005/8/layout/orgChart1"/>
    <dgm:cxn modelId="{29933423-D455-4D9B-99E9-BE3AE7A897B7}" type="presParOf" srcId="{45D79A6E-09B0-4D36-957B-048EDBFAE168}" destId="{841CDE78-46BC-4C5A-8A89-159BD7A8DE0D}" srcOrd="1" destOrd="0" presId="urn:microsoft.com/office/officeart/2005/8/layout/orgChart1"/>
    <dgm:cxn modelId="{A7E0CC71-F2D0-437F-BB7A-3DFD5E90E995}" type="presParOf" srcId="{5E72AA77-3C36-4FC2-AC0C-4BC23F9D66E4}" destId="{A011B81C-C2C8-4C91-B4D8-A276DB21068B}" srcOrd="1" destOrd="0" presId="urn:microsoft.com/office/officeart/2005/8/layout/orgChart1"/>
    <dgm:cxn modelId="{753A037F-CB54-43E5-8119-A688B61FF68C}" type="presParOf" srcId="{5E72AA77-3C36-4FC2-AC0C-4BC23F9D66E4}" destId="{3D518608-99E5-4DB9-94F9-53BE5067FB5A}" srcOrd="2" destOrd="0" presId="urn:microsoft.com/office/officeart/2005/8/layout/orgChart1"/>
    <dgm:cxn modelId="{E3DF522C-2522-470A-88D5-159834E05332}" type="presParOf" srcId="{B661221E-B58D-45DE-AE21-C1474199FD12}" destId="{C6C8A91B-28D4-4356-849D-A79167A859CE}" srcOrd="2" destOrd="0" presId="urn:microsoft.com/office/officeart/2005/8/layout/orgChart1"/>
    <dgm:cxn modelId="{31F99021-8263-452A-B97F-06388337E591}" type="presParOf" srcId="{32FF5B19-DC9F-4516-9867-A1D27C50A792}" destId="{0F08A8E5-7205-4F73-9774-AB37AF04A197}" srcOrd="2" destOrd="0" presId="urn:microsoft.com/office/officeart/2005/8/layout/orgChart1"/>
    <dgm:cxn modelId="{06FA5609-E7C7-464B-849A-11737AE170DB}" type="presParOf" srcId="{00B9DFF6-7B4D-4E34-AC2B-16D7EF44CB3F}" destId="{CFC12954-82C3-4F36-9B43-77A1D9619277}" srcOrd="2" destOrd="0" presId="urn:microsoft.com/office/officeart/2005/8/layout/orgChart1"/>
    <dgm:cxn modelId="{4F4522FB-FFA4-4DC5-A5E1-DC8789502C14}" type="presParOf" srcId="{00B9DFF6-7B4D-4E34-AC2B-16D7EF44CB3F}" destId="{E3AF51AA-6608-4AA1-B9C1-E4E369472EFB}" srcOrd="3" destOrd="0" presId="urn:microsoft.com/office/officeart/2005/8/layout/orgChart1"/>
    <dgm:cxn modelId="{B0FC91B3-4AB1-4488-B836-547549B91FBC}" type="presParOf" srcId="{E3AF51AA-6608-4AA1-B9C1-E4E369472EFB}" destId="{307209FA-23D8-477A-BE10-A45C7FA58F94}" srcOrd="0" destOrd="0" presId="urn:microsoft.com/office/officeart/2005/8/layout/orgChart1"/>
    <dgm:cxn modelId="{6DD31890-EB66-48C4-ADFD-9B11289CC1A8}" type="presParOf" srcId="{307209FA-23D8-477A-BE10-A45C7FA58F94}" destId="{3FEEEB27-225B-4420-9364-7497A6D5A381}" srcOrd="0" destOrd="0" presId="urn:microsoft.com/office/officeart/2005/8/layout/orgChart1"/>
    <dgm:cxn modelId="{AD4BBE82-4300-472C-A11F-B06C0623DC52}" type="presParOf" srcId="{307209FA-23D8-477A-BE10-A45C7FA58F94}" destId="{D6F846AC-0D7F-4CD4-BEAB-3CF87D1F10A7}" srcOrd="1" destOrd="0" presId="urn:microsoft.com/office/officeart/2005/8/layout/orgChart1"/>
    <dgm:cxn modelId="{C5197320-53E1-494C-9826-87A9B0D3ECD3}" type="presParOf" srcId="{E3AF51AA-6608-4AA1-B9C1-E4E369472EFB}" destId="{E579E8FA-8765-4550-8FE5-724CFB2B27B9}" srcOrd="1" destOrd="0" presId="urn:microsoft.com/office/officeart/2005/8/layout/orgChart1"/>
    <dgm:cxn modelId="{70BFC748-926B-4F4D-8053-0F2FD5F2986A}" type="presParOf" srcId="{E579E8FA-8765-4550-8FE5-724CFB2B27B9}" destId="{095A3FB7-5A1E-439E-8589-895165EF79DA}" srcOrd="0" destOrd="0" presId="urn:microsoft.com/office/officeart/2005/8/layout/orgChart1"/>
    <dgm:cxn modelId="{2EEFB6A8-F471-4837-AF10-1BFDF66E4E52}" type="presParOf" srcId="{E579E8FA-8765-4550-8FE5-724CFB2B27B9}" destId="{7B4CA20E-A2AE-417C-9222-AFF99981ACA8}" srcOrd="1" destOrd="0" presId="urn:microsoft.com/office/officeart/2005/8/layout/orgChart1"/>
    <dgm:cxn modelId="{009A7CB7-CDFC-4AED-8B26-6DC81067F426}" type="presParOf" srcId="{7B4CA20E-A2AE-417C-9222-AFF99981ACA8}" destId="{F310F577-D297-432C-8007-EB6FC0333EAD}" srcOrd="0" destOrd="0" presId="urn:microsoft.com/office/officeart/2005/8/layout/orgChart1"/>
    <dgm:cxn modelId="{08E809E1-949C-4F2F-A8B2-178F99024703}" type="presParOf" srcId="{F310F577-D297-432C-8007-EB6FC0333EAD}" destId="{C42B1DF0-652D-49B4-B5FD-783123678FE2}" srcOrd="0" destOrd="0" presId="urn:microsoft.com/office/officeart/2005/8/layout/orgChart1"/>
    <dgm:cxn modelId="{43DF0584-965E-48C1-8D90-A670CCCCA591}" type="presParOf" srcId="{F310F577-D297-432C-8007-EB6FC0333EAD}" destId="{DBCAA885-AE8E-43F9-A241-6B3145AB8711}" srcOrd="1" destOrd="0" presId="urn:microsoft.com/office/officeart/2005/8/layout/orgChart1"/>
    <dgm:cxn modelId="{F2FEA66A-33FA-4C44-A167-63ABE2BA229D}" type="presParOf" srcId="{7B4CA20E-A2AE-417C-9222-AFF99981ACA8}" destId="{5420D66C-F40D-4BD0-BACB-6E9ADE298A1B}" srcOrd="1" destOrd="0" presId="urn:microsoft.com/office/officeart/2005/8/layout/orgChart1"/>
    <dgm:cxn modelId="{3F624CC4-43E7-46F8-87A2-AD61101F7DDD}" type="presParOf" srcId="{5420D66C-F40D-4BD0-BACB-6E9ADE298A1B}" destId="{C868EFC4-AD10-4924-940B-D105F3E54096}" srcOrd="0" destOrd="0" presId="urn:microsoft.com/office/officeart/2005/8/layout/orgChart1"/>
    <dgm:cxn modelId="{FE0248E7-5DE6-4DBA-A0A0-1A8D023398BB}" type="presParOf" srcId="{5420D66C-F40D-4BD0-BACB-6E9ADE298A1B}" destId="{86AABA14-20A8-4367-9C78-D77DBA5A8947}" srcOrd="1" destOrd="0" presId="urn:microsoft.com/office/officeart/2005/8/layout/orgChart1"/>
    <dgm:cxn modelId="{37C87E46-433C-441C-9689-FF869C2CB4EC}" type="presParOf" srcId="{86AABA14-20A8-4367-9C78-D77DBA5A8947}" destId="{62A94DB2-EE7C-4305-889A-1D5DE90B74C3}" srcOrd="0" destOrd="0" presId="urn:microsoft.com/office/officeart/2005/8/layout/orgChart1"/>
    <dgm:cxn modelId="{E4C66B90-4232-4C24-BC50-758B0C011453}" type="presParOf" srcId="{62A94DB2-EE7C-4305-889A-1D5DE90B74C3}" destId="{7FC77439-6FB2-4AFD-BE04-10BB6F991733}" srcOrd="0" destOrd="0" presId="urn:microsoft.com/office/officeart/2005/8/layout/orgChart1"/>
    <dgm:cxn modelId="{C7565399-E944-4364-A719-DFBAB2447DE5}" type="presParOf" srcId="{62A94DB2-EE7C-4305-889A-1D5DE90B74C3}" destId="{34C64E6A-9DFF-4F5C-AC98-B39C8CDDBB6F}" srcOrd="1" destOrd="0" presId="urn:microsoft.com/office/officeart/2005/8/layout/orgChart1"/>
    <dgm:cxn modelId="{C48AC692-FA12-4655-91C3-C3A288CF6F3A}" type="presParOf" srcId="{86AABA14-20A8-4367-9C78-D77DBA5A8947}" destId="{D02B14FD-C7C5-42ED-9BA8-460969F804C5}" srcOrd="1" destOrd="0" presId="urn:microsoft.com/office/officeart/2005/8/layout/orgChart1"/>
    <dgm:cxn modelId="{497C653B-DE51-4C8A-A3DD-08663682A9BF}" type="presParOf" srcId="{86AABA14-20A8-4367-9C78-D77DBA5A8947}" destId="{50D804F8-9F73-4FC3-B773-2F7C0ED03430}" srcOrd="2" destOrd="0" presId="urn:microsoft.com/office/officeart/2005/8/layout/orgChart1"/>
    <dgm:cxn modelId="{9C169963-3DC1-4E65-8A6E-728EF92CF3BC}" type="presParOf" srcId="{7B4CA20E-A2AE-417C-9222-AFF99981ACA8}" destId="{70021907-CE60-4A9C-85EB-7A1639D051A5}" srcOrd="2" destOrd="0" presId="urn:microsoft.com/office/officeart/2005/8/layout/orgChart1"/>
    <dgm:cxn modelId="{0D1FC9A1-F67F-4E63-A9F6-5EDE7145F608}" type="presParOf" srcId="{E579E8FA-8765-4550-8FE5-724CFB2B27B9}" destId="{45AFAB5A-FF72-4E46-AB2A-125A18E365C7}" srcOrd="2" destOrd="0" presId="urn:microsoft.com/office/officeart/2005/8/layout/orgChart1"/>
    <dgm:cxn modelId="{8DC879A9-3AF3-48B0-A1DE-4C59410CFDC5}" type="presParOf" srcId="{E579E8FA-8765-4550-8FE5-724CFB2B27B9}" destId="{933F4A8E-8DDD-4097-9EC1-81D51AE5A678}" srcOrd="3" destOrd="0" presId="urn:microsoft.com/office/officeart/2005/8/layout/orgChart1"/>
    <dgm:cxn modelId="{F18601A1-D716-40A5-9808-FD03B308A71F}" type="presParOf" srcId="{933F4A8E-8DDD-4097-9EC1-81D51AE5A678}" destId="{0B473CEB-23C2-449B-BA33-30C7EED36DEC}" srcOrd="0" destOrd="0" presId="urn:microsoft.com/office/officeart/2005/8/layout/orgChart1"/>
    <dgm:cxn modelId="{FB45E61B-89A7-4A25-8C81-3D114B38555B}" type="presParOf" srcId="{0B473CEB-23C2-449B-BA33-30C7EED36DEC}" destId="{BF545ED0-21C7-4AD9-9B10-05E340044E5C}" srcOrd="0" destOrd="0" presId="urn:microsoft.com/office/officeart/2005/8/layout/orgChart1"/>
    <dgm:cxn modelId="{6403E7A1-4E19-4608-9129-510B913D677C}" type="presParOf" srcId="{0B473CEB-23C2-449B-BA33-30C7EED36DEC}" destId="{D93396CC-AA9D-4E8C-A5FF-8EF43889977A}" srcOrd="1" destOrd="0" presId="urn:microsoft.com/office/officeart/2005/8/layout/orgChart1"/>
    <dgm:cxn modelId="{FA4C958F-90BA-46A7-AB66-42DA1902B845}" type="presParOf" srcId="{933F4A8E-8DDD-4097-9EC1-81D51AE5A678}" destId="{20C41486-939F-4809-AE60-79EC8C9CC7D4}" srcOrd="1" destOrd="0" presId="urn:microsoft.com/office/officeart/2005/8/layout/orgChart1"/>
    <dgm:cxn modelId="{5072F790-02C3-4761-AAE5-B8A6B1BD8ABB}" type="presParOf" srcId="{20C41486-939F-4809-AE60-79EC8C9CC7D4}" destId="{F6747693-35A5-4134-ADFD-3A763DEA8867}" srcOrd="0" destOrd="0" presId="urn:microsoft.com/office/officeart/2005/8/layout/orgChart1"/>
    <dgm:cxn modelId="{FF286CC9-8545-4C53-97AD-B37CFA6E116B}" type="presParOf" srcId="{20C41486-939F-4809-AE60-79EC8C9CC7D4}" destId="{547C51B8-61A0-4589-A742-94AF7EFB4EE8}" srcOrd="1" destOrd="0" presId="urn:microsoft.com/office/officeart/2005/8/layout/orgChart1"/>
    <dgm:cxn modelId="{02235C31-37EB-4A34-8813-3E176F118A0C}" type="presParOf" srcId="{547C51B8-61A0-4589-A742-94AF7EFB4EE8}" destId="{A62D6A4B-337A-41B4-BAC8-0D3A440B77E6}" srcOrd="0" destOrd="0" presId="urn:microsoft.com/office/officeart/2005/8/layout/orgChart1"/>
    <dgm:cxn modelId="{F00A89FE-AA45-4B49-827F-CEA17B9B6B87}" type="presParOf" srcId="{A62D6A4B-337A-41B4-BAC8-0D3A440B77E6}" destId="{018C5D1A-5990-46B6-87EE-FF32FC50E919}" srcOrd="0" destOrd="0" presId="urn:microsoft.com/office/officeart/2005/8/layout/orgChart1"/>
    <dgm:cxn modelId="{522CBE2A-7604-47F2-A0A9-B00FE03B8B0D}" type="presParOf" srcId="{A62D6A4B-337A-41B4-BAC8-0D3A440B77E6}" destId="{6659A7A3-E832-4FCE-8514-D331C10886B2}" srcOrd="1" destOrd="0" presId="urn:microsoft.com/office/officeart/2005/8/layout/orgChart1"/>
    <dgm:cxn modelId="{4EB666C4-21FF-4C95-91FD-E059B0828EBE}" type="presParOf" srcId="{547C51B8-61A0-4589-A742-94AF7EFB4EE8}" destId="{A210C205-5C01-49CD-9BC3-654DB2A409DB}" srcOrd="1" destOrd="0" presId="urn:microsoft.com/office/officeart/2005/8/layout/orgChart1"/>
    <dgm:cxn modelId="{492E6E02-A968-40F9-9F77-D6D52C07444C}" type="presParOf" srcId="{547C51B8-61A0-4589-A742-94AF7EFB4EE8}" destId="{A288CE96-F5E1-4F67-8FDE-18FD0303F747}" srcOrd="2" destOrd="0" presId="urn:microsoft.com/office/officeart/2005/8/layout/orgChart1"/>
    <dgm:cxn modelId="{90D7D3A7-FC9E-4963-8931-19E1E7C05801}" type="presParOf" srcId="{933F4A8E-8DDD-4097-9EC1-81D51AE5A678}" destId="{72D95C28-13B8-4D8E-82C3-B7819C43F3DE}" srcOrd="2" destOrd="0" presId="urn:microsoft.com/office/officeart/2005/8/layout/orgChart1"/>
    <dgm:cxn modelId="{10DA6ABB-04F0-4330-B7D3-02572EE45C64}" type="presParOf" srcId="{E3AF51AA-6608-4AA1-B9C1-E4E369472EFB}" destId="{523C9413-B253-4D9D-AFE9-30694C0D8CFB}" srcOrd="2" destOrd="0" presId="urn:microsoft.com/office/officeart/2005/8/layout/orgChart1"/>
    <dgm:cxn modelId="{0ED5F48E-AFD6-40B7-8B22-895991FAE3F2}" type="presParOf" srcId="{AFC131CE-E583-45A9-A449-30C86865CC3A}" destId="{215D4764-919D-436E-8114-8C147AFDD46E}" srcOrd="2" destOrd="0" presId="urn:microsoft.com/office/officeart/2005/8/layout/orgChart1"/>
  </dgm:cxnLst>
  <dgm:bg>
    <a:solidFill>
      <a:schemeClr val="bg1"/>
    </a:solidFill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157FFD21-D24A-484A-BBDC-D6900AFCBB20}" type="doc">
      <dgm:prSet loTypeId="urn:microsoft.com/office/officeart/2005/8/layout/orgChart1" loCatId="hierarchy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GB"/>
        </a:p>
      </dgm:t>
    </dgm:pt>
    <dgm:pt modelId="{A219169B-AE2F-4F50-B6F3-6159F520190A}">
      <dgm:prSet phldrT="[Text]" custT="1"/>
      <dgm:spPr/>
      <dgm:t>
        <a:bodyPr/>
        <a:lstStyle/>
        <a:p>
          <a:r>
            <a:rPr lang="en-GB" sz="1800" b="1" dirty="0"/>
            <a:t>Your Project Approach</a:t>
          </a:r>
        </a:p>
      </dgm:t>
    </dgm:pt>
    <dgm:pt modelId="{2A98C910-5ABA-4BDB-9059-336FFF2E628B}" type="parTrans" cxnId="{A4333347-19BA-4BF2-B43D-412756865ADB}">
      <dgm:prSet/>
      <dgm:spPr/>
      <dgm:t>
        <a:bodyPr/>
        <a:lstStyle/>
        <a:p>
          <a:endParaRPr lang="en-GB"/>
        </a:p>
      </dgm:t>
    </dgm:pt>
    <dgm:pt modelId="{FE81B769-D328-4F5A-BE7E-E97E1BB7EA3C}" type="sibTrans" cxnId="{A4333347-19BA-4BF2-B43D-412756865ADB}">
      <dgm:prSet/>
      <dgm:spPr/>
      <dgm:t>
        <a:bodyPr/>
        <a:lstStyle/>
        <a:p>
          <a:endParaRPr lang="en-GB"/>
        </a:p>
      </dgm:t>
    </dgm:pt>
    <dgm:pt modelId="{3165E16D-F80C-4943-B572-AE61ED2F25AC}">
      <dgm:prSet phldrT="[Text]"/>
      <dgm:spPr>
        <a:solidFill>
          <a:srgbClr val="FFFF00"/>
        </a:solidFill>
        <a:ln>
          <a:solidFill>
            <a:schemeClr val="tx1"/>
          </a:solidFill>
        </a:ln>
      </dgm:spPr>
      <dgm:t>
        <a:bodyPr/>
        <a:lstStyle/>
        <a:p>
          <a:r>
            <a:rPr lang="en-GB" dirty="0">
              <a:solidFill>
                <a:schemeClr val="tx1"/>
              </a:solidFill>
            </a:rPr>
            <a:t>SDLC Approach</a:t>
          </a:r>
        </a:p>
      </dgm:t>
    </dgm:pt>
    <dgm:pt modelId="{1FEAC702-2C41-4531-9B7A-91B13452BECD}" type="parTrans" cxnId="{A34EA7E2-2C34-478A-8F88-65EAE90853CC}">
      <dgm:prSet/>
      <dgm:spPr/>
      <dgm:t>
        <a:bodyPr/>
        <a:lstStyle/>
        <a:p>
          <a:endParaRPr lang="en-GB"/>
        </a:p>
      </dgm:t>
    </dgm:pt>
    <dgm:pt modelId="{C7FD0543-2D9A-45E3-B930-C864CD49232A}" type="sibTrans" cxnId="{A34EA7E2-2C34-478A-8F88-65EAE90853CC}">
      <dgm:prSet/>
      <dgm:spPr/>
      <dgm:t>
        <a:bodyPr/>
        <a:lstStyle/>
        <a:p>
          <a:endParaRPr lang="en-GB"/>
        </a:p>
      </dgm:t>
    </dgm:pt>
    <dgm:pt modelId="{D261D79A-68B4-4D62-964F-7694182FA88D}">
      <dgm:prSet phldrT="[Text]"/>
      <dgm:spPr/>
      <dgm:t>
        <a:bodyPr/>
        <a:lstStyle/>
        <a:p>
          <a:r>
            <a:rPr lang="en-GB" dirty="0"/>
            <a:t>Field Research</a:t>
          </a:r>
        </a:p>
      </dgm:t>
    </dgm:pt>
    <dgm:pt modelId="{6E933F28-9932-45D8-90F5-652AF99C41AE}" type="parTrans" cxnId="{7DAEDACD-8E2D-4B42-ABD0-AD93C66A67E1}">
      <dgm:prSet/>
      <dgm:spPr/>
      <dgm:t>
        <a:bodyPr/>
        <a:lstStyle/>
        <a:p>
          <a:endParaRPr lang="en-GB"/>
        </a:p>
      </dgm:t>
    </dgm:pt>
    <dgm:pt modelId="{96640E5E-B00B-47B7-A905-0CB12D62FA35}" type="sibTrans" cxnId="{7DAEDACD-8E2D-4B42-ABD0-AD93C66A67E1}">
      <dgm:prSet/>
      <dgm:spPr/>
      <dgm:t>
        <a:bodyPr/>
        <a:lstStyle/>
        <a:p>
          <a:endParaRPr lang="en-GB"/>
        </a:p>
      </dgm:t>
    </dgm:pt>
    <dgm:pt modelId="{FC6DEF4B-A605-4F9B-B056-DC18CBA0F5FB}">
      <dgm:prSet phldrT="[Text]"/>
      <dgm:spPr>
        <a:solidFill>
          <a:srgbClr val="FFFF00"/>
        </a:solidFill>
        <a:ln>
          <a:solidFill>
            <a:schemeClr val="tx1"/>
          </a:solidFill>
        </a:ln>
      </dgm:spPr>
      <dgm:t>
        <a:bodyPr/>
        <a:lstStyle/>
        <a:p>
          <a:r>
            <a:rPr lang="en-GB" dirty="0">
              <a:solidFill>
                <a:schemeClr val="tx1"/>
              </a:solidFill>
            </a:rPr>
            <a:t>SSADM, Agile, Waterfall…etc</a:t>
          </a:r>
        </a:p>
      </dgm:t>
    </dgm:pt>
    <dgm:pt modelId="{8284151A-C276-4668-823D-B97BB9228E41}" type="parTrans" cxnId="{818784D9-4EBF-44E5-93A3-6CA9FD3B81B9}">
      <dgm:prSet/>
      <dgm:spPr/>
      <dgm:t>
        <a:bodyPr/>
        <a:lstStyle/>
        <a:p>
          <a:endParaRPr lang="en-GB"/>
        </a:p>
      </dgm:t>
    </dgm:pt>
    <dgm:pt modelId="{C3CA9E23-8F0E-4187-B7D8-F93D91305EC6}" type="sibTrans" cxnId="{818784D9-4EBF-44E5-93A3-6CA9FD3B81B9}">
      <dgm:prSet/>
      <dgm:spPr/>
      <dgm:t>
        <a:bodyPr/>
        <a:lstStyle/>
        <a:p>
          <a:endParaRPr lang="en-GB"/>
        </a:p>
      </dgm:t>
    </dgm:pt>
    <dgm:pt modelId="{CF26DF82-0C6D-4013-B702-AD2E74B94819}">
      <dgm:prSet phldrT="[Text]"/>
      <dgm:spPr/>
      <dgm:t>
        <a:bodyPr/>
        <a:lstStyle/>
        <a:p>
          <a:r>
            <a:rPr lang="en-GB" dirty="0"/>
            <a:t>Kanban, Scrum, Gantt chart…etc</a:t>
          </a:r>
        </a:p>
      </dgm:t>
    </dgm:pt>
    <dgm:pt modelId="{25FC02E0-EDF5-41EF-B372-C6EFB14F639B}" type="parTrans" cxnId="{A273969B-7A54-4962-B271-1C429108B2C0}">
      <dgm:prSet/>
      <dgm:spPr/>
      <dgm:t>
        <a:bodyPr/>
        <a:lstStyle/>
        <a:p>
          <a:endParaRPr lang="en-GB"/>
        </a:p>
      </dgm:t>
    </dgm:pt>
    <dgm:pt modelId="{B8679F27-072C-4BEE-A8E1-86E719D817A8}" type="sibTrans" cxnId="{A273969B-7A54-4962-B271-1C429108B2C0}">
      <dgm:prSet/>
      <dgm:spPr/>
      <dgm:t>
        <a:bodyPr/>
        <a:lstStyle/>
        <a:p>
          <a:endParaRPr lang="en-GB"/>
        </a:p>
      </dgm:t>
    </dgm:pt>
    <dgm:pt modelId="{3377243D-E7AC-4F2B-83BE-98DD559F8F5E}">
      <dgm:prSet phldrT="[Text]"/>
      <dgm:spPr/>
      <dgm:t>
        <a:bodyPr/>
        <a:lstStyle/>
        <a:p>
          <a:r>
            <a:rPr lang="en-GB" dirty="0"/>
            <a:t>Quantitative</a:t>
          </a:r>
        </a:p>
      </dgm:t>
    </dgm:pt>
    <dgm:pt modelId="{C9B214FE-31BC-409F-87EA-629CFCC18287}" type="parTrans" cxnId="{4858A39E-357B-42C5-9035-C7457406CF50}">
      <dgm:prSet/>
      <dgm:spPr/>
      <dgm:t>
        <a:bodyPr/>
        <a:lstStyle/>
        <a:p>
          <a:endParaRPr lang="en-GB"/>
        </a:p>
      </dgm:t>
    </dgm:pt>
    <dgm:pt modelId="{084AE076-FF41-4E2C-A046-22B943A19079}" type="sibTrans" cxnId="{4858A39E-357B-42C5-9035-C7457406CF50}">
      <dgm:prSet/>
      <dgm:spPr/>
      <dgm:t>
        <a:bodyPr/>
        <a:lstStyle/>
        <a:p>
          <a:endParaRPr lang="en-GB"/>
        </a:p>
      </dgm:t>
    </dgm:pt>
    <dgm:pt modelId="{0266637F-1548-45D2-9478-DC8D1967B3DB}">
      <dgm:prSet phldrT="[Text]"/>
      <dgm:spPr/>
      <dgm:t>
        <a:bodyPr/>
        <a:lstStyle/>
        <a:p>
          <a:r>
            <a:rPr lang="en-GB" dirty="0"/>
            <a:t>Qualitative</a:t>
          </a:r>
        </a:p>
      </dgm:t>
    </dgm:pt>
    <dgm:pt modelId="{25518C61-279E-40A3-8765-E48F0C9A5175}" type="parTrans" cxnId="{BA73CB6A-F152-4000-8941-D9C8F23A2A18}">
      <dgm:prSet/>
      <dgm:spPr/>
      <dgm:t>
        <a:bodyPr/>
        <a:lstStyle/>
        <a:p>
          <a:endParaRPr lang="en-GB"/>
        </a:p>
      </dgm:t>
    </dgm:pt>
    <dgm:pt modelId="{698A849D-1D05-42E9-AF8A-A6F312B8C80B}" type="sibTrans" cxnId="{BA73CB6A-F152-4000-8941-D9C8F23A2A18}">
      <dgm:prSet/>
      <dgm:spPr/>
      <dgm:t>
        <a:bodyPr/>
        <a:lstStyle/>
        <a:p>
          <a:endParaRPr lang="en-GB"/>
        </a:p>
      </dgm:t>
    </dgm:pt>
    <dgm:pt modelId="{BA81206E-E5B7-430C-A142-4A54E39ECA5B}">
      <dgm:prSet phldrT="[Text]"/>
      <dgm:spPr/>
      <dgm:t>
        <a:bodyPr/>
        <a:lstStyle/>
        <a:p>
          <a:r>
            <a:rPr lang="en-GB" dirty="0"/>
            <a:t>Surveys, Questionnaires, datasets…</a:t>
          </a:r>
        </a:p>
      </dgm:t>
    </dgm:pt>
    <dgm:pt modelId="{258326EF-BBFC-4D89-8763-10E9EF3BA8CC}" type="parTrans" cxnId="{BAF65294-279E-40E8-AA4B-2DECBD9FD68B}">
      <dgm:prSet/>
      <dgm:spPr/>
      <dgm:t>
        <a:bodyPr/>
        <a:lstStyle/>
        <a:p>
          <a:endParaRPr lang="en-GB"/>
        </a:p>
      </dgm:t>
    </dgm:pt>
    <dgm:pt modelId="{F1FB442E-3FF4-46BF-8FFC-951C10551CBA}" type="sibTrans" cxnId="{BAF65294-279E-40E8-AA4B-2DECBD9FD68B}">
      <dgm:prSet/>
      <dgm:spPr/>
      <dgm:t>
        <a:bodyPr/>
        <a:lstStyle/>
        <a:p>
          <a:endParaRPr lang="en-GB"/>
        </a:p>
      </dgm:t>
    </dgm:pt>
    <dgm:pt modelId="{D9BC4CFF-751C-4088-B320-3E2C58D49906}">
      <dgm:prSet phldrT="[Text]"/>
      <dgm:spPr/>
      <dgm:t>
        <a:bodyPr/>
        <a:lstStyle/>
        <a:p>
          <a:r>
            <a:rPr lang="en-GB" dirty="0"/>
            <a:t>Interviews, focus groups, Text analysis…etc</a:t>
          </a:r>
        </a:p>
      </dgm:t>
    </dgm:pt>
    <dgm:pt modelId="{C888379C-4CD6-46AE-9232-7C555A3D280B}" type="parTrans" cxnId="{65CD252E-763C-4E0F-851E-2AE11C22823C}">
      <dgm:prSet/>
      <dgm:spPr/>
      <dgm:t>
        <a:bodyPr/>
        <a:lstStyle/>
        <a:p>
          <a:endParaRPr lang="en-GB"/>
        </a:p>
      </dgm:t>
    </dgm:pt>
    <dgm:pt modelId="{9690ADC1-4A29-44B7-B549-CF20F3BAF61A}" type="sibTrans" cxnId="{65CD252E-763C-4E0F-851E-2AE11C22823C}">
      <dgm:prSet/>
      <dgm:spPr/>
      <dgm:t>
        <a:bodyPr/>
        <a:lstStyle/>
        <a:p>
          <a:endParaRPr lang="en-GB"/>
        </a:p>
      </dgm:t>
    </dgm:pt>
    <dgm:pt modelId="{9A4AB3E2-D2AC-4D3F-9645-E1283208925B}" type="pres">
      <dgm:prSet presAssocID="{157FFD21-D24A-484A-BBDC-D6900AFCBB2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AFC131CE-E583-45A9-A449-30C86865CC3A}" type="pres">
      <dgm:prSet presAssocID="{A219169B-AE2F-4F50-B6F3-6159F520190A}" presName="hierRoot1" presStyleCnt="0">
        <dgm:presLayoutVars>
          <dgm:hierBranch val="init"/>
        </dgm:presLayoutVars>
      </dgm:prSet>
      <dgm:spPr/>
    </dgm:pt>
    <dgm:pt modelId="{1AC3D6EF-24A0-4B48-8ACA-421350BDE131}" type="pres">
      <dgm:prSet presAssocID="{A219169B-AE2F-4F50-B6F3-6159F520190A}" presName="rootComposite1" presStyleCnt="0"/>
      <dgm:spPr/>
    </dgm:pt>
    <dgm:pt modelId="{ADF4F902-5E7D-4992-AD64-617D0B9D7F91}" type="pres">
      <dgm:prSet presAssocID="{A219169B-AE2F-4F50-B6F3-6159F520190A}" presName="rootText1" presStyleLbl="node0" presStyleIdx="0" presStyleCnt="1">
        <dgm:presLayoutVars>
          <dgm:chPref val="3"/>
        </dgm:presLayoutVars>
      </dgm:prSet>
      <dgm:spPr/>
    </dgm:pt>
    <dgm:pt modelId="{2AF56341-F45C-4BE8-82A5-8696654AB9C0}" type="pres">
      <dgm:prSet presAssocID="{A219169B-AE2F-4F50-B6F3-6159F520190A}" presName="rootConnector1" presStyleLbl="node1" presStyleIdx="0" presStyleCnt="0"/>
      <dgm:spPr/>
    </dgm:pt>
    <dgm:pt modelId="{00B9DFF6-7B4D-4E34-AC2B-16D7EF44CB3F}" type="pres">
      <dgm:prSet presAssocID="{A219169B-AE2F-4F50-B6F3-6159F520190A}" presName="hierChild2" presStyleCnt="0"/>
      <dgm:spPr/>
    </dgm:pt>
    <dgm:pt modelId="{C1FA120E-A23D-41E4-8B20-62D5EC8D37C2}" type="pres">
      <dgm:prSet presAssocID="{1FEAC702-2C41-4531-9B7A-91B13452BECD}" presName="Name37" presStyleLbl="parChTrans1D2" presStyleIdx="0" presStyleCnt="2"/>
      <dgm:spPr/>
    </dgm:pt>
    <dgm:pt modelId="{32FF5B19-DC9F-4516-9867-A1D27C50A792}" type="pres">
      <dgm:prSet presAssocID="{3165E16D-F80C-4943-B572-AE61ED2F25AC}" presName="hierRoot2" presStyleCnt="0">
        <dgm:presLayoutVars>
          <dgm:hierBranch val="init"/>
        </dgm:presLayoutVars>
      </dgm:prSet>
      <dgm:spPr/>
    </dgm:pt>
    <dgm:pt modelId="{53A289C1-8B10-4D15-AEF0-A1AE4A955529}" type="pres">
      <dgm:prSet presAssocID="{3165E16D-F80C-4943-B572-AE61ED2F25AC}" presName="rootComposite" presStyleCnt="0"/>
      <dgm:spPr/>
    </dgm:pt>
    <dgm:pt modelId="{D0A1F7E4-ACFF-4B5F-94E7-346B607BE87E}" type="pres">
      <dgm:prSet presAssocID="{3165E16D-F80C-4943-B572-AE61ED2F25AC}" presName="rootText" presStyleLbl="node2" presStyleIdx="0" presStyleCnt="2">
        <dgm:presLayoutVars>
          <dgm:chPref val="3"/>
        </dgm:presLayoutVars>
      </dgm:prSet>
      <dgm:spPr/>
    </dgm:pt>
    <dgm:pt modelId="{B01C2A1E-4319-46EC-9FE3-4E49BDB12708}" type="pres">
      <dgm:prSet presAssocID="{3165E16D-F80C-4943-B572-AE61ED2F25AC}" presName="rootConnector" presStyleLbl="node2" presStyleIdx="0" presStyleCnt="2"/>
      <dgm:spPr/>
    </dgm:pt>
    <dgm:pt modelId="{AC424CD9-3FA9-4073-8A06-61DEEA234F5D}" type="pres">
      <dgm:prSet presAssocID="{3165E16D-F80C-4943-B572-AE61ED2F25AC}" presName="hierChild4" presStyleCnt="0"/>
      <dgm:spPr/>
    </dgm:pt>
    <dgm:pt modelId="{D2A7DEF8-3564-415F-94AD-DD2B044081F8}" type="pres">
      <dgm:prSet presAssocID="{8284151A-C276-4668-823D-B97BB9228E41}" presName="Name37" presStyleLbl="parChTrans1D3" presStyleIdx="0" presStyleCnt="3"/>
      <dgm:spPr/>
    </dgm:pt>
    <dgm:pt modelId="{B661221E-B58D-45DE-AE21-C1474199FD12}" type="pres">
      <dgm:prSet presAssocID="{FC6DEF4B-A605-4F9B-B056-DC18CBA0F5FB}" presName="hierRoot2" presStyleCnt="0">
        <dgm:presLayoutVars>
          <dgm:hierBranch val="init"/>
        </dgm:presLayoutVars>
      </dgm:prSet>
      <dgm:spPr/>
    </dgm:pt>
    <dgm:pt modelId="{C1213D0A-83E1-4329-8089-A82AB7271258}" type="pres">
      <dgm:prSet presAssocID="{FC6DEF4B-A605-4F9B-B056-DC18CBA0F5FB}" presName="rootComposite" presStyleCnt="0"/>
      <dgm:spPr/>
    </dgm:pt>
    <dgm:pt modelId="{84A64D24-EC7E-46CB-8F0C-86DC5F97B002}" type="pres">
      <dgm:prSet presAssocID="{FC6DEF4B-A605-4F9B-B056-DC18CBA0F5FB}" presName="rootText" presStyleLbl="node3" presStyleIdx="0" presStyleCnt="3">
        <dgm:presLayoutVars>
          <dgm:chPref val="3"/>
        </dgm:presLayoutVars>
      </dgm:prSet>
      <dgm:spPr/>
    </dgm:pt>
    <dgm:pt modelId="{ACCEB5E4-F092-43AC-8ABE-932416A5C6B9}" type="pres">
      <dgm:prSet presAssocID="{FC6DEF4B-A605-4F9B-B056-DC18CBA0F5FB}" presName="rootConnector" presStyleLbl="node3" presStyleIdx="0" presStyleCnt="3"/>
      <dgm:spPr/>
    </dgm:pt>
    <dgm:pt modelId="{19EA03B1-3042-47F1-B6DC-99A9D17F1053}" type="pres">
      <dgm:prSet presAssocID="{FC6DEF4B-A605-4F9B-B056-DC18CBA0F5FB}" presName="hierChild4" presStyleCnt="0"/>
      <dgm:spPr/>
    </dgm:pt>
    <dgm:pt modelId="{DF30A3EB-8EB5-4726-8353-CE9202968261}" type="pres">
      <dgm:prSet presAssocID="{25FC02E0-EDF5-41EF-B372-C6EFB14F639B}" presName="Name37" presStyleLbl="parChTrans1D4" presStyleIdx="0" presStyleCnt="3"/>
      <dgm:spPr/>
    </dgm:pt>
    <dgm:pt modelId="{5E72AA77-3C36-4FC2-AC0C-4BC23F9D66E4}" type="pres">
      <dgm:prSet presAssocID="{CF26DF82-0C6D-4013-B702-AD2E74B94819}" presName="hierRoot2" presStyleCnt="0">
        <dgm:presLayoutVars>
          <dgm:hierBranch val="init"/>
        </dgm:presLayoutVars>
      </dgm:prSet>
      <dgm:spPr/>
    </dgm:pt>
    <dgm:pt modelId="{45D79A6E-09B0-4D36-957B-048EDBFAE168}" type="pres">
      <dgm:prSet presAssocID="{CF26DF82-0C6D-4013-B702-AD2E74B94819}" presName="rootComposite" presStyleCnt="0"/>
      <dgm:spPr/>
    </dgm:pt>
    <dgm:pt modelId="{BFC2F221-982E-429C-B115-7082062A7385}" type="pres">
      <dgm:prSet presAssocID="{CF26DF82-0C6D-4013-B702-AD2E74B94819}" presName="rootText" presStyleLbl="node4" presStyleIdx="0" presStyleCnt="3">
        <dgm:presLayoutVars>
          <dgm:chPref val="3"/>
        </dgm:presLayoutVars>
      </dgm:prSet>
      <dgm:spPr/>
    </dgm:pt>
    <dgm:pt modelId="{841CDE78-46BC-4C5A-8A89-159BD7A8DE0D}" type="pres">
      <dgm:prSet presAssocID="{CF26DF82-0C6D-4013-B702-AD2E74B94819}" presName="rootConnector" presStyleLbl="node4" presStyleIdx="0" presStyleCnt="3"/>
      <dgm:spPr/>
    </dgm:pt>
    <dgm:pt modelId="{A011B81C-C2C8-4C91-B4D8-A276DB21068B}" type="pres">
      <dgm:prSet presAssocID="{CF26DF82-0C6D-4013-B702-AD2E74B94819}" presName="hierChild4" presStyleCnt="0"/>
      <dgm:spPr/>
    </dgm:pt>
    <dgm:pt modelId="{3D518608-99E5-4DB9-94F9-53BE5067FB5A}" type="pres">
      <dgm:prSet presAssocID="{CF26DF82-0C6D-4013-B702-AD2E74B94819}" presName="hierChild5" presStyleCnt="0"/>
      <dgm:spPr/>
    </dgm:pt>
    <dgm:pt modelId="{C6C8A91B-28D4-4356-849D-A79167A859CE}" type="pres">
      <dgm:prSet presAssocID="{FC6DEF4B-A605-4F9B-B056-DC18CBA0F5FB}" presName="hierChild5" presStyleCnt="0"/>
      <dgm:spPr/>
    </dgm:pt>
    <dgm:pt modelId="{0F08A8E5-7205-4F73-9774-AB37AF04A197}" type="pres">
      <dgm:prSet presAssocID="{3165E16D-F80C-4943-B572-AE61ED2F25AC}" presName="hierChild5" presStyleCnt="0"/>
      <dgm:spPr/>
    </dgm:pt>
    <dgm:pt modelId="{CFC12954-82C3-4F36-9B43-77A1D9619277}" type="pres">
      <dgm:prSet presAssocID="{6E933F28-9932-45D8-90F5-652AF99C41AE}" presName="Name37" presStyleLbl="parChTrans1D2" presStyleIdx="1" presStyleCnt="2"/>
      <dgm:spPr/>
    </dgm:pt>
    <dgm:pt modelId="{E3AF51AA-6608-4AA1-B9C1-E4E369472EFB}" type="pres">
      <dgm:prSet presAssocID="{D261D79A-68B4-4D62-964F-7694182FA88D}" presName="hierRoot2" presStyleCnt="0">
        <dgm:presLayoutVars>
          <dgm:hierBranch val="init"/>
        </dgm:presLayoutVars>
      </dgm:prSet>
      <dgm:spPr/>
    </dgm:pt>
    <dgm:pt modelId="{307209FA-23D8-477A-BE10-A45C7FA58F94}" type="pres">
      <dgm:prSet presAssocID="{D261D79A-68B4-4D62-964F-7694182FA88D}" presName="rootComposite" presStyleCnt="0"/>
      <dgm:spPr/>
    </dgm:pt>
    <dgm:pt modelId="{3FEEEB27-225B-4420-9364-7497A6D5A381}" type="pres">
      <dgm:prSet presAssocID="{D261D79A-68B4-4D62-964F-7694182FA88D}" presName="rootText" presStyleLbl="node2" presStyleIdx="1" presStyleCnt="2">
        <dgm:presLayoutVars>
          <dgm:chPref val="3"/>
        </dgm:presLayoutVars>
      </dgm:prSet>
      <dgm:spPr/>
    </dgm:pt>
    <dgm:pt modelId="{D6F846AC-0D7F-4CD4-BEAB-3CF87D1F10A7}" type="pres">
      <dgm:prSet presAssocID="{D261D79A-68B4-4D62-964F-7694182FA88D}" presName="rootConnector" presStyleLbl="node2" presStyleIdx="1" presStyleCnt="2"/>
      <dgm:spPr/>
    </dgm:pt>
    <dgm:pt modelId="{E579E8FA-8765-4550-8FE5-724CFB2B27B9}" type="pres">
      <dgm:prSet presAssocID="{D261D79A-68B4-4D62-964F-7694182FA88D}" presName="hierChild4" presStyleCnt="0"/>
      <dgm:spPr/>
    </dgm:pt>
    <dgm:pt modelId="{095A3FB7-5A1E-439E-8589-895165EF79DA}" type="pres">
      <dgm:prSet presAssocID="{C9B214FE-31BC-409F-87EA-629CFCC18287}" presName="Name37" presStyleLbl="parChTrans1D3" presStyleIdx="1" presStyleCnt="3"/>
      <dgm:spPr/>
    </dgm:pt>
    <dgm:pt modelId="{7B4CA20E-A2AE-417C-9222-AFF99981ACA8}" type="pres">
      <dgm:prSet presAssocID="{3377243D-E7AC-4F2B-83BE-98DD559F8F5E}" presName="hierRoot2" presStyleCnt="0">
        <dgm:presLayoutVars>
          <dgm:hierBranch val="init"/>
        </dgm:presLayoutVars>
      </dgm:prSet>
      <dgm:spPr/>
    </dgm:pt>
    <dgm:pt modelId="{F310F577-D297-432C-8007-EB6FC0333EAD}" type="pres">
      <dgm:prSet presAssocID="{3377243D-E7AC-4F2B-83BE-98DD559F8F5E}" presName="rootComposite" presStyleCnt="0"/>
      <dgm:spPr/>
    </dgm:pt>
    <dgm:pt modelId="{C42B1DF0-652D-49B4-B5FD-783123678FE2}" type="pres">
      <dgm:prSet presAssocID="{3377243D-E7AC-4F2B-83BE-98DD559F8F5E}" presName="rootText" presStyleLbl="node3" presStyleIdx="1" presStyleCnt="3">
        <dgm:presLayoutVars>
          <dgm:chPref val="3"/>
        </dgm:presLayoutVars>
      </dgm:prSet>
      <dgm:spPr/>
    </dgm:pt>
    <dgm:pt modelId="{DBCAA885-AE8E-43F9-A241-6B3145AB8711}" type="pres">
      <dgm:prSet presAssocID="{3377243D-E7AC-4F2B-83BE-98DD559F8F5E}" presName="rootConnector" presStyleLbl="node3" presStyleIdx="1" presStyleCnt="3"/>
      <dgm:spPr/>
    </dgm:pt>
    <dgm:pt modelId="{5420D66C-F40D-4BD0-BACB-6E9ADE298A1B}" type="pres">
      <dgm:prSet presAssocID="{3377243D-E7AC-4F2B-83BE-98DD559F8F5E}" presName="hierChild4" presStyleCnt="0"/>
      <dgm:spPr/>
    </dgm:pt>
    <dgm:pt modelId="{C868EFC4-AD10-4924-940B-D105F3E54096}" type="pres">
      <dgm:prSet presAssocID="{258326EF-BBFC-4D89-8763-10E9EF3BA8CC}" presName="Name37" presStyleLbl="parChTrans1D4" presStyleIdx="1" presStyleCnt="3"/>
      <dgm:spPr/>
    </dgm:pt>
    <dgm:pt modelId="{86AABA14-20A8-4367-9C78-D77DBA5A8947}" type="pres">
      <dgm:prSet presAssocID="{BA81206E-E5B7-430C-A142-4A54E39ECA5B}" presName="hierRoot2" presStyleCnt="0">
        <dgm:presLayoutVars>
          <dgm:hierBranch val="init"/>
        </dgm:presLayoutVars>
      </dgm:prSet>
      <dgm:spPr/>
    </dgm:pt>
    <dgm:pt modelId="{62A94DB2-EE7C-4305-889A-1D5DE90B74C3}" type="pres">
      <dgm:prSet presAssocID="{BA81206E-E5B7-430C-A142-4A54E39ECA5B}" presName="rootComposite" presStyleCnt="0"/>
      <dgm:spPr/>
    </dgm:pt>
    <dgm:pt modelId="{7FC77439-6FB2-4AFD-BE04-10BB6F991733}" type="pres">
      <dgm:prSet presAssocID="{BA81206E-E5B7-430C-A142-4A54E39ECA5B}" presName="rootText" presStyleLbl="node4" presStyleIdx="1" presStyleCnt="3">
        <dgm:presLayoutVars>
          <dgm:chPref val="3"/>
        </dgm:presLayoutVars>
      </dgm:prSet>
      <dgm:spPr/>
    </dgm:pt>
    <dgm:pt modelId="{34C64E6A-9DFF-4F5C-AC98-B39C8CDDBB6F}" type="pres">
      <dgm:prSet presAssocID="{BA81206E-E5B7-430C-A142-4A54E39ECA5B}" presName="rootConnector" presStyleLbl="node4" presStyleIdx="1" presStyleCnt="3"/>
      <dgm:spPr/>
    </dgm:pt>
    <dgm:pt modelId="{D02B14FD-C7C5-42ED-9BA8-460969F804C5}" type="pres">
      <dgm:prSet presAssocID="{BA81206E-E5B7-430C-A142-4A54E39ECA5B}" presName="hierChild4" presStyleCnt="0"/>
      <dgm:spPr/>
    </dgm:pt>
    <dgm:pt modelId="{50D804F8-9F73-4FC3-B773-2F7C0ED03430}" type="pres">
      <dgm:prSet presAssocID="{BA81206E-E5B7-430C-A142-4A54E39ECA5B}" presName="hierChild5" presStyleCnt="0"/>
      <dgm:spPr/>
    </dgm:pt>
    <dgm:pt modelId="{70021907-CE60-4A9C-85EB-7A1639D051A5}" type="pres">
      <dgm:prSet presAssocID="{3377243D-E7AC-4F2B-83BE-98DD559F8F5E}" presName="hierChild5" presStyleCnt="0"/>
      <dgm:spPr/>
    </dgm:pt>
    <dgm:pt modelId="{45AFAB5A-FF72-4E46-AB2A-125A18E365C7}" type="pres">
      <dgm:prSet presAssocID="{25518C61-279E-40A3-8765-E48F0C9A5175}" presName="Name37" presStyleLbl="parChTrans1D3" presStyleIdx="2" presStyleCnt="3"/>
      <dgm:spPr/>
    </dgm:pt>
    <dgm:pt modelId="{933F4A8E-8DDD-4097-9EC1-81D51AE5A678}" type="pres">
      <dgm:prSet presAssocID="{0266637F-1548-45D2-9478-DC8D1967B3DB}" presName="hierRoot2" presStyleCnt="0">
        <dgm:presLayoutVars>
          <dgm:hierBranch val="init"/>
        </dgm:presLayoutVars>
      </dgm:prSet>
      <dgm:spPr/>
    </dgm:pt>
    <dgm:pt modelId="{0B473CEB-23C2-449B-BA33-30C7EED36DEC}" type="pres">
      <dgm:prSet presAssocID="{0266637F-1548-45D2-9478-DC8D1967B3DB}" presName="rootComposite" presStyleCnt="0"/>
      <dgm:spPr/>
    </dgm:pt>
    <dgm:pt modelId="{BF545ED0-21C7-4AD9-9B10-05E340044E5C}" type="pres">
      <dgm:prSet presAssocID="{0266637F-1548-45D2-9478-DC8D1967B3DB}" presName="rootText" presStyleLbl="node3" presStyleIdx="2" presStyleCnt="3">
        <dgm:presLayoutVars>
          <dgm:chPref val="3"/>
        </dgm:presLayoutVars>
      </dgm:prSet>
      <dgm:spPr/>
    </dgm:pt>
    <dgm:pt modelId="{D93396CC-AA9D-4E8C-A5FF-8EF43889977A}" type="pres">
      <dgm:prSet presAssocID="{0266637F-1548-45D2-9478-DC8D1967B3DB}" presName="rootConnector" presStyleLbl="node3" presStyleIdx="2" presStyleCnt="3"/>
      <dgm:spPr/>
    </dgm:pt>
    <dgm:pt modelId="{20C41486-939F-4809-AE60-79EC8C9CC7D4}" type="pres">
      <dgm:prSet presAssocID="{0266637F-1548-45D2-9478-DC8D1967B3DB}" presName="hierChild4" presStyleCnt="0"/>
      <dgm:spPr/>
    </dgm:pt>
    <dgm:pt modelId="{F6747693-35A5-4134-ADFD-3A763DEA8867}" type="pres">
      <dgm:prSet presAssocID="{C888379C-4CD6-46AE-9232-7C555A3D280B}" presName="Name37" presStyleLbl="parChTrans1D4" presStyleIdx="2" presStyleCnt="3"/>
      <dgm:spPr/>
    </dgm:pt>
    <dgm:pt modelId="{547C51B8-61A0-4589-A742-94AF7EFB4EE8}" type="pres">
      <dgm:prSet presAssocID="{D9BC4CFF-751C-4088-B320-3E2C58D49906}" presName="hierRoot2" presStyleCnt="0">
        <dgm:presLayoutVars>
          <dgm:hierBranch val="init"/>
        </dgm:presLayoutVars>
      </dgm:prSet>
      <dgm:spPr/>
    </dgm:pt>
    <dgm:pt modelId="{A62D6A4B-337A-41B4-BAC8-0D3A440B77E6}" type="pres">
      <dgm:prSet presAssocID="{D9BC4CFF-751C-4088-B320-3E2C58D49906}" presName="rootComposite" presStyleCnt="0"/>
      <dgm:spPr/>
    </dgm:pt>
    <dgm:pt modelId="{018C5D1A-5990-46B6-87EE-FF32FC50E919}" type="pres">
      <dgm:prSet presAssocID="{D9BC4CFF-751C-4088-B320-3E2C58D49906}" presName="rootText" presStyleLbl="node4" presStyleIdx="2" presStyleCnt="3">
        <dgm:presLayoutVars>
          <dgm:chPref val="3"/>
        </dgm:presLayoutVars>
      </dgm:prSet>
      <dgm:spPr/>
    </dgm:pt>
    <dgm:pt modelId="{6659A7A3-E832-4FCE-8514-D331C10886B2}" type="pres">
      <dgm:prSet presAssocID="{D9BC4CFF-751C-4088-B320-3E2C58D49906}" presName="rootConnector" presStyleLbl="node4" presStyleIdx="2" presStyleCnt="3"/>
      <dgm:spPr/>
    </dgm:pt>
    <dgm:pt modelId="{A210C205-5C01-49CD-9BC3-654DB2A409DB}" type="pres">
      <dgm:prSet presAssocID="{D9BC4CFF-751C-4088-B320-3E2C58D49906}" presName="hierChild4" presStyleCnt="0"/>
      <dgm:spPr/>
    </dgm:pt>
    <dgm:pt modelId="{A288CE96-F5E1-4F67-8FDE-18FD0303F747}" type="pres">
      <dgm:prSet presAssocID="{D9BC4CFF-751C-4088-B320-3E2C58D49906}" presName="hierChild5" presStyleCnt="0"/>
      <dgm:spPr/>
    </dgm:pt>
    <dgm:pt modelId="{72D95C28-13B8-4D8E-82C3-B7819C43F3DE}" type="pres">
      <dgm:prSet presAssocID="{0266637F-1548-45D2-9478-DC8D1967B3DB}" presName="hierChild5" presStyleCnt="0"/>
      <dgm:spPr/>
    </dgm:pt>
    <dgm:pt modelId="{523C9413-B253-4D9D-AFE9-30694C0D8CFB}" type="pres">
      <dgm:prSet presAssocID="{D261D79A-68B4-4D62-964F-7694182FA88D}" presName="hierChild5" presStyleCnt="0"/>
      <dgm:spPr/>
    </dgm:pt>
    <dgm:pt modelId="{215D4764-919D-436E-8114-8C147AFDD46E}" type="pres">
      <dgm:prSet presAssocID="{A219169B-AE2F-4F50-B6F3-6159F520190A}" presName="hierChild3" presStyleCnt="0"/>
      <dgm:spPr/>
    </dgm:pt>
  </dgm:ptLst>
  <dgm:cxnLst>
    <dgm:cxn modelId="{740BB705-3AF0-4BDE-9D28-AACCE84EF88F}" type="presOf" srcId="{258326EF-BBFC-4D89-8763-10E9EF3BA8CC}" destId="{C868EFC4-AD10-4924-940B-D105F3E54096}" srcOrd="0" destOrd="0" presId="urn:microsoft.com/office/officeart/2005/8/layout/orgChart1"/>
    <dgm:cxn modelId="{AC0D8B17-4A36-4B8F-8C83-04CB37A4B406}" type="presOf" srcId="{FC6DEF4B-A605-4F9B-B056-DC18CBA0F5FB}" destId="{84A64D24-EC7E-46CB-8F0C-86DC5F97B002}" srcOrd="0" destOrd="0" presId="urn:microsoft.com/office/officeart/2005/8/layout/orgChart1"/>
    <dgm:cxn modelId="{B0A21429-B4DE-47AC-8A11-1C04E56510DB}" type="presOf" srcId="{D261D79A-68B4-4D62-964F-7694182FA88D}" destId="{D6F846AC-0D7F-4CD4-BEAB-3CF87D1F10A7}" srcOrd="1" destOrd="0" presId="urn:microsoft.com/office/officeart/2005/8/layout/orgChart1"/>
    <dgm:cxn modelId="{65CD252E-763C-4E0F-851E-2AE11C22823C}" srcId="{0266637F-1548-45D2-9478-DC8D1967B3DB}" destId="{D9BC4CFF-751C-4088-B320-3E2C58D49906}" srcOrd="0" destOrd="0" parTransId="{C888379C-4CD6-46AE-9232-7C555A3D280B}" sibTransId="{9690ADC1-4A29-44B7-B549-CF20F3BAF61A}"/>
    <dgm:cxn modelId="{58347C35-56A6-4774-A1E6-99DED17AADF0}" type="presOf" srcId="{1FEAC702-2C41-4531-9B7A-91B13452BECD}" destId="{C1FA120E-A23D-41E4-8B20-62D5EC8D37C2}" srcOrd="0" destOrd="0" presId="urn:microsoft.com/office/officeart/2005/8/layout/orgChart1"/>
    <dgm:cxn modelId="{B54DB837-BAC1-4038-A149-1865ECB6AFFC}" type="presOf" srcId="{A219169B-AE2F-4F50-B6F3-6159F520190A}" destId="{2AF56341-F45C-4BE8-82A5-8696654AB9C0}" srcOrd="1" destOrd="0" presId="urn:microsoft.com/office/officeart/2005/8/layout/orgChart1"/>
    <dgm:cxn modelId="{332F5141-3CF1-42B6-8569-4B13492A3E75}" type="presOf" srcId="{0266637F-1548-45D2-9478-DC8D1967B3DB}" destId="{D93396CC-AA9D-4E8C-A5FF-8EF43889977A}" srcOrd="1" destOrd="0" presId="urn:microsoft.com/office/officeart/2005/8/layout/orgChart1"/>
    <dgm:cxn modelId="{A4333347-19BA-4BF2-B43D-412756865ADB}" srcId="{157FFD21-D24A-484A-BBDC-D6900AFCBB20}" destId="{A219169B-AE2F-4F50-B6F3-6159F520190A}" srcOrd="0" destOrd="0" parTransId="{2A98C910-5ABA-4BDB-9059-336FFF2E628B}" sibTransId="{FE81B769-D328-4F5A-BE7E-E97E1BB7EA3C}"/>
    <dgm:cxn modelId="{434E7B68-27C2-4DC9-ABFC-54E675291935}" type="presOf" srcId="{D9BC4CFF-751C-4088-B320-3E2C58D49906}" destId="{018C5D1A-5990-46B6-87EE-FF32FC50E919}" srcOrd="0" destOrd="0" presId="urn:microsoft.com/office/officeart/2005/8/layout/orgChart1"/>
    <dgm:cxn modelId="{BA73CB6A-F152-4000-8941-D9C8F23A2A18}" srcId="{D261D79A-68B4-4D62-964F-7694182FA88D}" destId="{0266637F-1548-45D2-9478-DC8D1967B3DB}" srcOrd="1" destOrd="0" parTransId="{25518C61-279E-40A3-8765-E48F0C9A5175}" sibTransId="{698A849D-1D05-42E9-AF8A-A6F312B8C80B}"/>
    <dgm:cxn modelId="{457DEE6D-2835-43E3-8343-EA9E4331E486}" type="presOf" srcId="{3165E16D-F80C-4943-B572-AE61ED2F25AC}" destId="{B01C2A1E-4319-46EC-9FE3-4E49BDB12708}" srcOrd="1" destOrd="0" presId="urn:microsoft.com/office/officeart/2005/8/layout/orgChart1"/>
    <dgm:cxn modelId="{72045E70-31CB-46E3-88A0-57033203379B}" type="presOf" srcId="{157FFD21-D24A-484A-BBDC-D6900AFCBB20}" destId="{9A4AB3E2-D2AC-4D3F-9645-E1283208925B}" srcOrd="0" destOrd="0" presId="urn:microsoft.com/office/officeart/2005/8/layout/orgChart1"/>
    <dgm:cxn modelId="{3FEB5257-AB52-4DBC-9183-E616AFFE8B44}" type="presOf" srcId="{BA81206E-E5B7-430C-A142-4A54E39ECA5B}" destId="{34C64E6A-9DFF-4F5C-AC98-B39C8CDDBB6F}" srcOrd="1" destOrd="0" presId="urn:microsoft.com/office/officeart/2005/8/layout/orgChart1"/>
    <dgm:cxn modelId="{1A8A6379-17DA-4E7F-AA54-031280537472}" type="presOf" srcId="{D9BC4CFF-751C-4088-B320-3E2C58D49906}" destId="{6659A7A3-E832-4FCE-8514-D331C10886B2}" srcOrd="1" destOrd="0" presId="urn:microsoft.com/office/officeart/2005/8/layout/orgChart1"/>
    <dgm:cxn modelId="{D9814D82-3CD6-47FA-8E1F-364D4825E765}" type="presOf" srcId="{25FC02E0-EDF5-41EF-B372-C6EFB14F639B}" destId="{DF30A3EB-8EB5-4726-8353-CE9202968261}" srcOrd="0" destOrd="0" presId="urn:microsoft.com/office/officeart/2005/8/layout/orgChart1"/>
    <dgm:cxn modelId="{83D34494-9001-4B05-98C7-8859C3CAFA6F}" type="presOf" srcId="{6E933F28-9932-45D8-90F5-652AF99C41AE}" destId="{CFC12954-82C3-4F36-9B43-77A1D9619277}" srcOrd="0" destOrd="0" presId="urn:microsoft.com/office/officeart/2005/8/layout/orgChart1"/>
    <dgm:cxn modelId="{BAF65294-279E-40E8-AA4B-2DECBD9FD68B}" srcId="{3377243D-E7AC-4F2B-83BE-98DD559F8F5E}" destId="{BA81206E-E5B7-430C-A142-4A54E39ECA5B}" srcOrd="0" destOrd="0" parTransId="{258326EF-BBFC-4D89-8763-10E9EF3BA8CC}" sibTransId="{F1FB442E-3FF4-46BF-8FFC-951C10551CBA}"/>
    <dgm:cxn modelId="{EF584498-74B5-427B-A56B-F6E00D8108A8}" type="presOf" srcId="{A219169B-AE2F-4F50-B6F3-6159F520190A}" destId="{ADF4F902-5E7D-4992-AD64-617D0B9D7F91}" srcOrd="0" destOrd="0" presId="urn:microsoft.com/office/officeart/2005/8/layout/orgChart1"/>
    <dgm:cxn modelId="{A273969B-7A54-4962-B271-1C429108B2C0}" srcId="{FC6DEF4B-A605-4F9B-B056-DC18CBA0F5FB}" destId="{CF26DF82-0C6D-4013-B702-AD2E74B94819}" srcOrd="0" destOrd="0" parTransId="{25FC02E0-EDF5-41EF-B372-C6EFB14F639B}" sibTransId="{B8679F27-072C-4BEE-A8E1-86E719D817A8}"/>
    <dgm:cxn modelId="{F44BF49D-37F7-41C8-8281-5E34687F892D}" type="presOf" srcId="{BA81206E-E5B7-430C-A142-4A54E39ECA5B}" destId="{7FC77439-6FB2-4AFD-BE04-10BB6F991733}" srcOrd="0" destOrd="0" presId="urn:microsoft.com/office/officeart/2005/8/layout/orgChart1"/>
    <dgm:cxn modelId="{4858A39E-357B-42C5-9035-C7457406CF50}" srcId="{D261D79A-68B4-4D62-964F-7694182FA88D}" destId="{3377243D-E7AC-4F2B-83BE-98DD559F8F5E}" srcOrd="0" destOrd="0" parTransId="{C9B214FE-31BC-409F-87EA-629CFCC18287}" sibTransId="{084AE076-FF41-4E2C-A046-22B943A19079}"/>
    <dgm:cxn modelId="{33197CA2-38C2-4E14-AB46-07F0896DE257}" type="presOf" srcId="{8284151A-C276-4668-823D-B97BB9228E41}" destId="{D2A7DEF8-3564-415F-94AD-DD2B044081F8}" srcOrd="0" destOrd="0" presId="urn:microsoft.com/office/officeart/2005/8/layout/orgChart1"/>
    <dgm:cxn modelId="{99C6ADA4-873A-4FE0-8715-5ADCA1865E98}" type="presOf" srcId="{D261D79A-68B4-4D62-964F-7694182FA88D}" destId="{3FEEEB27-225B-4420-9364-7497A6D5A381}" srcOrd="0" destOrd="0" presId="urn:microsoft.com/office/officeart/2005/8/layout/orgChart1"/>
    <dgm:cxn modelId="{33674FB4-DD3E-4378-989F-1F28B76BCF30}" type="presOf" srcId="{0266637F-1548-45D2-9478-DC8D1967B3DB}" destId="{BF545ED0-21C7-4AD9-9B10-05E340044E5C}" srcOrd="0" destOrd="0" presId="urn:microsoft.com/office/officeart/2005/8/layout/orgChart1"/>
    <dgm:cxn modelId="{9E98E4BD-EF24-47BA-A91C-55E85CBBA326}" type="presOf" srcId="{C888379C-4CD6-46AE-9232-7C555A3D280B}" destId="{F6747693-35A5-4134-ADFD-3A763DEA8867}" srcOrd="0" destOrd="0" presId="urn:microsoft.com/office/officeart/2005/8/layout/orgChart1"/>
    <dgm:cxn modelId="{362E4EC4-974A-4FD6-9F92-54D9FC1A04F4}" type="presOf" srcId="{3377243D-E7AC-4F2B-83BE-98DD559F8F5E}" destId="{C42B1DF0-652D-49B4-B5FD-783123678FE2}" srcOrd="0" destOrd="0" presId="urn:microsoft.com/office/officeart/2005/8/layout/orgChart1"/>
    <dgm:cxn modelId="{7DAEDACD-8E2D-4B42-ABD0-AD93C66A67E1}" srcId="{A219169B-AE2F-4F50-B6F3-6159F520190A}" destId="{D261D79A-68B4-4D62-964F-7694182FA88D}" srcOrd="1" destOrd="0" parTransId="{6E933F28-9932-45D8-90F5-652AF99C41AE}" sibTransId="{96640E5E-B00B-47B7-A905-0CB12D62FA35}"/>
    <dgm:cxn modelId="{5F8A8ED3-C583-4C67-960C-788C2F8C6272}" type="presOf" srcId="{3165E16D-F80C-4943-B572-AE61ED2F25AC}" destId="{D0A1F7E4-ACFF-4B5F-94E7-346B607BE87E}" srcOrd="0" destOrd="0" presId="urn:microsoft.com/office/officeart/2005/8/layout/orgChart1"/>
    <dgm:cxn modelId="{818784D9-4EBF-44E5-93A3-6CA9FD3B81B9}" srcId="{3165E16D-F80C-4943-B572-AE61ED2F25AC}" destId="{FC6DEF4B-A605-4F9B-B056-DC18CBA0F5FB}" srcOrd="0" destOrd="0" parTransId="{8284151A-C276-4668-823D-B97BB9228E41}" sibTransId="{C3CA9E23-8F0E-4187-B7D8-F93D91305EC6}"/>
    <dgm:cxn modelId="{A34EA7E2-2C34-478A-8F88-65EAE90853CC}" srcId="{A219169B-AE2F-4F50-B6F3-6159F520190A}" destId="{3165E16D-F80C-4943-B572-AE61ED2F25AC}" srcOrd="0" destOrd="0" parTransId="{1FEAC702-2C41-4531-9B7A-91B13452BECD}" sibTransId="{C7FD0543-2D9A-45E3-B930-C864CD49232A}"/>
    <dgm:cxn modelId="{31EC0BE5-094F-45DA-8ED4-73F93AEE8851}" type="presOf" srcId="{25518C61-279E-40A3-8765-E48F0C9A5175}" destId="{45AFAB5A-FF72-4E46-AB2A-125A18E365C7}" srcOrd="0" destOrd="0" presId="urn:microsoft.com/office/officeart/2005/8/layout/orgChart1"/>
    <dgm:cxn modelId="{C94F23E5-D65E-4372-843A-39059E48D20C}" type="presOf" srcId="{CF26DF82-0C6D-4013-B702-AD2E74B94819}" destId="{BFC2F221-982E-429C-B115-7082062A7385}" srcOrd="0" destOrd="0" presId="urn:microsoft.com/office/officeart/2005/8/layout/orgChart1"/>
    <dgm:cxn modelId="{6FCCE2E6-067D-4F0D-9A62-968F6FAFAADC}" type="presOf" srcId="{3377243D-E7AC-4F2B-83BE-98DD559F8F5E}" destId="{DBCAA885-AE8E-43F9-A241-6B3145AB8711}" srcOrd="1" destOrd="0" presId="urn:microsoft.com/office/officeart/2005/8/layout/orgChart1"/>
    <dgm:cxn modelId="{EF03E3E6-A880-4F6B-A40F-99EE91CD7E2A}" type="presOf" srcId="{FC6DEF4B-A605-4F9B-B056-DC18CBA0F5FB}" destId="{ACCEB5E4-F092-43AC-8ABE-932416A5C6B9}" srcOrd="1" destOrd="0" presId="urn:microsoft.com/office/officeart/2005/8/layout/orgChart1"/>
    <dgm:cxn modelId="{883048F2-46E8-43F9-9937-B37F2C85A211}" type="presOf" srcId="{CF26DF82-0C6D-4013-B702-AD2E74B94819}" destId="{841CDE78-46BC-4C5A-8A89-159BD7A8DE0D}" srcOrd="1" destOrd="0" presId="urn:microsoft.com/office/officeart/2005/8/layout/orgChart1"/>
    <dgm:cxn modelId="{5F5B5DF7-2B77-49A1-9F55-F53339556341}" type="presOf" srcId="{C9B214FE-31BC-409F-87EA-629CFCC18287}" destId="{095A3FB7-5A1E-439E-8589-895165EF79DA}" srcOrd="0" destOrd="0" presId="urn:microsoft.com/office/officeart/2005/8/layout/orgChart1"/>
    <dgm:cxn modelId="{01D9DC3F-3D04-4258-8E43-14AD09E7769F}" type="presParOf" srcId="{9A4AB3E2-D2AC-4D3F-9645-E1283208925B}" destId="{AFC131CE-E583-45A9-A449-30C86865CC3A}" srcOrd="0" destOrd="0" presId="urn:microsoft.com/office/officeart/2005/8/layout/orgChart1"/>
    <dgm:cxn modelId="{A22AF1D7-C749-47F3-A417-864ACB3050CA}" type="presParOf" srcId="{AFC131CE-E583-45A9-A449-30C86865CC3A}" destId="{1AC3D6EF-24A0-4B48-8ACA-421350BDE131}" srcOrd="0" destOrd="0" presId="urn:microsoft.com/office/officeart/2005/8/layout/orgChart1"/>
    <dgm:cxn modelId="{5E677749-BB24-4759-9512-A7CED5E1B03A}" type="presParOf" srcId="{1AC3D6EF-24A0-4B48-8ACA-421350BDE131}" destId="{ADF4F902-5E7D-4992-AD64-617D0B9D7F91}" srcOrd="0" destOrd="0" presId="urn:microsoft.com/office/officeart/2005/8/layout/orgChart1"/>
    <dgm:cxn modelId="{58DC2F44-4A36-43A2-AA32-FCE56D6D7574}" type="presParOf" srcId="{1AC3D6EF-24A0-4B48-8ACA-421350BDE131}" destId="{2AF56341-F45C-4BE8-82A5-8696654AB9C0}" srcOrd="1" destOrd="0" presId="urn:microsoft.com/office/officeart/2005/8/layout/orgChart1"/>
    <dgm:cxn modelId="{A3C4E99D-F7C2-498C-A68F-E17262AF3999}" type="presParOf" srcId="{AFC131CE-E583-45A9-A449-30C86865CC3A}" destId="{00B9DFF6-7B4D-4E34-AC2B-16D7EF44CB3F}" srcOrd="1" destOrd="0" presId="urn:microsoft.com/office/officeart/2005/8/layout/orgChart1"/>
    <dgm:cxn modelId="{94288F77-D6AA-4B35-9141-0BBDAD2C7D10}" type="presParOf" srcId="{00B9DFF6-7B4D-4E34-AC2B-16D7EF44CB3F}" destId="{C1FA120E-A23D-41E4-8B20-62D5EC8D37C2}" srcOrd="0" destOrd="0" presId="urn:microsoft.com/office/officeart/2005/8/layout/orgChart1"/>
    <dgm:cxn modelId="{F251B268-AB2E-4F1E-A182-DF15872B2CE2}" type="presParOf" srcId="{00B9DFF6-7B4D-4E34-AC2B-16D7EF44CB3F}" destId="{32FF5B19-DC9F-4516-9867-A1D27C50A792}" srcOrd="1" destOrd="0" presId="urn:microsoft.com/office/officeart/2005/8/layout/orgChart1"/>
    <dgm:cxn modelId="{E3297AC2-2AA2-4B6A-924E-5EC17564862F}" type="presParOf" srcId="{32FF5B19-DC9F-4516-9867-A1D27C50A792}" destId="{53A289C1-8B10-4D15-AEF0-A1AE4A955529}" srcOrd="0" destOrd="0" presId="urn:microsoft.com/office/officeart/2005/8/layout/orgChart1"/>
    <dgm:cxn modelId="{9EB04F6D-B415-4DEF-AEF0-7CE7D8C44FD1}" type="presParOf" srcId="{53A289C1-8B10-4D15-AEF0-A1AE4A955529}" destId="{D0A1F7E4-ACFF-4B5F-94E7-346B607BE87E}" srcOrd="0" destOrd="0" presId="urn:microsoft.com/office/officeart/2005/8/layout/orgChart1"/>
    <dgm:cxn modelId="{81CEF854-4E26-43FB-AF47-800C8C0CE5FA}" type="presParOf" srcId="{53A289C1-8B10-4D15-AEF0-A1AE4A955529}" destId="{B01C2A1E-4319-46EC-9FE3-4E49BDB12708}" srcOrd="1" destOrd="0" presId="urn:microsoft.com/office/officeart/2005/8/layout/orgChart1"/>
    <dgm:cxn modelId="{93F7E88F-1E39-482D-8E9E-21B43DED850C}" type="presParOf" srcId="{32FF5B19-DC9F-4516-9867-A1D27C50A792}" destId="{AC424CD9-3FA9-4073-8A06-61DEEA234F5D}" srcOrd="1" destOrd="0" presId="urn:microsoft.com/office/officeart/2005/8/layout/orgChart1"/>
    <dgm:cxn modelId="{CA0DE77E-8A86-4151-A721-9A433B94DB0A}" type="presParOf" srcId="{AC424CD9-3FA9-4073-8A06-61DEEA234F5D}" destId="{D2A7DEF8-3564-415F-94AD-DD2B044081F8}" srcOrd="0" destOrd="0" presId="urn:microsoft.com/office/officeart/2005/8/layout/orgChart1"/>
    <dgm:cxn modelId="{3C724C05-CAB6-488F-925D-39A1288F0533}" type="presParOf" srcId="{AC424CD9-3FA9-4073-8A06-61DEEA234F5D}" destId="{B661221E-B58D-45DE-AE21-C1474199FD12}" srcOrd="1" destOrd="0" presId="urn:microsoft.com/office/officeart/2005/8/layout/orgChart1"/>
    <dgm:cxn modelId="{C57863F9-7C8A-462B-8590-2CB4BCE805B2}" type="presParOf" srcId="{B661221E-B58D-45DE-AE21-C1474199FD12}" destId="{C1213D0A-83E1-4329-8089-A82AB7271258}" srcOrd="0" destOrd="0" presId="urn:microsoft.com/office/officeart/2005/8/layout/orgChart1"/>
    <dgm:cxn modelId="{3B86C2D6-9A8F-4A45-8724-A861AE396A7B}" type="presParOf" srcId="{C1213D0A-83E1-4329-8089-A82AB7271258}" destId="{84A64D24-EC7E-46CB-8F0C-86DC5F97B002}" srcOrd="0" destOrd="0" presId="urn:microsoft.com/office/officeart/2005/8/layout/orgChart1"/>
    <dgm:cxn modelId="{C81709F9-E11D-4DC6-AFF2-13A6336DA122}" type="presParOf" srcId="{C1213D0A-83E1-4329-8089-A82AB7271258}" destId="{ACCEB5E4-F092-43AC-8ABE-932416A5C6B9}" srcOrd="1" destOrd="0" presId="urn:microsoft.com/office/officeart/2005/8/layout/orgChart1"/>
    <dgm:cxn modelId="{F8D58CAA-9F91-4E5E-975B-A6F1E05C5639}" type="presParOf" srcId="{B661221E-B58D-45DE-AE21-C1474199FD12}" destId="{19EA03B1-3042-47F1-B6DC-99A9D17F1053}" srcOrd="1" destOrd="0" presId="urn:microsoft.com/office/officeart/2005/8/layout/orgChart1"/>
    <dgm:cxn modelId="{80B35F1B-B86A-4772-B93D-3AC7FCC0ABD9}" type="presParOf" srcId="{19EA03B1-3042-47F1-B6DC-99A9D17F1053}" destId="{DF30A3EB-8EB5-4726-8353-CE9202968261}" srcOrd="0" destOrd="0" presId="urn:microsoft.com/office/officeart/2005/8/layout/orgChart1"/>
    <dgm:cxn modelId="{EF4FDEE8-4760-4A30-BD79-00476CE708BB}" type="presParOf" srcId="{19EA03B1-3042-47F1-B6DC-99A9D17F1053}" destId="{5E72AA77-3C36-4FC2-AC0C-4BC23F9D66E4}" srcOrd="1" destOrd="0" presId="urn:microsoft.com/office/officeart/2005/8/layout/orgChart1"/>
    <dgm:cxn modelId="{3B66FCA9-BBFD-4C1F-A0CD-2EF8676B0CF6}" type="presParOf" srcId="{5E72AA77-3C36-4FC2-AC0C-4BC23F9D66E4}" destId="{45D79A6E-09B0-4D36-957B-048EDBFAE168}" srcOrd="0" destOrd="0" presId="urn:microsoft.com/office/officeart/2005/8/layout/orgChart1"/>
    <dgm:cxn modelId="{C7BD5A52-5AE4-4FDF-BED0-FD8D7749C0DC}" type="presParOf" srcId="{45D79A6E-09B0-4D36-957B-048EDBFAE168}" destId="{BFC2F221-982E-429C-B115-7082062A7385}" srcOrd="0" destOrd="0" presId="urn:microsoft.com/office/officeart/2005/8/layout/orgChart1"/>
    <dgm:cxn modelId="{29933423-D455-4D9B-99E9-BE3AE7A897B7}" type="presParOf" srcId="{45D79A6E-09B0-4D36-957B-048EDBFAE168}" destId="{841CDE78-46BC-4C5A-8A89-159BD7A8DE0D}" srcOrd="1" destOrd="0" presId="urn:microsoft.com/office/officeart/2005/8/layout/orgChart1"/>
    <dgm:cxn modelId="{A7E0CC71-F2D0-437F-BB7A-3DFD5E90E995}" type="presParOf" srcId="{5E72AA77-3C36-4FC2-AC0C-4BC23F9D66E4}" destId="{A011B81C-C2C8-4C91-B4D8-A276DB21068B}" srcOrd="1" destOrd="0" presId="urn:microsoft.com/office/officeart/2005/8/layout/orgChart1"/>
    <dgm:cxn modelId="{753A037F-CB54-43E5-8119-A688B61FF68C}" type="presParOf" srcId="{5E72AA77-3C36-4FC2-AC0C-4BC23F9D66E4}" destId="{3D518608-99E5-4DB9-94F9-53BE5067FB5A}" srcOrd="2" destOrd="0" presId="urn:microsoft.com/office/officeart/2005/8/layout/orgChart1"/>
    <dgm:cxn modelId="{E3DF522C-2522-470A-88D5-159834E05332}" type="presParOf" srcId="{B661221E-B58D-45DE-AE21-C1474199FD12}" destId="{C6C8A91B-28D4-4356-849D-A79167A859CE}" srcOrd="2" destOrd="0" presId="urn:microsoft.com/office/officeart/2005/8/layout/orgChart1"/>
    <dgm:cxn modelId="{31F99021-8263-452A-B97F-06388337E591}" type="presParOf" srcId="{32FF5B19-DC9F-4516-9867-A1D27C50A792}" destId="{0F08A8E5-7205-4F73-9774-AB37AF04A197}" srcOrd="2" destOrd="0" presId="urn:microsoft.com/office/officeart/2005/8/layout/orgChart1"/>
    <dgm:cxn modelId="{06FA5609-E7C7-464B-849A-11737AE170DB}" type="presParOf" srcId="{00B9DFF6-7B4D-4E34-AC2B-16D7EF44CB3F}" destId="{CFC12954-82C3-4F36-9B43-77A1D9619277}" srcOrd="2" destOrd="0" presId="urn:microsoft.com/office/officeart/2005/8/layout/orgChart1"/>
    <dgm:cxn modelId="{4F4522FB-FFA4-4DC5-A5E1-DC8789502C14}" type="presParOf" srcId="{00B9DFF6-7B4D-4E34-AC2B-16D7EF44CB3F}" destId="{E3AF51AA-6608-4AA1-B9C1-E4E369472EFB}" srcOrd="3" destOrd="0" presId="urn:microsoft.com/office/officeart/2005/8/layout/orgChart1"/>
    <dgm:cxn modelId="{B0FC91B3-4AB1-4488-B836-547549B91FBC}" type="presParOf" srcId="{E3AF51AA-6608-4AA1-B9C1-E4E369472EFB}" destId="{307209FA-23D8-477A-BE10-A45C7FA58F94}" srcOrd="0" destOrd="0" presId="urn:microsoft.com/office/officeart/2005/8/layout/orgChart1"/>
    <dgm:cxn modelId="{6DD31890-EB66-48C4-ADFD-9B11289CC1A8}" type="presParOf" srcId="{307209FA-23D8-477A-BE10-A45C7FA58F94}" destId="{3FEEEB27-225B-4420-9364-7497A6D5A381}" srcOrd="0" destOrd="0" presId="urn:microsoft.com/office/officeart/2005/8/layout/orgChart1"/>
    <dgm:cxn modelId="{AD4BBE82-4300-472C-A11F-B06C0623DC52}" type="presParOf" srcId="{307209FA-23D8-477A-BE10-A45C7FA58F94}" destId="{D6F846AC-0D7F-4CD4-BEAB-3CF87D1F10A7}" srcOrd="1" destOrd="0" presId="urn:microsoft.com/office/officeart/2005/8/layout/orgChart1"/>
    <dgm:cxn modelId="{C5197320-53E1-494C-9826-87A9B0D3ECD3}" type="presParOf" srcId="{E3AF51AA-6608-4AA1-B9C1-E4E369472EFB}" destId="{E579E8FA-8765-4550-8FE5-724CFB2B27B9}" srcOrd="1" destOrd="0" presId="urn:microsoft.com/office/officeart/2005/8/layout/orgChart1"/>
    <dgm:cxn modelId="{70BFC748-926B-4F4D-8053-0F2FD5F2986A}" type="presParOf" srcId="{E579E8FA-8765-4550-8FE5-724CFB2B27B9}" destId="{095A3FB7-5A1E-439E-8589-895165EF79DA}" srcOrd="0" destOrd="0" presId="urn:microsoft.com/office/officeart/2005/8/layout/orgChart1"/>
    <dgm:cxn modelId="{2EEFB6A8-F471-4837-AF10-1BFDF66E4E52}" type="presParOf" srcId="{E579E8FA-8765-4550-8FE5-724CFB2B27B9}" destId="{7B4CA20E-A2AE-417C-9222-AFF99981ACA8}" srcOrd="1" destOrd="0" presId="urn:microsoft.com/office/officeart/2005/8/layout/orgChart1"/>
    <dgm:cxn modelId="{009A7CB7-CDFC-4AED-8B26-6DC81067F426}" type="presParOf" srcId="{7B4CA20E-A2AE-417C-9222-AFF99981ACA8}" destId="{F310F577-D297-432C-8007-EB6FC0333EAD}" srcOrd="0" destOrd="0" presId="urn:microsoft.com/office/officeart/2005/8/layout/orgChart1"/>
    <dgm:cxn modelId="{08E809E1-949C-4F2F-A8B2-178F99024703}" type="presParOf" srcId="{F310F577-D297-432C-8007-EB6FC0333EAD}" destId="{C42B1DF0-652D-49B4-B5FD-783123678FE2}" srcOrd="0" destOrd="0" presId="urn:microsoft.com/office/officeart/2005/8/layout/orgChart1"/>
    <dgm:cxn modelId="{43DF0584-965E-48C1-8D90-A670CCCCA591}" type="presParOf" srcId="{F310F577-D297-432C-8007-EB6FC0333EAD}" destId="{DBCAA885-AE8E-43F9-A241-6B3145AB8711}" srcOrd="1" destOrd="0" presId="urn:microsoft.com/office/officeart/2005/8/layout/orgChart1"/>
    <dgm:cxn modelId="{F2FEA66A-33FA-4C44-A167-63ABE2BA229D}" type="presParOf" srcId="{7B4CA20E-A2AE-417C-9222-AFF99981ACA8}" destId="{5420D66C-F40D-4BD0-BACB-6E9ADE298A1B}" srcOrd="1" destOrd="0" presId="urn:microsoft.com/office/officeart/2005/8/layout/orgChart1"/>
    <dgm:cxn modelId="{3F624CC4-43E7-46F8-87A2-AD61101F7DDD}" type="presParOf" srcId="{5420D66C-F40D-4BD0-BACB-6E9ADE298A1B}" destId="{C868EFC4-AD10-4924-940B-D105F3E54096}" srcOrd="0" destOrd="0" presId="urn:microsoft.com/office/officeart/2005/8/layout/orgChart1"/>
    <dgm:cxn modelId="{FE0248E7-5DE6-4DBA-A0A0-1A8D023398BB}" type="presParOf" srcId="{5420D66C-F40D-4BD0-BACB-6E9ADE298A1B}" destId="{86AABA14-20A8-4367-9C78-D77DBA5A8947}" srcOrd="1" destOrd="0" presId="urn:microsoft.com/office/officeart/2005/8/layout/orgChart1"/>
    <dgm:cxn modelId="{37C87E46-433C-441C-9689-FF869C2CB4EC}" type="presParOf" srcId="{86AABA14-20A8-4367-9C78-D77DBA5A8947}" destId="{62A94DB2-EE7C-4305-889A-1D5DE90B74C3}" srcOrd="0" destOrd="0" presId="urn:microsoft.com/office/officeart/2005/8/layout/orgChart1"/>
    <dgm:cxn modelId="{E4C66B90-4232-4C24-BC50-758B0C011453}" type="presParOf" srcId="{62A94DB2-EE7C-4305-889A-1D5DE90B74C3}" destId="{7FC77439-6FB2-4AFD-BE04-10BB6F991733}" srcOrd="0" destOrd="0" presId="urn:microsoft.com/office/officeart/2005/8/layout/orgChart1"/>
    <dgm:cxn modelId="{C7565399-E944-4364-A719-DFBAB2447DE5}" type="presParOf" srcId="{62A94DB2-EE7C-4305-889A-1D5DE90B74C3}" destId="{34C64E6A-9DFF-4F5C-AC98-B39C8CDDBB6F}" srcOrd="1" destOrd="0" presId="urn:microsoft.com/office/officeart/2005/8/layout/orgChart1"/>
    <dgm:cxn modelId="{C48AC692-FA12-4655-91C3-C3A288CF6F3A}" type="presParOf" srcId="{86AABA14-20A8-4367-9C78-D77DBA5A8947}" destId="{D02B14FD-C7C5-42ED-9BA8-460969F804C5}" srcOrd="1" destOrd="0" presId="urn:microsoft.com/office/officeart/2005/8/layout/orgChart1"/>
    <dgm:cxn modelId="{497C653B-DE51-4C8A-A3DD-08663682A9BF}" type="presParOf" srcId="{86AABA14-20A8-4367-9C78-D77DBA5A8947}" destId="{50D804F8-9F73-4FC3-B773-2F7C0ED03430}" srcOrd="2" destOrd="0" presId="urn:microsoft.com/office/officeart/2005/8/layout/orgChart1"/>
    <dgm:cxn modelId="{9C169963-3DC1-4E65-8A6E-728EF92CF3BC}" type="presParOf" srcId="{7B4CA20E-A2AE-417C-9222-AFF99981ACA8}" destId="{70021907-CE60-4A9C-85EB-7A1639D051A5}" srcOrd="2" destOrd="0" presId="urn:microsoft.com/office/officeart/2005/8/layout/orgChart1"/>
    <dgm:cxn modelId="{0D1FC9A1-F67F-4E63-A9F6-5EDE7145F608}" type="presParOf" srcId="{E579E8FA-8765-4550-8FE5-724CFB2B27B9}" destId="{45AFAB5A-FF72-4E46-AB2A-125A18E365C7}" srcOrd="2" destOrd="0" presId="urn:microsoft.com/office/officeart/2005/8/layout/orgChart1"/>
    <dgm:cxn modelId="{8DC879A9-3AF3-48B0-A1DE-4C59410CFDC5}" type="presParOf" srcId="{E579E8FA-8765-4550-8FE5-724CFB2B27B9}" destId="{933F4A8E-8DDD-4097-9EC1-81D51AE5A678}" srcOrd="3" destOrd="0" presId="urn:microsoft.com/office/officeart/2005/8/layout/orgChart1"/>
    <dgm:cxn modelId="{F18601A1-D716-40A5-9808-FD03B308A71F}" type="presParOf" srcId="{933F4A8E-8DDD-4097-9EC1-81D51AE5A678}" destId="{0B473CEB-23C2-449B-BA33-30C7EED36DEC}" srcOrd="0" destOrd="0" presId="urn:microsoft.com/office/officeart/2005/8/layout/orgChart1"/>
    <dgm:cxn modelId="{FB45E61B-89A7-4A25-8C81-3D114B38555B}" type="presParOf" srcId="{0B473CEB-23C2-449B-BA33-30C7EED36DEC}" destId="{BF545ED0-21C7-4AD9-9B10-05E340044E5C}" srcOrd="0" destOrd="0" presId="urn:microsoft.com/office/officeart/2005/8/layout/orgChart1"/>
    <dgm:cxn modelId="{6403E7A1-4E19-4608-9129-510B913D677C}" type="presParOf" srcId="{0B473CEB-23C2-449B-BA33-30C7EED36DEC}" destId="{D93396CC-AA9D-4E8C-A5FF-8EF43889977A}" srcOrd="1" destOrd="0" presId="urn:microsoft.com/office/officeart/2005/8/layout/orgChart1"/>
    <dgm:cxn modelId="{FA4C958F-90BA-46A7-AB66-42DA1902B845}" type="presParOf" srcId="{933F4A8E-8DDD-4097-9EC1-81D51AE5A678}" destId="{20C41486-939F-4809-AE60-79EC8C9CC7D4}" srcOrd="1" destOrd="0" presId="urn:microsoft.com/office/officeart/2005/8/layout/orgChart1"/>
    <dgm:cxn modelId="{5072F790-02C3-4761-AAE5-B8A6B1BD8ABB}" type="presParOf" srcId="{20C41486-939F-4809-AE60-79EC8C9CC7D4}" destId="{F6747693-35A5-4134-ADFD-3A763DEA8867}" srcOrd="0" destOrd="0" presId="urn:microsoft.com/office/officeart/2005/8/layout/orgChart1"/>
    <dgm:cxn modelId="{FF286CC9-8545-4C53-97AD-B37CFA6E116B}" type="presParOf" srcId="{20C41486-939F-4809-AE60-79EC8C9CC7D4}" destId="{547C51B8-61A0-4589-A742-94AF7EFB4EE8}" srcOrd="1" destOrd="0" presId="urn:microsoft.com/office/officeart/2005/8/layout/orgChart1"/>
    <dgm:cxn modelId="{02235C31-37EB-4A34-8813-3E176F118A0C}" type="presParOf" srcId="{547C51B8-61A0-4589-A742-94AF7EFB4EE8}" destId="{A62D6A4B-337A-41B4-BAC8-0D3A440B77E6}" srcOrd="0" destOrd="0" presId="urn:microsoft.com/office/officeart/2005/8/layout/orgChart1"/>
    <dgm:cxn modelId="{F00A89FE-AA45-4B49-827F-CEA17B9B6B87}" type="presParOf" srcId="{A62D6A4B-337A-41B4-BAC8-0D3A440B77E6}" destId="{018C5D1A-5990-46B6-87EE-FF32FC50E919}" srcOrd="0" destOrd="0" presId="urn:microsoft.com/office/officeart/2005/8/layout/orgChart1"/>
    <dgm:cxn modelId="{522CBE2A-7604-47F2-A0A9-B00FE03B8B0D}" type="presParOf" srcId="{A62D6A4B-337A-41B4-BAC8-0D3A440B77E6}" destId="{6659A7A3-E832-4FCE-8514-D331C10886B2}" srcOrd="1" destOrd="0" presId="urn:microsoft.com/office/officeart/2005/8/layout/orgChart1"/>
    <dgm:cxn modelId="{4EB666C4-21FF-4C95-91FD-E059B0828EBE}" type="presParOf" srcId="{547C51B8-61A0-4589-A742-94AF7EFB4EE8}" destId="{A210C205-5C01-49CD-9BC3-654DB2A409DB}" srcOrd="1" destOrd="0" presId="urn:microsoft.com/office/officeart/2005/8/layout/orgChart1"/>
    <dgm:cxn modelId="{492E6E02-A968-40F9-9F77-D6D52C07444C}" type="presParOf" srcId="{547C51B8-61A0-4589-A742-94AF7EFB4EE8}" destId="{A288CE96-F5E1-4F67-8FDE-18FD0303F747}" srcOrd="2" destOrd="0" presId="urn:microsoft.com/office/officeart/2005/8/layout/orgChart1"/>
    <dgm:cxn modelId="{90D7D3A7-FC9E-4963-8931-19E1E7C05801}" type="presParOf" srcId="{933F4A8E-8DDD-4097-9EC1-81D51AE5A678}" destId="{72D95C28-13B8-4D8E-82C3-B7819C43F3DE}" srcOrd="2" destOrd="0" presId="urn:microsoft.com/office/officeart/2005/8/layout/orgChart1"/>
    <dgm:cxn modelId="{10DA6ABB-04F0-4330-B7D3-02572EE45C64}" type="presParOf" srcId="{E3AF51AA-6608-4AA1-B9C1-E4E369472EFB}" destId="{523C9413-B253-4D9D-AFE9-30694C0D8CFB}" srcOrd="2" destOrd="0" presId="urn:microsoft.com/office/officeart/2005/8/layout/orgChart1"/>
    <dgm:cxn modelId="{0ED5F48E-AFD6-40B7-8B22-895991FAE3F2}" type="presParOf" srcId="{AFC131CE-E583-45A9-A449-30C86865CC3A}" destId="{215D4764-919D-436E-8114-8C147AFDD46E}" srcOrd="2" destOrd="0" presId="urn:microsoft.com/office/officeart/2005/8/layout/orgChart1"/>
  </dgm:cxnLst>
  <dgm:bg>
    <a:solidFill>
      <a:schemeClr val="bg1"/>
    </a:solidFill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157FFD21-D24A-484A-BBDC-D6900AFCBB20}" type="doc">
      <dgm:prSet loTypeId="urn:microsoft.com/office/officeart/2005/8/layout/orgChart1" loCatId="hierarchy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GB"/>
        </a:p>
      </dgm:t>
    </dgm:pt>
    <dgm:pt modelId="{A219169B-AE2F-4F50-B6F3-6159F520190A}">
      <dgm:prSet phldrT="[Text]" custT="1"/>
      <dgm:spPr/>
      <dgm:t>
        <a:bodyPr/>
        <a:lstStyle/>
        <a:p>
          <a:r>
            <a:rPr lang="en-GB" sz="1800" b="1" dirty="0"/>
            <a:t>Your Project Approach</a:t>
          </a:r>
        </a:p>
      </dgm:t>
    </dgm:pt>
    <dgm:pt modelId="{2A98C910-5ABA-4BDB-9059-336FFF2E628B}" type="parTrans" cxnId="{A4333347-19BA-4BF2-B43D-412756865ADB}">
      <dgm:prSet/>
      <dgm:spPr/>
      <dgm:t>
        <a:bodyPr/>
        <a:lstStyle/>
        <a:p>
          <a:endParaRPr lang="en-GB"/>
        </a:p>
      </dgm:t>
    </dgm:pt>
    <dgm:pt modelId="{FE81B769-D328-4F5A-BE7E-E97E1BB7EA3C}" type="sibTrans" cxnId="{A4333347-19BA-4BF2-B43D-412756865ADB}">
      <dgm:prSet/>
      <dgm:spPr/>
      <dgm:t>
        <a:bodyPr/>
        <a:lstStyle/>
        <a:p>
          <a:endParaRPr lang="en-GB"/>
        </a:p>
      </dgm:t>
    </dgm:pt>
    <dgm:pt modelId="{3165E16D-F80C-4943-B572-AE61ED2F25AC}">
      <dgm:prSet phldrT="[Text]"/>
      <dgm:spPr>
        <a:solidFill>
          <a:srgbClr val="FFFF00"/>
        </a:solidFill>
        <a:ln>
          <a:solidFill>
            <a:schemeClr val="tx1"/>
          </a:solidFill>
        </a:ln>
      </dgm:spPr>
      <dgm:t>
        <a:bodyPr/>
        <a:lstStyle/>
        <a:p>
          <a:r>
            <a:rPr lang="en-GB" dirty="0">
              <a:solidFill>
                <a:schemeClr val="tx1"/>
              </a:solidFill>
            </a:rPr>
            <a:t>SDLC Approach</a:t>
          </a:r>
        </a:p>
      </dgm:t>
    </dgm:pt>
    <dgm:pt modelId="{1FEAC702-2C41-4531-9B7A-91B13452BECD}" type="parTrans" cxnId="{A34EA7E2-2C34-478A-8F88-65EAE90853CC}">
      <dgm:prSet/>
      <dgm:spPr/>
      <dgm:t>
        <a:bodyPr/>
        <a:lstStyle/>
        <a:p>
          <a:endParaRPr lang="en-GB"/>
        </a:p>
      </dgm:t>
    </dgm:pt>
    <dgm:pt modelId="{C7FD0543-2D9A-45E3-B930-C864CD49232A}" type="sibTrans" cxnId="{A34EA7E2-2C34-478A-8F88-65EAE90853CC}">
      <dgm:prSet/>
      <dgm:spPr/>
      <dgm:t>
        <a:bodyPr/>
        <a:lstStyle/>
        <a:p>
          <a:endParaRPr lang="en-GB"/>
        </a:p>
      </dgm:t>
    </dgm:pt>
    <dgm:pt modelId="{D261D79A-68B4-4D62-964F-7694182FA88D}">
      <dgm:prSet phldrT="[Text]"/>
      <dgm:spPr/>
      <dgm:t>
        <a:bodyPr/>
        <a:lstStyle/>
        <a:p>
          <a:r>
            <a:rPr lang="en-GB" dirty="0"/>
            <a:t>Field Research</a:t>
          </a:r>
        </a:p>
      </dgm:t>
    </dgm:pt>
    <dgm:pt modelId="{6E933F28-9932-45D8-90F5-652AF99C41AE}" type="parTrans" cxnId="{7DAEDACD-8E2D-4B42-ABD0-AD93C66A67E1}">
      <dgm:prSet/>
      <dgm:spPr/>
      <dgm:t>
        <a:bodyPr/>
        <a:lstStyle/>
        <a:p>
          <a:endParaRPr lang="en-GB"/>
        </a:p>
      </dgm:t>
    </dgm:pt>
    <dgm:pt modelId="{96640E5E-B00B-47B7-A905-0CB12D62FA35}" type="sibTrans" cxnId="{7DAEDACD-8E2D-4B42-ABD0-AD93C66A67E1}">
      <dgm:prSet/>
      <dgm:spPr/>
      <dgm:t>
        <a:bodyPr/>
        <a:lstStyle/>
        <a:p>
          <a:endParaRPr lang="en-GB"/>
        </a:p>
      </dgm:t>
    </dgm:pt>
    <dgm:pt modelId="{FC6DEF4B-A605-4F9B-B056-DC18CBA0F5FB}">
      <dgm:prSet phldrT="[Text]"/>
      <dgm:spPr>
        <a:solidFill>
          <a:srgbClr val="FFFF00"/>
        </a:solidFill>
        <a:ln>
          <a:solidFill>
            <a:schemeClr val="tx1"/>
          </a:solidFill>
        </a:ln>
      </dgm:spPr>
      <dgm:t>
        <a:bodyPr/>
        <a:lstStyle/>
        <a:p>
          <a:r>
            <a:rPr lang="en-GB" dirty="0">
              <a:solidFill>
                <a:schemeClr val="tx1"/>
              </a:solidFill>
            </a:rPr>
            <a:t>SSADM, Agile, Waterfall…etc</a:t>
          </a:r>
        </a:p>
      </dgm:t>
    </dgm:pt>
    <dgm:pt modelId="{8284151A-C276-4668-823D-B97BB9228E41}" type="parTrans" cxnId="{818784D9-4EBF-44E5-93A3-6CA9FD3B81B9}">
      <dgm:prSet/>
      <dgm:spPr/>
      <dgm:t>
        <a:bodyPr/>
        <a:lstStyle/>
        <a:p>
          <a:endParaRPr lang="en-GB"/>
        </a:p>
      </dgm:t>
    </dgm:pt>
    <dgm:pt modelId="{C3CA9E23-8F0E-4187-B7D8-F93D91305EC6}" type="sibTrans" cxnId="{818784D9-4EBF-44E5-93A3-6CA9FD3B81B9}">
      <dgm:prSet/>
      <dgm:spPr/>
      <dgm:t>
        <a:bodyPr/>
        <a:lstStyle/>
        <a:p>
          <a:endParaRPr lang="en-GB"/>
        </a:p>
      </dgm:t>
    </dgm:pt>
    <dgm:pt modelId="{CF26DF82-0C6D-4013-B702-AD2E74B94819}">
      <dgm:prSet phldrT="[Text]"/>
      <dgm:spPr/>
      <dgm:t>
        <a:bodyPr/>
        <a:lstStyle/>
        <a:p>
          <a:r>
            <a:rPr lang="en-GB" dirty="0"/>
            <a:t>Kanban, Scrum, Gantt chart…etc</a:t>
          </a:r>
        </a:p>
      </dgm:t>
    </dgm:pt>
    <dgm:pt modelId="{25FC02E0-EDF5-41EF-B372-C6EFB14F639B}" type="parTrans" cxnId="{A273969B-7A54-4962-B271-1C429108B2C0}">
      <dgm:prSet/>
      <dgm:spPr/>
      <dgm:t>
        <a:bodyPr/>
        <a:lstStyle/>
        <a:p>
          <a:endParaRPr lang="en-GB"/>
        </a:p>
      </dgm:t>
    </dgm:pt>
    <dgm:pt modelId="{B8679F27-072C-4BEE-A8E1-86E719D817A8}" type="sibTrans" cxnId="{A273969B-7A54-4962-B271-1C429108B2C0}">
      <dgm:prSet/>
      <dgm:spPr/>
      <dgm:t>
        <a:bodyPr/>
        <a:lstStyle/>
        <a:p>
          <a:endParaRPr lang="en-GB"/>
        </a:p>
      </dgm:t>
    </dgm:pt>
    <dgm:pt modelId="{3377243D-E7AC-4F2B-83BE-98DD559F8F5E}">
      <dgm:prSet phldrT="[Text]"/>
      <dgm:spPr/>
      <dgm:t>
        <a:bodyPr/>
        <a:lstStyle/>
        <a:p>
          <a:r>
            <a:rPr lang="en-GB" dirty="0"/>
            <a:t>Quantitative</a:t>
          </a:r>
        </a:p>
      </dgm:t>
    </dgm:pt>
    <dgm:pt modelId="{C9B214FE-31BC-409F-87EA-629CFCC18287}" type="parTrans" cxnId="{4858A39E-357B-42C5-9035-C7457406CF50}">
      <dgm:prSet/>
      <dgm:spPr/>
      <dgm:t>
        <a:bodyPr/>
        <a:lstStyle/>
        <a:p>
          <a:endParaRPr lang="en-GB"/>
        </a:p>
      </dgm:t>
    </dgm:pt>
    <dgm:pt modelId="{084AE076-FF41-4E2C-A046-22B943A19079}" type="sibTrans" cxnId="{4858A39E-357B-42C5-9035-C7457406CF50}">
      <dgm:prSet/>
      <dgm:spPr/>
      <dgm:t>
        <a:bodyPr/>
        <a:lstStyle/>
        <a:p>
          <a:endParaRPr lang="en-GB"/>
        </a:p>
      </dgm:t>
    </dgm:pt>
    <dgm:pt modelId="{0266637F-1548-45D2-9478-DC8D1967B3DB}">
      <dgm:prSet phldrT="[Text]"/>
      <dgm:spPr/>
      <dgm:t>
        <a:bodyPr/>
        <a:lstStyle/>
        <a:p>
          <a:r>
            <a:rPr lang="en-GB" dirty="0"/>
            <a:t>Qualitative</a:t>
          </a:r>
        </a:p>
      </dgm:t>
    </dgm:pt>
    <dgm:pt modelId="{25518C61-279E-40A3-8765-E48F0C9A5175}" type="parTrans" cxnId="{BA73CB6A-F152-4000-8941-D9C8F23A2A18}">
      <dgm:prSet/>
      <dgm:spPr/>
      <dgm:t>
        <a:bodyPr/>
        <a:lstStyle/>
        <a:p>
          <a:endParaRPr lang="en-GB"/>
        </a:p>
      </dgm:t>
    </dgm:pt>
    <dgm:pt modelId="{698A849D-1D05-42E9-AF8A-A6F312B8C80B}" type="sibTrans" cxnId="{BA73CB6A-F152-4000-8941-D9C8F23A2A18}">
      <dgm:prSet/>
      <dgm:spPr/>
      <dgm:t>
        <a:bodyPr/>
        <a:lstStyle/>
        <a:p>
          <a:endParaRPr lang="en-GB"/>
        </a:p>
      </dgm:t>
    </dgm:pt>
    <dgm:pt modelId="{BA81206E-E5B7-430C-A142-4A54E39ECA5B}">
      <dgm:prSet phldrT="[Text]"/>
      <dgm:spPr/>
      <dgm:t>
        <a:bodyPr/>
        <a:lstStyle/>
        <a:p>
          <a:r>
            <a:rPr lang="en-GB" dirty="0"/>
            <a:t>Surveys, Questionnaires, datasets…</a:t>
          </a:r>
        </a:p>
      </dgm:t>
    </dgm:pt>
    <dgm:pt modelId="{258326EF-BBFC-4D89-8763-10E9EF3BA8CC}" type="parTrans" cxnId="{BAF65294-279E-40E8-AA4B-2DECBD9FD68B}">
      <dgm:prSet/>
      <dgm:spPr/>
      <dgm:t>
        <a:bodyPr/>
        <a:lstStyle/>
        <a:p>
          <a:endParaRPr lang="en-GB"/>
        </a:p>
      </dgm:t>
    </dgm:pt>
    <dgm:pt modelId="{F1FB442E-3FF4-46BF-8FFC-951C10551CBA}" type="sibTrans" cxnId="{BAF65294-279E-40E8-AA4B-2DECBD9FD68B}">
      <dgm:prSet/>
      <dgm:spPr/>
      <dgm:t>
        <a:bodyPr/>
        <a:lstStyle/>
        <a:p>
          <a:endParaRPr lang="en-GB"/>
        </a:p>
      </dgm:t>
    </dgm:pt>
    <dgm:pt modelId="{D9BC4CFF-751C-4088-B320-3E2C58D49906}">
      <dgm:prSet phldrT="[Text]"/>
      <dgm:spPr/>
      <dgm:t>
        <a:bodyPr/>
        <a:lstStyle/>
        <a:p>
          <a:r>
            <a:rPr lang="en-GB" dirty="0"/>
            <a:t>Interviews, focus groups, Text analysis…etc</a:t>
          </a:r>
        </a:p>
      </dgm:t>
    </dgm:pt>
    <dgm:pt modelId="{C888379C-4CD6-46AE-9232-7C555A3D280B}" type="parTrans" cxnId="{65CD252E-763C-4E0F-851E-2AE11C22823C}">
      <dgm:prSet/>
      <dgm:spPr/>
      <dgm:t>
        <a:bodyPr/>
        <a:lstStyle/>
        <a:p>
          <a:endParaRPr lang="en-GB"/>
        </a:p>
      </dgm:t>
    </dgm:pt>
    <dgm:pt modelId="{9690ADC1-4A29-44B7-B549-CF20F3BAF61A}" type="sibTrans" cxnId="{65CD252E-763C-4E0F-851E-2AE11C22823C}">
      <dgm:prSet/>
      <dgm:spPr/>
      <dgm:t>
        <a:bodyPr/>
        <a:lstStyle/>
        <a:p>
          <a:endParaRPr lang="en-GB"/>
        </a:p>
      </dgm:t>
    </dgm:pt>
    <dgm:pt modelId="{9A4AB3E2-D2AC-4D3F-9645-E1283208925B}" type="pres">
      <dgm:prSet presAssocID="{157FFD21-D24A-484A-BBDC-D6900AFCBB2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AFC131CE-E583-45A9-A449-30C86865CC3A}" type="pres">
      <dgm:prSet presAssocID="{A219169B-AE2F-4F50-B6F3-6159F520190A}" presName="hierRoot1" presStyleCnt="0">
        <dgm:presLayoutVars>
          <dgm:hierBranch val="init"/>
        </dgm:presLayoutVars>
      </dgm:prSet>
      <dgm:spPr/>
    </dgm:pt>
    <dgm:pt modelId="{1AC3D6EF-24A0-4B48-8ACA-421350BDE131}" type="pres">
      <dgm:prSet presAssocID="{A219169B-AE2F-4F50-B6F3-6159F520190A}" presName="rootComposite1" presStyleCnt="0"/>
      <dgm:spPr/>
    </dgm:pt>
    <dgm:pt modelId="{ADF4F902-5E7D-4992-AD64-617D0B9D7F91}" type="pres">
      <dgm:prSet presAssocID="{A219169B-AE2F-4F50-B6F3-6159F520190A}" presName="rootText1" presStyleLbl="node0" presStyleIdx="0" presStyleCnt="1">
        <dgm:presLayoutVars>
          <dgm:chPref val="3"/>
        </dgm:presLayoutVars>
      </dgm:prSet>
      <dgm:spPr/>
    </dgm:pt>
    <dgm:pt modelId="{2AF56341-F45C-4BE8-82A5-8696654AB9C0}" type="pres">
      <dgm:prSet presAssocID="{A219169B-AE2F-4F50-B6F3-6159F520190A}" presName="rootConnector1" presStyleLbl="node1" presStyleIdx="0" presStyleCnt="0"/>
      <dgm:spPr/>
    </dgm:pt>
    <dgm:pt modelId="{00B9DFF6-7B4D-4E34-AC2B-16D7EF44CB3F}" type="pres">
      <dgm:prSet presAssocID="{A219169B-AE2F-4F50-B6F3-6159F520190A}" presName="hierChild2" presStyleCnt="0"/>
      <dgm:spPr/>
    </dgm:pt>
    <dgm:pt modelId="{C1FA120E-A23D-41E4-8B20-62D5EC8D37C2}" type="pres">
      <dgm:prSet presAssocID="{1FEAC702-2C41-4531-9B7A-91B13452BECD}" presName="Name37" presStyleLbl="parChTrans1D2" presStyleIdx="0" presStyleCnt="2"/>
      <dgm:spPr/>
    </dgm:pt>
    <dgm:pt modelId="{32FF5B19-DC9F-4516-9867-A1D27C50A792}" type="pres">
      <dgm:prSet presAssocID="{3165E16D-F80C-4943-B572-AE61ED2F25AC}" presName="hierRoot2" presStyleCnt="0">
        <dgm:presLayoutVars>
          <dgm:hierBranch val="init"/>
        </dgm:presLayoutVars>
      </dgm:prSet>
      <dgm:spPr/>
    </dgm:pt>
    <dgm:pt modelId="{53A289C1-8B10-4D15-AEF0-A1AE4A955529}" type="pres">
      <dgm:prSet presAssocID="{3165E16D-F80C-4943-B572-AE61ED2F25AC}" presName="rootComposite" presStyleCnt="0"/>
      <dgm:spPr/>
    </dgm:pt>
    <dgm:pt modelId="{D0A1F7E4-ACFF-4B5F-94E7-346B607BE87E}" type="pres">
      <dgm:prSet presAssocID="{3165E16D-F80C-4943-B572-AE61ED2F25AC}" presName="rootText" presStyleLbl="node2" presStyleIdx="0" presStyleCnt="2">
        <dgm:presLayoutVars>
          <dgm:chPref val="3"/>
        </dgm:presLayoutVars>
      </dgm:prSet>
      <dgm:spPr/>
    </dgm:pt>
    <dgm:pt modelId="{B01C2A1E-4319-46EC-9FE3-4E49BDB12708}" type="pres">
      <dgm:prSet presAssocID="{3165E16D-F80C-4943-B572-AE61ED2F25AC}" presName="rootConnector" presStyleLbl="node2" presStyleIdx="0" presStyleCnt="2"/>
      <dgm:spPr/>
    </dgm:pt>
    <dgm:pt modelId="{AC424CD9-3FA9-4073-8A06-61DEEA234F5D}" type="pres">
      <dgm:prSet presAssocID="{3165E16D-F80C-4943-B572-AE61ED2F25AC}" presName="hierChild4" presStyleCnt="0"/>
      <dgm:spPr/>
    </dgm:pt>
    <dgm:pt modelId="{D2A7DEF8-3564-415F-94AD-DD2B044081F8}" type="pres">
      <dgm:prSet presAssocID="{8284151A-C276-4668-823D-B97BB9228E41}" presName="Name37" presStyleLbl="parChTrans1D3" presStyleIdx="0" presStyleCnt="3"/>
      <dgm:spPr/>
    </dgm:pt>
    <dgm:pt modelId="{B661221E-B58D-45DE-AE21-C1474199FD12}" type="pres">
      <dgm:prSet presAssocID="{FC6DEF4B-A605-4F9B-B056-DC18CBA0F5FB}" presName="hierRoot2" presStyleCnt="0">
        <dgm:presLayoutVars>
          <dgm:hierBranch val="init"/>
        </dgm:presLayoutVars>
      </dgm:prSet>
      <dgm:spPr/>
    </dgm:pt>
    <dgm:pt modelId="{C1213D0A-83E1-4329-8089-A82AB7271258}" type="pres">
      <dgm:prSet presAssocID="{FC6DEF4B-A605-4F9B-B056-DC18CBA0F5FB}" presName="rootComposite" presStyleCnt="0"/>
      <dgm:spPr/>
    </dgm:pt>
    <dgm:pt modelId="{84A64D24-EC7E-46CB-8F0C-86DC5F97B002}" type="pres">
      <dgm:prSet presAssocID="{FC6DEF4B-A605-4F9B-B056-DC18CBA0F5FB}" presName="rootText" presStyleLbl="node3" presStyleIdx="0" presStyleCnt="3">
        <dgm:presLayoutVars>
          <dgm:chPref val="3"/>
        </dgm:presLayoutVars>
      </dgm:prSet>
      <dgm:spPr/>
    </dgm:pt>
    <dgm:pt modelId="{ACCEB5E4-F092-43AC-8ABE-932416A5C6B9}" type="pres">
      <dgm:prSet presAssocID="{FC6DEF4B-A605-4F9B-B056-DC18CBA0F5FB}" presName="rootConnector" presStyleLbl="node3" presStyleIdx="0" presStyleCnt="3"/>
      <dgm:spPr/>
    </dgm:pt>
    <dgm:pt modelId="{19EA03B1-3042-47F1-B6DC-99A9D17F1053}" type="pres">
      <dgm:prSet presAssocID="{FC6DEF4B-A605-4F9B-B056-DC18CBA0F5FB}" presName="hierChild4" presStyleCnt="0"/>
      <dgm:spPr/>
    </dgm:pt>
    <dgm:pt modelId="{DF30A3EB-8EB5-4726-8353-CE9202968261}" type="pres">
      <dgm:prSet presAssocID="{25FC02E0-EDF5-41EF-B372-C6EFB14F639B}" presName="Name37" presStyleLbl="parChTrans1D4" presStyleIdx="0" presStyleCnt="3"/>
      <dgm:spPr/>
    </dgm:pt>
    <dgm:pt modelId="{5E72AA77-3C36-4FC2-AC0C-4BC23F9D66E4}" type="pres">
      <dgm:prSet presAssocID="{CF26DF82-0C6D-4013-B702-AD2E74B94819}" presName="hierRoot2" presStyleCnt="0">
        <dgm:presLayoutVars>
          <dgm:hierBranch val="init"/>
        </dgm:presLayoutVars>
      </dgm:prSet>
      <dgm:spPr/>
    </dgm:pt>
    <dgm:pt modelId="{45D79A6E-09B0-4D36-957B-048EDBFAE168}" type="pres">
      <dgm:prSet presAssocID="{CF26DF82-0C6D-4013-B702-AD2E74B94819}" presName="rootComposite" presStyleCnt="0"/>
      <dgm:spPr/>
    </dgm:pt>
    <dgm:pt modelId="{BFC2F221-982E-429C-B115-7082062A7385}" type="pres">
      <dgm:prSet presAssocID="{CF26DF82-0C6D-4013-B702-AD2E74B94819}" presName="rootText" presStyleLbl="node4" presStyleIdx="0" presStyleCnt="3">
        <dgm:presLayoutVars>
          <dgm:chPref val="3"/>
        </dgm:presLayoutVars>
      </dgm:prSet>
      <dgm:spPr/>
    </dgm:pt>
    <dgm:pt modelId="{841CDE78-46BC-4C5A-8A89-159BD7A8DE0D}" type="pres">
      <dgm:prSet presAssocID="{CF26DF82-0C6D-4013-B702-AD2E74B94819}" presName="rootConnector" presStyleLbl="node4" presStyleIdx="0" presStyleCnt="3"/>
      <dgm:spPr/>
    </dgm:pt>
    <dgm:pt modelId="{A011B81C-C2C8-4C91-B4D8-A276DB21068B}" type="pres">
      <dgm:prSet presAssocID="{CF26DF82-0C6D-4013-B702-AD2E74B94819}" presName="hierChild4" presStyleCnt="0"/>
      <dgm:spPr/>
    </dgm:pt>
    <dgm:pt modelId="{3D518608-99E5-4DB9-94F9-53BE5067FB5A}" type="pres">
      <dgm:prSet presAssocID="{CF26DF82-0C6D-4013-B702-AD2E74B94819}" presName="hierChild5" presStyleCnt="0"/>
      <dgm:spPr/>
    </dgm:pt>
    <dgm:pt modelId="{C6C8A91B-28D4-4356-849D-A79167A859CE}" type="pres">
      <dgm:prSet presAssocID="{FC6DEF4B-A605-4F9B-B056-DC18CBA0F5FB}" presName="hierChild5" presStyleCnt="0"/>
      <dgm:spPr/>
    </dgm:pt>
    <dgm:pt modelId="{0F08A8E5-7205-4F73-9774-AB37AF04A197}" type="pres">
      <dgm:prSet presAssocID="{3165E16D-F80C-4943-B572-AE61ED2F25AC}" presName="hierChild5" presStyleCnt="0"/>
      <dgm:spPr/>
    </dgm:pt>
    <dgm:pt modelId="{CFC12954-82C3-4F36-9B43-77A1D9619277}" type="pres">
      <dgm:prSet presAssocID="{6E933F28-9932-45D8-90F5-652AF99C41AE}" presName="Name37" presStyleLbl="parChTrans1D2" presStyleIdx="1" presStyleCnt="2"/>
      <dgm:spPr/>
    </dgm:pt>
    <dgm:pt modelId="{E3AF51AA-6608-4AA1-B9C1-E4E369472EFB}" type="pres">
      <dgm:prSet presAssocID="{D261D79A-68B4-4D62-964F-7694182FA88D}" presName="hierRoot2" presStyleCnt="0">
        <dgm:presLayoutVars>
          <dgm:hierBranch val="init"/>
        </dgm:presLayoutVars>
      </dgm:prSet>
      <dgm:spPr/>
    </dgm:pt>
    <dgm:pt modelId="{307209FA-23D8-477A-BE10-A45C7FA58F94}" type="pres">
      <dgm:prSet presAssocID="{D261D79A-68B4-4D62-964F-7694182FA88D}" presName="rootComposite" presStyleCnt="0"/>
      <dgm:spPr/>
    </dgm:pt>
    <dgm:pt modelId="{3FEEEB27-225B-4420-9364-7497A6D5A381}" type="pres">
      <dgm:prSet presAssocID="{D261D79A-68B4-4D62-964F-7694182FA88D}" presName="rootText" presStyleLbl="node2" presStyleIdx="1" presStyleCnt="2">
        <dgm:presLayoutVars>
          <dgm:chPref val="3"/>
        </dgm:presLayoutVars>
      </dgm:prSet>
      <dgm:spPr/>
    </dgm:pt>
    <dgm:pt modelId="{D6F846AC-0D7F-4CD4-BEAB-3CF87D1F10A7}" type="pres">
      <dgm:prSet presAssocID="{D261D79A-68B4-4D62-964F-7694182FA88D}" presName="rootConnector" presStyleLbl="node2" presStyleIdx="1" presStyleCnt="2"/>
      <dgm:spPr/>
    </dgm:pt>
    <dgm:pt modelId="{E579E8FA-8765-4550-8FE5-724CFB2B27B9}" type="pres">
      <dgm:prSet presAssocID="{D261D79A-68B4-4D62-964F-7694182FA88D}" presName="hierChild4" presStyleCnt="0"/>
      <dgm:spPr/>
    </dgm:pt>
    <dgm:pt modelId="{095A3FB7-5A1E-439E-8589-895165EF79DA}" type="pres">
      <dgm:prSet presAssocID="{C9B214FE-31BC-409F-87EA-629CFCC18287}" presName="Name37" presStyleLbl="parChTrans1D3" presStyleIdx="1" presStyleCnt="3"/>
      <dgm:spPr/>
    </dgm:pt>
    <dgm:pt modelId="{7B4CA20E-A2AE-417C-9222-AFF99981ACA8}" type="pres">
      <dgm:prSet presAssocID="{3377243D-E7AC-4F2B-83BE-98DD559F8F5E}" presName="hierRoot2" presStyleCnt="0">
        <dgm:presLayoutVars>
          <dgm:hierBranch val="init"/>
        </dgm:presLayoutVars>
      </dgm:prSet>
      <dgm:spPr/>
    </dgm:pt>
    <dgm:pt modelId="{F310F577-D297-432C-8007-EB6FC0333EAD}" type="pres">
      <dgm:prSet presAssocID="{3377243D-E7AC-4F2B-83BE-98DD559F8F5E}" presName="rootComposite" presStyleCnt="0"/>
      <dgm:spPr/>
    </dgm:pt>
    <dgm:pt modelId="{C42B1DF0-652D-49B4-B5FD-783123678FE2}" type="pres">
      <dgm:prSet presAssocID="{3377243D-E7AC-4F2B-83BE-98DD559F8F5E}" presName="rootText" presStyleLbl="node3" presStyleIdx="1" presStyleCnt="3">
        <dgm:presLayoutVars>
          <dgm:chPref val="3"/>
        </dgm:presLayoutVars>
      </dgm:prSet>
      <dgm:spPr/>
    </dgm:pt>
    <dgm:pt modelId="{DBCAA885-AE8E-43F9-A241-6B3145AB8711}" type="pres">
      <dgm:prSet presAssocID="{3377243D-E7AC-4F2B-83BE-98DD559F8F5E}" presName="rootConnector" presStyleLbl="node3" presStyleIdx="1" presStyleCnt="3"/>
      <dgm:spPr/>
    </dgm:pt>
    <dgm:pt modelId="{5420D66C-F40D-4BD0-BACB-6E9ADE298A1B}" type="pres">
      <dgm:prSet presAssocID="{3377243D-E7AC-4F2B-83BE-98DD559F8F5E}" presName="hierChild4" presStyleCnt="0"/>
      <dgm:spPr/>
    </dgm:pt>
    <dgm:pt modelId="{C868EFC4-AD10-4924-940B-D105F3E54096}" type="pres">
      <dgm:prSet presAssocID="{258326EF-BBFC-4D89-8763-10E9EF3BA8CC}" presName="Name37" presStyleLbl="parChTrans1D4" presStyleIdx="1" presStyleCnt="3"/>
      <dgm:spPr/>
    </dgm:pt>
    <dgm:pt modelId="{86AABA14-20A8-4367-9C78-D77DBA5A8947}" type="pres">
      <dgm:prSet presAssocID="{BA81206E-E5B7-430C-A142-4A54E39ECA5B}" presName="hierRoot2" presStyleCnt="0">
        <dgm:presLayoutVars>
          <dgm:hierBranch val="init"/>
        </dgm:presLayoutVars>
      </dgm:prSet>
      <dgm:spPr/>
    </dgm:pt>
    <dgm:pt modelId="{62A94DB2-EE7C-4305-889A-1D5DE90B74C3}" type="pres">
      <dgm:prSet presAssocID="{BA81206E-E5B7-430C-A142-4A54E39ECA5B}" presName="rootComposite" presStyleCnt="0"/>
      <dgm:spPr/>
    </dgm:pt>
    <dgm:pt modelId="{7FC77439-6FB2-4AFD-BE04-10BB6F991733}" type="pres">
      <dgm:prSet presAssocID="{BA81206E-E5B7-430C-A142-4A54E39ECA5B}" presName="rootText" presStyleLbl="node4" presStyleIdx="1" presStyleCnt="3">
        <dgm:presLayoutVars>
          <dgm:chPref val="3"/>
        </dgm:presLayoutVars>
      </dgm:prSet>
      <dgm:spPr/>
    </dgm:pt>
    <dgm:pt modelId="{34C64E6A-9DFF-4F5C-AC98-B39C8CDDBB6F}" type="pres">
      <dgm:prSet presAssocID="{BA81206E-E5B7-430C-A142-4A54E39ECA5B}" presName="rootConnector" presStyleLbl="node4" presStyleIdx="1" presStyleCnt="3"/>
      <dgm:spPr/>
    </dgm:pt>
    <dgm:pt modelId="{D02B14FD-C7C5-42ED-9BA8-460969F804C5}" type="pres">
      <dgm:prSet presAssocID="{BA81206E-E5B7-430C-A142-4A54E39ECA5B}" presName="hierChild4" presStyleCnt="0"/>
      <dgm:spPr/>
    </dgm:pt>
    <dgm:pt modelId="{50D804F8-9F73-4FC3-B773-2F7C0ED03430}" type="pres">
      <dgm:prSet presAssocID="{BA81206E-E5B7-430C-A142-4A54E39ECA5B}" presName="hierChild5" presStyleCnt="0"/>
      <dgm:spPr/>
    </dgm:pt>
    <dgm:pt modelId="{70021907-CE60-4A9C-85EB-7A1639D051A5}" type="pres">
      <dgm:prSet presAssocID="{3377243D-E7AC-4F2B-83BE-98DD559F8F5E}" presName="hierChild5" presStyleCnt="0"/>
      <dgm:spPr/>
    </dgm:pt>
    <dgm:pt modelId="{45AFAB5A-FF72-4E46-AB2A-125A18E365C7}" type="pres">
      <dgm:prSet presAssocID="{25518C61-279E-40A3-8765-E48F0C9A5175}" presName="Name37" presStyleLbl="parChTrans1D3" presStyleIdx="2" presStyleCnt="3"/>
      <dgm:spPr/>
    </dgm:pt>
    <dgm:pt modelId="{933F4A8E-8DDD-4097-9EC1-81D51AE5A678}" type="pres">
      <dgm:prSet presAssocID="{0266637F-1548-45D2-9478-DC8D1967B3DB}" presName="hierRoot2" presStyleCnt="0">
        <dgm:presLayoutVars>
          <dgm:hierBranch val="init"/>
        </dgm:presLayoutVars>
      </dgm:prSet>
      <dgm:spPr/>
    </dgm:pt>
    <dgm:pt modelId="{0B473CEB-23C2-449B-BA33-30C7EED36DEC}" type="pres">
      <dgm:prSet presAssocID="{0266637F-1548-45D2-9478-DC8D1967B3DB}" presName="rootComposite" presStyleCnt="0"/>
      <dgm:spPr/>
    </dgm:pt>
    <dgm:pt modelId="{BF545ED0-21C7-4AD9-9B10-05E340044E5C}" type="pres">
      <dgm:prSet presAssocID="{0266637F-1548-45D2-9478-DC8D1967B3DB}" presName="rootText" presStyleLbl="node3" presStyleIdx="2" presStyleCnt="3">
        <dgm:presLayoutVars>
          <dgm:chPref val="3"/>
        </dgm:presLayoutVars>
      </dgm:prSet>
      <dgm:spPr/>
    </dgm:pt>
    <dgm:pt modelId="{D93396CC-AA9D-4E8C-A5FF-8EF43889977A}" type="pres">
      <dgm:prSet presAssocID="{0266637F-1548-45D2-9478-DC8D1967B3DB}" presName="rootConnector" presStyleLbl="node3" presStyleIdx="2" presStyleCnt="3"/>
      <dgm:spPr/>
    </dgm:pt>
    <dgm:pt modelId="{20C41486-939F-4809-AE60-79EC8C9CC7D4}" type="pres">
      <dgm:prSet presAssocID="{0266637F-1548-45D2-9478-DC8D1967B3DB}" presName="hierChild4" presStyleCnt="0"/>
      <dgm:spPr/>
    </dgm:pt>
    <dgm:pt modelId="{F6747693-35A5-4134-ADFD-3A763DEA8867}" type="pres">
      <dgm:prSet presAssocID="{C888379C-4CD6-46AE-9232-7C555A3D280B}" presName="Name37" presStyleLbl="parChTrans1D4" presStyleIdx="2" presStyleCnt="3"/>
      <dgm:spPr/>
    </dgm:pt>
    <dgm:pt modelId="{547C51B8-61A0-4589-A742-94AF7EFB4EE8}" type="pres">
      <dgm:prSet presAssocID="{D9BC4CFF-751C-4088-B320-3E2C58D49906}" presName="hierRoot2" presStyleCnt="0">
        <dgm:presLayoutVars>
          <dgm:hierBranch val="init"/>
        </dgm:presLayoutVars>
      </dgm:prSet>
      <dgm:spPr/>
    </dgm:pt>
    <dgm:pt modelId="{A62D6A4B-337A-41B4-BAC8-0D3A440B77E6}" type="pres">
      <dgm:prSet presAssocID="{D9BC4CFF-751C-4088-B320-3E2C58D49906}" presName="rootComposite" presStyleCnt="0"/>
      <dgm:spPr/>
    </dgm:pt>
    <dgm:pt modelId="{018C5D1A-5990-46B6-87EE-FF32FC50E919}" type="pres">
      <dgm:prSet presAssocID="{D9BC4CFF-751C-4088-B320-3E2C58D49906}" presName="rootText" presStyleLbl="node4" presStyleIdx="2" presStyleCnt="3">
        <dgm:presLayoutVars>
          <dgm:chPref val="3"/>
        </dgm:presLayoutVars>
      </dgm:prSet>
      <dgm:spPr/>
    </dgm:pt>
    <dgm:pt modelId="{6659A7A3-E832-4FCE-8514-D331C10886B2}" type="pres">
      <dgm:prSet presAssocID="{D9BC4CFF-751C-4088-B320-3E2C58D49906}" presName="rootConnector" presStyleLbl="node4" presStyleIdx="2" presStyleCnt="3"/>
      <dgm:spPr/>
    </dgm:pt>
    <dgm:pt modelId="{A210C205-5C01-49CD-9BC3-654DB2A409DB}" type="pres">
      <dgm:prSet presAssocID="{D9BC4CFF-751C-4088-B320-3E2C58D49906}" presName="hierChild4" presStyleCnt="0"/>
      <dgm:spPr/>
    </dgm:pt>
    <dgm:pt modelId="{A288CE96-F5E1-4F67-8FDE-18FD0303F747}" type="pres">
      <dgm:prSet presAssocID="{D9BC4CFF-751C-4088-B320-3E2C58D49906}" presName="hierChild5" presStyleCnt="0"/>
      <dgm:spPr/>
    </dgm:pt>
    <dgm:pt modelId="{72D95C28-13B8-4D8E-82C3-B7819C43F3DE}" type="pres">
      <dgm:prSet presAssocID="{0266637F-1548-45D2-9478-DC8D1967B3DB}" presName="hierChild5" presStyleCnt="0"/>
      <dgm:spPr/>
    </dgm:pt>
    <dgm:pt modelId="{523C9413-B253-4D9D-AFE9-30694C0D8CFB}" type="pres">
      <dgm:prSet presAssocID="{D261D79A-68B4-4D62-964F-7694182FA88D}" presName="hierChild5" presStyleCnt="0"/>
      <dgm:spPr/>
    </dgm:pt>
    <dgm:pt modelId="{215D4764-919D-436E-8114-8C147AFDD46E}" type="pres">
      <dgm:prSet presAssocID="{A219169B-AE2F-4F50-B6F3-6159F520190A}" presName="hierChild3" presStyleCnt="0"/>
      <dgm:spPr/>
    </dgm:pt>
  </dgm:ptLst>
  <dgm:cxnLst>
    <dgm:cxn modelId="{740BB705-3AF0-4BDE-9D28-AACCE84EF88F}" type="presOf" srcId="{258326EF-BBFC-4D89-8763-10E9EF3BA8CC}" destId="{C868EFC4-AD10-4924-940B-D105F3E54096}" srcOrd="0" destOrd="0" presId="urn:microsoft.com/office/officeart/2005/8/layout/orgChart1"/>
    <dgm:cxn modelId="{AC0D8B17-4A36-4B8F-8C83-04CB37A4B406}" type="presOf" srcId="{FC6DEF4B-A605-4F9B-B056-DC18CBA0F5FB}" destId="{84A64D24-EC7E-46CB-8F0C-86DC5F97B002}" srcOrd="0" destOrd="0" presId="urn:microsoft.com/office/officeart/2005/8/layout/orgChart1"/>
    <dgm:cxn modelId="{B0A21429-B4DE-47AC-8A11-1C04E56510DB}" type="presOf" srcId="{D261D79A-68B4-4D62-964F-7694182FA88D}" destId="{D6F846AC-0D7F-4CD4-BEAB-3CF87D1F10A7}" srcOrd="1" destOrd="0" presId="urn:microsoft.com/office/officeart/2005/8/layout/orgChart1"/>
    <dgm:cxn modelId="{65CD252E-763C-4E0F-851E-2AE11C22823C}" srcId="{0266637F-1548-45D2-9478-DC8D1967B3DB}" destId="{D9BC4CFF-751C-4088-B320-3E2C58D49906}" srcOrd="0" destOrd="0" parTransId="{C888379C-4CD6-46AE-9232-7C555A3D280B}" sibTransId="{9690ADC1-4A29-44B7-B549-CF20F3BAF61A}"/>
    <dgm:cxn modelId="{58347C35-56A6-4774-A1E6-99DED17AADF0}" type="presOf" srcId="{1FEAC702-2C41-4531-9B7A-91B13452BECD}" destId="{C1FA120E-A23D-41E4-8B20-62D5EC8D37C2}" srcOrd="0" destOrd="0" presId="urn:microsoft.com/office/officeart/2005/8/layout/orgChart1"/>
    <dgm:cxn modelId="{B54DB837-BAC1-4038-A149-1865ECB6AFFC}" type="presOf" srcId="{A219169B-AE2F-4F50-B6F3-6159F520190A}" destId="{2AF56341-F45C-4BE8-82A5-8696654AB9C0}" srcOrd="1" destOrd="0" presId="urn:microsoft.com/office/officeart/2005/8/layout/orgChart1"/>
    <dgm:cxn modelId="{332F5141-3CF1-42B6-8569-4B13492A3E75}" type="presOf" srcId="{0266637F-1548-45D2-9478-DC8D1967B3DB}" destId="{D93396CC-AA9D-4E8C-A5FF-8EF43889977A}" srcOrd="1" destOrd="0" presId="urn:microsoft.com/office/officeart/2005/8/layout/orgChart1"/>
    <dgm:cxn modelId="{A4333347-19BA-4BF2-B43D-412756865ADB}" srcId="{157FFD21-D24A-484A-BBDC-D6900AFCBB20}" destId="{A219169B-AE2F-4F50-B6F3-6159F520190A}" srcOrd="0" destOrd="0" parTransId="{2A98C910-5ABA-4BDB-9059-336FFF2E628B}" sibTransId="{FE81B769-D328-4F5A-BE7E-E97E1BB7EA3C}"/>
    <dgm:cxn modelId="{434E7B68-27C2-4DC9-ABFC-54E675291935}" type="presOf" srcId="{D9BC4CFF-751C-4088-B320-3E2C58D49906}" destId="{018C5D1A-5990-46B6-87EE-FF32FC50E919}" srcOrd="0" destOrd="0" presId="urn:microsoft.com/office/officeart/2005/8/layout/orgChart1"/>
    <dgm:cxn modelId="{BA73CB6A-F152-4000-8941-D9C8F23A2A18}" srcId="{D261D79A-68B4-4D62-964F-7694182FA88D}" destId="{0266637F-1548-45D2-9478-DC8D1967B3DB}" srcOrd="1" destOrd="0" parTransId="{25518C61-279E-40A3-8765-E48F0C9A5175}" sibTransId="{698A849D-1D05-42E9-AF8A-A6F312B8C80B}"/>
    <dgm:cxn modelId="{457DEE6D-2835-43E3-8343-EA9E4331E486}" type="presOf" srcId="{3165E16D-F80C-4943-B572-AE61ED2F25AC}" destId="{B01C2A1E-4319-46EC-9FE3-4E49BDB12708}" srcOrd="1" destOrd="0" presId="urn:microsoft.com/office/officeart/2005/8/layout/orgChart1"/>
    <dgm:cxn modelId="{72045E70-31CB-46E3-88A0-57033203379B}" type="presOf" srcId="{157FFD21-D24A-484A-BBDC-D6900AFCBB20}" destId="{9A4AB3E2-D2AC-4D3F-9645-E1283208925B}" srcOrd="0" destOrd="0" presId="urn:microsoft.com/office/officeart/2005/8/layout/orgChart1"/>
    <dgm:cxn modelId="{3FEB5257-AB52-4DBC-9183-E616AFFE8B44}" type="presOf" srcId="{BA81206E-E5B7-430C-A142-4A54E39ECA5B}" destId="{34C64E6A-9DFF-4F5C-AC98-B39C8CDDBB6F}" srcOrd="1" destOrd="0" presId="urn:microsoft.com/office/officeart/2005/8/layout/orgChart1"/>
    <dgm:cxn modelId="{1A8A6379-17DA-4E7F-AA54-031280537472}" type="presOf" srcId="{D9BC4CFF-751C-4088-B320-3E2C58D49906}" destId="{6659A7A3-E832-4FCE-8514-D331C10886B2}" srcOrd="1" destOrd="0" presId="urn:microsoft.com/office/officeart/2005/8/layout/orgChart1"/>
    <dgm:cxn modelId="{D9814D82-3CD6-47FA-8E1F-364D4825E765}" type="presOf" srcId="{25FC02E0-EDF5-41EF-B372-C6EFB14F639B}" destId="{DF30A3EB-8EB5-4726-8353-CE9202968261}" srcOrd="0" destOrd="0" presId="urn:microsoft.com/office/officeart/2005/8/layout/orgChart1"/>
    <dgm:cxn modelId="{83D34494-9001-4B05-98C7-8859C3CAFA6F}" type="presOf" srcId="{6E933F28-9932-45D8-90F5-652AF99C41AE}" destId="{CFC12954-82C3-4F36-9B43-77A1D9619277}" srcOrd="0" destOrd="0" presId="urn:microsoft.com/office/officeart/2005/8/layout/orgChart1"/>
    <dgm:cxn modelId="{BAF65294-279E-40E8-AA4B-2DECBD9FD68B}" srcId="{3377243D-E7AC-4F2B-83BE-98DD559F8F5E}" destId="{BA81206E-E5B7-430C-A142-4A54E39ECA5B}" srcOrd="0" destOrd="0" parTransId="{258326EF-BBFC-4D89-8763-10E9EF3BA8CC}" sibTransId="{F1FB442E-3FF4-46BF-8FFC-951C10551CBA}"/>
    <dgm:cxn modelId="{EF584498-74B5-427B-A56B-F6E00D8108A8}" type="presOf" srcId="{A219169B-AE2F-4F50-B6F3-6159F520190A}" destId="{ADF4F902-5E7D-4992-AD64-617D0B9D7F91}" srcOrd="0" destOrd="0" presId="urn:microsoft.com/office/officeart/2005/8/layout/orgChart1"/>
    <dgm:cxn modelId="{A273969B-7A54-4962-B271-1C429108B2C0}" srcId="{FC6DEF4B-A605-4F9B-B056-DC18CBA0F5FB}" destId="{CF26DF82-0C6D-4013-B702-AD2E74B94819}" srcOrd="0" destOrd="0" parTransId="{25FC02E0-EDF5-41EF-B372-C6EFB14F639B}" sibTransId="{B8679F27-072C-4BEE-A8E1-86E719D817A8}"/>
    <dgm:cxn modelId="{F44BF49D-37F7-41C8-8281-5E34687F892D}" type="presOf" srcId="{BA81206E-E5B7-430C-A142-4A54E39ECA5B}" destId="{7FC77439-6FB2-4AFD-BE04-10BB6F991733}" srcOrd="0" destOrd="0" presId="urn:microsoft.com/office/officeart/2005/8/layout/orgChart1"/>
    <dgm:cxn modelId="{4858A39E-357B-42C5-9035-C7457406CF50}" srcId="{D261D79A-68B4-4D62-964F-7694182FA88D}" destId="{3377243D-E7AC-4F2B-83BE-98DD559F8F5E}" srcOrd="0" destOrd="0" parTransId="{C9B214FE-31BC-409F-87EA-629CFCC18287}" sibTransId="{084AE076-FF41-4E2C-A046-22B943A19079}"/>
    <dgm:cxn modelId="{33197CA2-38C2-4E14-AB46-07F0896DE257}" type="presOf" srcId="{8284151A-C276-4668-823D-B97BB9228E41}" destId="{D2A7DEF8-3564-415F-94AD-DD2B044081F8}" srcOrd="0" destOrd="0" presId="urn:microsoft.com/office/officeart/2005/8/layout/orgChart1"/>
    <dgm:cxn modelId="{99C6ADA4-873A-4FE0-8715-5ADCA1865E98}" type="presOf" srcId="{D261D79A-68B4-4D62-964F-7694182FA88D}" destId="{3FEEEB27-225B-4420-9364-7497A6D5A381}" srcOrd="0" destOrd="0" presId="urn:microsoft.com/office/officeart/2005/8/layout/orgChart1"/>
    <dgm:cxn modelId="{33674FB4-DD3E-4378-989F-1F28B76BCF30}" type="presOf" srcId="{0266637F-1548-45D2-9478-DC8D1967B3DB}" destId="{BF545ED0-21C7-4AD9-9B10-05E340044E5C}" srcOrd="0" destOrd="0" presId="urn:microsoft.com/office/officeart/2005/8/layout/orgChart1"/>
    <dgm:cxn modelId="{9E98E4BD-EF24-47BA-A91C-55E85CBBA326}" type="presOf" srcId="{C888379C-4CD6-46AE-9232-7C555A3D280B}" destId="{F6747693-35A5-4134-ADFD-3A763DEA8867}" srcOrd="0" destOrd="0" presId="urn:microsoft.com/office/officeart/2005/8/layout/orgChart1"/>
    <dgm:cxn modelId="{362E4EC4-974A-4FD6-9F92-54D9FC1A04F4}" type="presOf" srcId="{3377243D-E7AC-4F2B-83BE-98DD559F8F5E}" destId="{C42B1DF0-652D-49B4-B5FD-783123678FE2}" srcOrd="0" destOrd="0" presId="urn:microsoft.com/office/officeart/2005/8/layout/orgChart1"/>
    <dgm:cxn modelId="{7DAEDACD-8E2D-4B42-ABD0-AD93C66A67E1}" srcId="{A219169B-AE2F-4F50-B6F3-6159F520190A}" destId="{D261D79A-68B4-4D62-964F-7694182FA88D}" srcOrd="1" destOrd="0" parTransId="{6E933F28-9932-45D8-90F5-652AF99C41AE}" sibTransId="{96640E5E-B00B-47B7-A905-0CB12D62FA35}"/>
    <dgm:cxn modelId="{5F8A8ED3-C583-4C67-960C-788C2F8C6272}" type="presOf" srcId="{3165E16D-F80C-4943-B572-AE61ED2F25AC}" destId="{D0A1F7E4-ACFF-4B5F-94E7-346B607BE87E}" srcOrd="0" destOrd="0" presId="urn:microsoft.com/office/officeart/2005/8/layout/orgChart1"/>
    <dgm:cxn modelId="{818784D9-4EBF-44E5-93A3-6CA9FD3B81B9}" srcId="{3165E16D-F80C-4943-B572-AE61ED2F25AC}" destId="{FC6DEF4B-A605-4F9B-B056-DC18CBA0F5FB}" srcOrd="0" destOrd="0" parTransId="{8284151A-C276-4668-823D-B97BB9228E41}" sibTransId="{C3CA9E23-8F0E-4187-B7D8-F93D91305EC6}"/>
    <dgm:cxn modelId="{A34EA7E2-2C34-478A-8F88-65EAE90853CC}" srcId="{A219169B-AE2F-4F50-B6F3-6159F520190A}" destId="{3165E16D-F80C-4943-B572-AE61ED2F25AC}" srcOrd="0" destOrd="0" parTransId="{1FEAC702-2C41-4531-9B7A-91B13452BECD}" sibTransId="{C7FD0543-2D9A-45E3-B930-C864CD49232A}"/>
    <dgm:cxn modelId="{31EC0BE5-094F-45DA-8ED4-73F93AEE8851}" type="presOf" srcId="{25518C61-279E-40A3-8765-E48F0C9A5175}" destId="{45AFAB5A-FF72-4E46-AB2A-125A18E365C7}" srcOrd="0" destOrd="0" presId="urn:microsoft.com/office/officeart/2005/8/layout/orgChart1"/>
    <dgm:cxn modelId="{C94F23E5-D65E-4372-843A-39059E48D20C}" type="presOf" srcId="{CF26DF82-0C6D-4013-B702-AD2E74B94819}" destId="{BFC2F221-982E-429C-B115-7082062A7385}" srcOrd="0" destOrd="0" presId="urn:microsoft.com/office/officeart/2005/8/layout/orgChart1"/>
    <dgm:cxn modelId="{6FCCE2E6-067D-4F0D-9A62-968F6FAFAADC}" type="presOf" srcId="{3377243D-E7AC-4F2B-83BE-98DD559F8F5E}" destId="{DBCAA885-AE8E-43F9-A241-6B3145AB8711}" srcOrd="1" destOrd="0" presId="urn:microsoft.com/office/officeart/2005/8/layout/orgChart1"/>
    <dgm:cxn modelId="{EF03E3E6-A880-4F6B-A40F-99EE91CD7E2A}" type="presOf" srcId="{FC6DEF4B-A605-4F9B-B056-DC18CBA0F5FB}" destId="{ACCEB5E4-F092-43AC-8ABE-932416A5C6B9}" srcOrd="1" destOrd="0" presId="urn:microsoft.com/office/officeart/2005/8/layout/orgChart1"/>
    <dgm:cxn modelId="{883048F2-46E8-43F9-9937-B37F2C85A211}" type="presOf" srcId="{CF26DF82-0C6D-4013-B702-AD2E74B94819}" destId="{841CDE78-46BC-4C5A-8A89-159BD7A8DE0D}" srcOrd="1" destOrd="0" presId="urn:microsoft.com/office/officeart/2005/8/layout/orgChart1"/>
    <dgm:cxn modelId="{5F5B5DF7-2B77-49A1-9F55-F53339556341}" type="presOf" srcId="{C9B214FE-31BC-409F-87EA-629CFCC18287}" destId="{095A3FB7-5A1E-439E-8589-895165EF79DA}" srcOrd="0" destOrd="0" presId="urn:microsoft.com/office/officeart/2005/8/layout/orgChart1"/>
    <dgm:cxn modelId="{01D9DC3F-3D04-4258-8E43-14AD09E7769F}" type="presParOf" srcId="{9A4AB3E2-D2AC-4D3F-9645-E1283208925B}" destId="{AFC131CE-E583-45A9-A449-30C86865CC3A}" srcOrd="0" destOrd="0" presId="urn:microsoft.com/office/officeart/2005/8/layout/orgChart1"/>
    <dgm:cxn modelId="{A22AF1D7-C749-47F3-A417-864ACB3050CA}" type="presParOf" srcId="{AFC131CE-E583-45A9-A449-30C86865CC3A}" destId="{1AC3D6EF-24A0-4B48-8ACA-421350BDE131}" srcOrd="0" destOrd="0" presId="urn:microsoft.com/office/officeart/2005/8/layout/orgChart1"/>
    <dgm:cxn modelId="{5E677749-BB24-4759-9512-A7CED5E1B03A}" type="presParOf" srcId="{1AC3D6EF-24A0-4B48-8ACA-421350BDE131}" destId="{ADF4F902-5E7D-4992-AD64-617D0B9D7F91}" srcOrd="0" destOrd="0" presId="urn:microsoft.com/office/officeart/2005/8/layout/orgChart1"/>
    <dgm:cxn modelId="{58DC2F44-4A36-43A2-AA32-FCE56D6D7574}" type="presParOf" srcId="{1AC3D6EF-24A0-4B48-8ACA-421350BDE131}" destId="{2AF56341-F45C-4BE8-82A5-8696654AB9C0}" srcOrd="1" destOrd="0" presId="urn:microsoft.com/office/officeart/2005/8/layout/orgChart1"/>
    <dgm:cxn modelId="{A3C4E99D-F7C2-498C-A68F-E17262AF3999}" type="presParOf" srcId="{AFC131CE-E583-45A9-A449-30C86865CC3A}" destId="{00B9DFF6-7B4D-4E34-AC2B-16D7EF44CB3F}" srcOrd="1" destOrd="0" presId="urn:microsoft.com/office/officeart/2005/8/layout/orgChart1"/>
    <dgm:cxn modelId="{94288F77-D6AA-4B35-9141-0BBDAD2C7D10}" type="presParOf" srcId="{00B9DFF6-7B4D-4E34-AC2B-16D7EF44CB3F}" destId="{C1FA120E-A23D-41E4-8B20-62D5EC8D37C2}" srcOrd="0" destOrd="0" presId="urn:microsoft.com/office/officeart/2005/8/layout/orgChart1"/>
    <dgm:cxn modelId="{F251B268-AB2E-4F1E-A182-DF15872B2CE2}" type="presParOf" srcId="{00B9DFF6-7B4D-4E34-AC2B-16D7EF44CB3F}" destId="{32FF5B19-DC9F-4516-9867-A1D27C50A792}" srcOrd="1" destOrd="0" presId="urn:microsoft.com/office/officeart/2005/8/layout/orgChart1"/>
    <dgm:cxn modelId="{E3297AC2-2AA2-4B6A-924E-5EC17564862F}" type="presParOf" srcId="{32FF5B19-DC9F-4516-9867-A1D27C50A792}" destId="{53A289C1-8B10-4D15-AEF0-A1AE4A955529}" srcOrd="0" destOrd="0" presId="urn:microsoft.com/office/officeart/2005/8/layout/orgChart1"/>
    <dgm:cxn modelId="{9EB04F6D-B415-4DEF-AEF0-7CE7D8C44FD1}" type="presParOf" srcId="{53A289C1-8B10-4D15-AEF0-A1AE4A955529}" destId="{D0A1F7E4-ACFF-4B5F-94E7-346B607BE87E}" srcOrd="0" destOrd="0" presId="urn:microsoft.com/office/officeart/2005/8/layout/orgChart1"/>
    <dgm:cxn modelId="{81CEF854-4E26-43FB-AF47-800C8C0CE5FA}" type="presParOf" srcId="{53A289C1-8B10-4D15-AEF0-A1AE4A955529}" destId="{B01C2A1E-4319-46EC-9FE3-4E49BDB12708}" srcOrd="1" destOrd="0" presId="urn:microsoft.com/office/officeart/2005/8/layout/orgChart1"/>
    <dgm:cxn modelId="{93F7E88F-1E39-482D-8E9E-21B43DED850C}" type="presParOf" srcId="{32FF5B19-DC9F-4516-9867-A1D27C50A792}" destId="{AC424CD9-3FA9-4073-8A06-61DEEA234F5D}" srcOrd="1" destOrd="0" presId="urn:microsoft.com/office/officeart/2005/8/layout/orgChart1"/>
    <dgm:cxn modelId="{CA0DE77E-8A86-4151-A721-9A433B94DB0A}" type="presParOf" srcId="{AC424CD9-3FA9-4073-8A06-61DEEA234F5D}" destId="{D2A7DEF8-3564-415F-94AD-DD2B044081F8}" srcOrd="0" destOrd="0" presId="urn:microsoft.com/office/officeart/2005/8/layout/orgChart1"/>
    <dgm:cxn modelId="{3C724C05-CAB6-488F-925D-39A1288F0533}" type="presParOf" srcId="{AC424CD9-3FA9-4073-8A06-61DEEA234F5D}" destId="{B661221E-B58D-45DE-AE21-C1474199FD12}" srcOrd="1" destOrd="0" presId="urn:microsoft.com/office/officeart/2005/8/layout/orgChart1"/>
    <dgm:cxn modelId="{C57863F9-7C8A-462B-8590-2CB4BCE805B2}" type="presParOf" srcId="{B661221E-B58D-45DE-AE21-C1474199FD12}" destId="{C1213D0A-83E1-4329-8089-A82AB7271258}" srcOrd="0" destOrd="0" presId="urn:microsoft.com/office/officeart/2005/8/layout/orgChart1"/>
    <dgm:cxn modelId="{3B86C2D6-9A8F-4A45-8724-A861AE396A7B}" type="presParOf" srcId="{C1213D0A-83E1-4329-8089-A82AB7271258}" destId="{84A64D24-EC7E-46CB-8F0C-86DC5F97B002}" srcOrd="0" destOrd="0" presId="urn:microsoft.com/office/officeart/2005/8/layout/orgChart1"/>
    <dgm:cxn modelId="{C81709F9-E11D-4DC6-AFF2-13A6336DA122}" type="presParOf" srcId="{C1213D0A-83E1-4329-8089-A82AB7271258}" destId="{ACCEB5E4-F092-43AC-8ABE-932416A5C6B9}" srcOrd="1" destOrd="0" presId="urn:microsoft.com/office/officeart/2005/8/layout/orgChart1"/>
    <dgm:cxn modelId="{F8D58CAA-9F91-4E5E-975B-A6F1E05C5639}" type="presParOf" srcId="{B661221E-B58D-45DE-AE21-C1474199FD12}" destId="{19EA03B1-3042-47F1-B6DC-99A9D17F1053}" srcOrd="1" destOrd="0" presId="urn:microsoft.com/office/officeart/2005/8/layout/orgChart1"/>
    <dgm:cxn modelId="{80B35F1B-B86A-4772-B93D-3AC7FCC0ABD9}" type="presParOf" srcId="{19EA03B1-3042-47F1-B6DC-99A9D17F1053}" destId="{DF30A3EB-8EB5-4726-8353-CE9202968261}" srcOrd="0" destOrd="0" presId="urn:microsoft.com/office/officeart/2005/8/layout/orgChart1"/>
    <dgm:cxn modelId="{EF4FDEE8-4760-4A30-BD79-00476CE708BB}" type="presParOf" srcId="{19EA03B1-3042-47F1-B6DC-99A9D17F1053}" destId="{5E72AA77-3C36-4FC2-AC0C-4BC23F9D66E4}" srcOrd="1" destOrd="0" presId="urn:microsoft.com/office/officeart/2005/8/layout/orgChart1"/>
    <dgm:cxn modelId="{3B66FCA9-BBFD-4C1F-A0CD-2EF8676B0CF6}" type="presParOf" srcId="{5E72AA77-3C36-4FC2-AC0C-4BC23F9D66E4}" destId="{45D79A6E-09B0-4D36-957B-048EDBFAE168}" srcOrd="0" destOrd="0" presId="urn:microsoft.com/office/officeart/2005/8/layout/orgChart1"/>
    <dgm:cxn modelId="{C7BD5A52-5AE4-4FDF-BED0-FD8D7749C0DC}" type="presParOf" srcId="{45D79A6E-09B0-4D36-957B-048EDBFAE168}" destId="{BFC2F221-982E-429C-B115-7082062A7385}" srcOrd="0" destOrd="0" presId="urn:microsoft.com/office/officeart/2005/8/layout/orgChart1"/>
    <dgm:cxn modelId="{29933423-D455-4D9B-99E9-BE3AE7A897B7}" type="presParOf" srcId="{45D79A6E-09B0-4D36-957B-048EDBFAE168}" destId="{841CDE78-46BC-4C5A-8A89-159BD7A8DE0D}" srcOrd="1" destOrd="0" presId="urn:microsoft.com/office/officeart/2005/8/layout/orgChart1"/>
    <dgm:cxn modelId="{A7E0CC71-F2D0-437F-BB7A-3DFD5E90E995}" type="presParOf" srcId="{5E72AA77-3C36-4FC2-AC0C-4BC23F9D66E4}" destId="{A011B81C-C2C8-4C91-B4D8-A276DB21068B}" srcOrd="1" destOrd="0" presId="urn:microsoft.com/office/officeart/2005/8/layout/orgChart1"/>
    <dgm:cxn modelId="{753A037F-CB54-43E5-8119-A688B61FF68C}" type="presParOf" srcId="{5E72AA77-3C36-4FC2-AC0C-4BC23F9D66E4}" destId="{3D518608-99E5-4DB9-94F9-53BE5067FB5A}" srcOrd="2" destOrd="0" presId="urn:microsoft.com/office/officeart/2005/8/layout/orgChart1"/>
    <dgm:cxn modelId="{E3DF522C-2522-470A-88D5-159834E05332}" type="presParOf" srcId="{B661221E-B58D-45DE-AE21-C1474199FD12}" destId="{C6C8A91B-28D4-4356-849D-A79167A859CE}" srcOrd="2" destOrd="0" presId="urn:microsoft.com/office/officeart/2005/8/layout/orgChart1"/>
    <dgm:cxn modelId="{31F99021-8263-452A-B97F-06388337E591}" type="presParOf" srcId="{32FF5B19-DC9F-4516-9867-A1D27C50A792}" destId="{0F08A8E5-7205-4F73-9774-AB37AF04A197}" srcOrd="2" destOrd="0" presId="urn:microsoft.com/office/officeart/2005/8/layout/orgChart1"/>
    <dgm:cxn modelId="{06FA5609-E7C7-464B-849A-11737AE170DB}" type="presParOf" srcId="{00B9DFF6-7B4D-4E34-AC2B-16D7EF44CB3F}" destId="{CFC12954-82C3-4F36-9B43-77A1D9619277}" srcOrd="2" destOrd="0" presId="urn:microsoft.com/office/officeart/2005/8/layout/orgChart1"/>
    <dgm:cxn modelId="{4F4522FB-FFA4-4DC5-A5E1-DC8789502C14}" type="presParOf" srcId="{00B9DFF6-7B4D-4E34-AC2B-16D7EF44CB3F}" destId="{E3AF51AA-6608-4AA1-B9C1-E4E369472EFB}" srcOrd="3" destOrd="0" presId="urn:microsoft.com/office/officeart/2005/8/layout/orgChart1"/>
    <dgm:cxn modelId="{B0FC91B3-4AB1-4488-B836-547549B91FBC}" type="presParOf" srcId="{E3AF51AA-6608-4AA1-B9C1-E4E369472EFB}" destId="{307209FA-23D8-477A-BE10-A45C7FA58F94}" srcOrd="0" destOrd="0" presId="urn:microsoft.com/office/officeart/2005/8/layout/orgChart1"/>
    <dgm:cxn modelId="{6DD31890-EB66-48C4-ADFD-9B11289CC1A8}" type="presParOf" srcId="{307209FA-23D8-477A-BE10-A45C7FA58F94}" destId="{3FEEEB27-225B-4420-9364-7497A6D5A381}" srcOrd="0" destOrd="0" presId="urn:microsoft.com/office/officeart/2005/8/layout/orgChart1"/>
    <dgm:cxn modelId="{AD4BBE82-4300-472C-A11F-B06C0623DC52}" type="presParOf" srcId="{307209FA-23D8-477A-BE10-A45C7FA58F94}" destId="{D6F846AC-0D7F-4CD4-BEAB-3CF87D1F10A7}" srcOrd="1" destOrd="0" presId="urn:microsoft.com/office/officeart/2005/8/layout/orgChart1"/>
    <dgm:cxn modelId="{C5197320-53E1-494C-9826-87A9B0D3ECD3}" type="presParOf" srcId="{E3AF51AA-6608-4AA1-B9C1-E4E369472EFB}" destId="{E579E8FA-8765-4550-8FE5-724CFB2B27B9}" srcOrd="1" destOrd="0" presId="urn:microsoft.com/office/officeart/2005/8/layout/orgChart1"/>
    <dgm:cxn modelId="{70BFC748-926B-4F4D-8053-0F2FD5F2986A}" type="presParOf" srcId="{E579E8FA-8765-4550-8FE5-724CFB2B27B9}" destId="{095A3FB7-5A1E-439E-8589-895165EF79DA}" srcOrd="0" destOrd="0" presId="urn:microsoft.com/office/officeart/2005/8/layout/orgChart1"/>
    <dgm:cxn modelId="{2EEFB6A8-F471-4837-AF10-1BFDF66E4E52}" type="presParOf" srcId="{E579E8FA-8765-4550-8FE5-724CFB2B27B9}" destId="{7B4CA20E-A2AE-417C-9222-AFF99981ACA8}" srcOrd="1" destOrd="0" presId="urn:microsoft.com/office/officeart/2005/8/layout/orgChart1"/>
    <dgm:cxn modelId="{009A7CB7-CDFC-4AED-8B26-6DC81067F426}" type="presParOf" srcId="{7B4CA20E-A2AE-417C-9222-AFF99981ACA8}" destId="{F310F577-D297-432C-8007-EB6FC0333EAD}" srcOrd="0" destOrd="0" presId="urn:microsoft.com/office/officeart/2005/8/layout/orgChart1"/>
    <dgm:cxn modelId="{08E809E1-949C-4F2F-A8B2-178F99024703}" type="presParOf" srcId="{F310F577-D297-432C-8007-EB6FC0333EAD}" destId="{C42B1DF0-652D-49B4-B5FD-783123678FE2}" srcOrd="0" destOrd="0" presId="urn:microsoft.com/office/officeart/2005/8/layout/orgChart1"/>
    <dgm:cxn modelId="{43DF0584-965E-48C1-8D90-A670CCCCA591}" type="presParOf" srcId="{F310F577-D297-432C-8007-EB6FC0333EAD}" destId="{DBCAA885-AE8E-43F9-A241-6B3145AB8711}" srcOrd="1" destOrd="0" presId="urn:microsoft.com/office/officeart/2005/8/layout/orgChart1"/>
    <dgm:cxn modelId="{F2FEA66A-33FA-4C44-A167-63ABE2BA229D}" type="presParOf" srcId="{7B4CA20E-A2AE-417C-9222-AFF99981ACA8}" destId="{5420D66C-F40D-4BD0-BACB-6E9ADE298A1B}" srcOrd="1" destOrd="0" presId="urn:microsoft.com/office/officeart/2005/8/layout/orgChart1"/>
    <dgm:cxn modelId="{3F624CC4-43E7-46F8-87A2-AD61101F7DDD}" type="presParOf" srcId="{5420D66C-F40D-4BD0-BACB-6E9ADE298A1B}" destId="{C868EFC4-AD10-4924-940B-D105F3E54096}" srcOrd="0" destOrd="0" presId="urn:microsoft.com/office/officeart/2005/8/layout/orgChart1"/>
    <dgm:cxn modelId="{FE0248E7-5DE6-4DBA-A0A0-1A8D023398BB}" type="presParOf" srcId="{5420D66C-F40D-4BD0-BACB-6E9ADE298A1B}" destId="{86AABA14-20A8-4367-9C78-D77DBA5A8947}" srcOrd="1" destOrd="0" presId="urn:microsoft.com/office/officeart/2005/8/layout/orgChart1"/>
    <dgm:cxn modelId="{37C87E46-433C-441C-9689-FF869C2CB4EC}" type="presParOf" srcId="{86AABA14-20A8-4367-9C78-D77DBA5A8947}" destId="{62A94DB2-EE7C-4305-889A-1D5DE90B74C3}" srcOrd="0" destOrd="0" presId="urn:microsoft.com/office/officeart/2005/8/layout/orgChart1"/>
    <dgm:cxn modelId="{E4C66B90-4232-4C24-BC50-758B0C011453}" type="presParOf" srcId="{62A94DB2-EE7C-4305-889A-1D5DE90B74C3}" destId="{7FC77439-6FB2-4AFD-BE04-10BB6F991733}" srcOrd="0" destOrd="0" presId="urn:microsoft.com/office/officeart/2005/8/layout/orgChart1"/>
    <dgm:cxn modelId="{C7565399-E944-4364-A719-DFBAB2447DE5}" type="presParOf" srcId="{62A94DB2-EE7C-4305-889A-1D5DE90B74C3}" destId="{34C64E6A-9DFF-4F5C-AC98-B39C8CDDBB6F}" srcOrd="1" destOrd="0" presId="urn:microsoft.com/office/officeart/2005/8/layout/orgChart1"/>
    <dgm:cxn modelId="{C48AC692-FA12-4655-91C3-C3A288CF6F3A}" type="presParOf" srcId="{86AABA14-20A8-4367-9C78-D77DBA5A8947}" destId="{D02B14FD-C7C5-42ED-9BA8-460969F804C5}" srcOrd="1" destOrd="0" presId="urn:microsoft.com/office/officeart/2005/8/layout/orgChart1"/>
    <dgm:cxn modelId="{497C653B-DE51-4C8A-A3DD-08663682A9BF}" type="presParOf" srcId="{86AABA14-20A8-4367-9C78-D77DBA5A8947}" destId="{50D804F8-9F73-4FC3-B773-2F7C0ED03430}" srcOrd="2" destOrd="0" presId="urn:microsoft.com/office/officeart/2005/8/layout/orgChart1"/>
    <dgm:cxn modelId="{9C169963-3DC1-4E65-8A6E-728EF92CF3BC}" type="presParOf" srcId="{7B4CA20E-A2AE-417C-9222-AFF99981ACA8}" destId="{70021907-CE60-4A9C-85EB-7A1639D051A5}" srcOrd="2" destOrd="0" presId="urn:microsoft.com/office/officeart/2005/8/layout/orgChart1"/>
    <dgm:cxn modelId="{0D1FC9A1-F67F-4E63-A9F6-5EDE7145F608}" type="presParOf" srcId="{E579E8FA-8765-4550-8FE5-724CFB2B27B9}" destId="{45AFAB5A-FF72-4E46-AB2A-125A18E365C7}" srcOrd="2" destOrd="0" presId="urn:microsoft.com/office/officeart/2005/8/layout/orgChart1"/>
    <dgm:cxn modelId="{8DC879A9-3AF3-48B0-A1DE-4C59410CFDC5}" type="presParOf" srcId="{E579E8FA-8765-4550-8FE5-724CFB2B27B9}" destId="{933F4A8E-8DDD-4097-9EC1-81D51AE5A678}" srcOrd="3" destOrd="0" presId="urn:microsoft.com/office/officeart/2005/8/layout/orgChart1"/>
    <dgm:cxn modelId="{F18601A1-D716-40A5-9808-FD03B308A71F}" type="presParOf" srcId="{933F4A8E-8DDD-4097-9EC1-81D51AE5A678}" destId="{0B473CEB-23C2-449B-BA33-30C7EED36DEC}" srcOrd="0" destOrd="0" presId="urn:microsoft.com/office/officeart/2005/8/layout/orgChart1"/>
    <dgm:cxn modelId="{FB45E61B-89A7-4A25-8C81-3D114B38555B}" type="presParOf" srcId="{0B473CEB-23C2-449B-BA33-30C7EED36DEC}" destId="{BF545ED0-21C7-4AD9-9B10-05E340044E5C}" srcOrd="0" destOrd="0" presId="urn:microsoft.com/office/officeart/2005/8/layout/orgChart1"/>
    <dgm:cxn modelId="{6403E7A1-4E19-4608-9129-510B913D677C}" type="presParOf" srcId="{0B473CEB-23C2-449B-BA33-30C7EED36DEC}" destId="{D93396CC-AA9D-4E8C-A5FF-8EF43889977A}" srcOrd="1" destOrd="0" presId="urn:microsoft.com/office/officeart/2005/8/layout/orgChart1"/>
    <dgm:cxn modelId="{FA4C958F-90BA-46A7-AB66-42DA1902B845}" type="presParOf" srcId="{933F4A8E-8DDD-4097-9EC1-81D51AE5A678}" destId="{20C41486-939F-4809-AE60-79EC8C9CC7D4}" srcOrd="1" destOrd="0" presId="urn:microsoft.com/office/officeart/2005/8/layout/orgChart1"/>
    <dgm:cxn modelId="{5072F790-02C3-4761-AAE5-B8A6B1BD8ABB}" type="presParOf" srcId="{20C41486-939F-4809-AE60-79EC8C9CC7D4}" destId="{F6747693-35A5-4134-ADFD-3A763DEA8867}" srcOrd="0" destOrd="0" presId="urn:microsoft.com/office/officeart/2005/8/layout/orgChart1"/>
    <dgm:cxn modelId="{FF286CC9-8545-4C53-97AD-B37CFA6E116B}" type="presParOf" srcId="{20C41486-939F-4809-AE60-79EC8C9CC7D4}" destId="{547C51B8-61A0-4589-A742-94AF7EFB4EE8}" srcOrd="1" destOrd="0" presId="urn:microsoft.com/office/officeart/2005/8/layout/orgChart1"/>
    <dgm:cxn modelId="{02235C31-37EB-4A34-8813-3E176F118A0C}" type="presParOf" srcId="{547C51B8-61A0-4589-A742-94AF7EFB4EE8}" destId="{A62D6A4B-337A-41B4-BAC8-0D3A440B77E6}" srcOrd="0" destOrd="0" presId="urn:microsoft.com/office/officeart/2005/8/layout/orgChart1"/>
    <dgm:cxn modelId="{F00A89FE-AA45-4B49-827F-CEA17B9B6B87}" type="presParOf" srcId="{A62D6A4B-337A-41B4-BAC8-0D3A440B77E6}" destId="{018C5D1A-5990-46B6-87EE-FF32FC50E919}" srcOrd="0" destOrd="0" presId="urn:microsoft.com/office/officeart/2005/8/layout/orgChart1"/>
    <dgm:cxn modelId="{522CBE2A-7604-47F2-A0A9-B00FE03B8B0D}" type="presParOf" srcId="{A62D6A4B-337A-41B4-BAC8-0D3A440B77E6}" destId="{6659A7A3-E832-4FCE-8514-D331C10886B2}" srcOrd="1" destOrd="0" presId="urn:microsoft.com/office/officeart/2005/8/layout/orgChart1"/>
    <dgm:cxn modelId="{4EB666C4-21FF-4C95-91FD-E059B0828EBE}" type="presParOf" srcId="{547C51B8-61A0-4589-A742-94AF7EFB4EE8}" destId="{A210C205-5C01-49CD-9BC3-654DB2A409DB}" srcOrd="1" destOrd="0" presId="urn:microsoft.com/office/officeart/2005/8/layout/orgChart1"/>
    <dgm:cxn modelId="{492E6E02-A968-40F9-9F77-D6D52C07444C}" type="presParOf" srcId="{547C51B8-61A0-4589-A742-94AF7EFB4EE8}" destId="{A288CE96-F5E1-4F67-8FDE-18FD0303F747}" srcOrd="2" destOrd="0" presId="urn:microsoft.com/office/officeart/2005/8/layout/orgChart1"/>
    <dgm:cxn modelId="{90D7D3A7-FC9E-4963-8931-19E1E7C05801}" type="presParOf" srcId="{933F4A8E-8DDD-4097-9EC1-81D51AE5A678}" destId="{72D95C28-13B8-4D8E-82C3-B7819C43F3DE}" srcOrd="2" destOrd="0" presId="urn:microsoft.com/office/officeart/2005/8/layout/orgChart1"/>
    <dgm:cxn modelId="{10DA6ABB-04F0-4330-B7D3-02572EE45C64}" type="presParOf" srcId="{E3AF51AA-6608-4AA1-B9C1-E4E369472EFB}" destId="{523C9413-B253-4D9D-AFE9-30694C0D8CFB}" srcOrd="2" destOrd="0" presId="urn:microsoft.com/office/officeart/2005/8/layout/orgChart1"/>
    <dgm:cxn modelId="{0ED5F48E-AFD6-40B7-8B22-895991FAE3F2}" type="presParOf" srcId="{AFC131CE-E583-45A9-A449-30C86865CC3A}" destId="{215D4764-919D-436E-8114-8C147AFDD46E}" srcOrd="2" destOrd="0" presId="urn:microsoft.com/office/officeart/2005/8/layout/orgChart1"/>
  </dgm:cxnLst>
  <dgm:bg>
    <a:solidFill>
      <a:schemeClr val="bg1"/>
    </a:solidFill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157FFD21-D24A-484A-BBDC-D6900AFCBB20}" type="doc">
      <dgm:prSet loTypeId="urn:microsoft.com/office/officeart/2005/8/layout/orgChart1" loCatId="hierarchy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GB"/>
        </a:p>
      </dgm:t>
    </dgm:pt>
    <dgm:pt modelId="{A219169B-AE2F-4F50-B6F3-6159F520190A}">
      <dgm:prSet phldrT="[Text]" custT="1"/>
      <dgm:spPr/>
      <dgm:t>
        <a:bodyPr/>
        <a:lstStyle/>
        <a:p>
          <a:r>
            <a:rPr lang="en-GB" sz="1800" b="1" dirty="0"/>
            <a:t>Your Project Approach</a:t>
          </a:r>
        </a:p>
      </dgm:t>
    </dgm:pt>
    <dgm:pt modelId="{2A98C910-5ABA-4BDB-9059-336FFF2E628B}" type="parTrans" cxnId="{A4333347-19BA-4BF2-B43D-412756865ADB}">
      <dgm:prSet/>
      <dgm:spPr/>
      <dgm:t>
        <a:bodyPr/>
        <a:lstStyle/>
        <a:p>
          <a:endParaRPr lang="en-GB"/>
        </a:p>
      </dgm:t>
    </dgm:pt>
    <dgm:pt modelId="{FE81B769-D328-4F5A-BE7E-E97E1BB7EA3C}" type="sibTrans" cxnId="{A4333347-19BA-4BF2-B43D-412756865ADB}">
      <dgm:prSet/>
      <dgm:spPr/>
      <dgm:t>
        <a:bodyPr/>
        <a:lstStyle/>
        <a:p>
          <a:endParaRPr lang="en-GB"/>
        </a:p>
      </dgm:t>
    </dgm:pt>
    <dgm:pt modelId="{3165E16D-F80C-4943-B572-AE61ED2F25AC}">
      <dgm:prSet phldrT="[Text]"/>
      <dgm:spPr>
        <a:solidFill>
          <a:schemeClr val="accent4"/>
        </a:solidFill>
        <a:ln>
          <a:solidFill>
            <a:schemeClr val="bg1"/>
          </a:solidFill>
        </a:ln>
      </dgm:spPr>
      <dgm:t>
        <a:bodyPr/>
        <a:lstStyle/>
        <a:p>
          <a:r>
            <a:rPr lang="en-GB" dirty="0">
              <a:solidFill>
                <a:schemeClr val="bg1"/>
              </a:solidFill>
            </a:rPr>
            <a:t>SDLC Approach</a:t>
          </a:r>
        </a:p>
      </dgm:t>
    </dgm:pt>
    <dgm:pt modelId="{1FEAC702-2C41-4531-9B7A-91B13452BECD}" type="parTrans" cxnId="{A34EA7E2-2C34-478A-8F88-65EAE90853CC}">
      <dgm:prSet/>
      <dgm:spPr/>
      <dgm:t>
        <a:bodyPr/>
        <a:lstStyle/>
        <a:p>
          <a:endParaRPr lang="en-GB"/>
        </a:p>
      </dgm:t>
    </dgm:pt>
    <dgm:pt modelId="{C7FD0543-2D9A-45E3-B930-C864CD49232A}" type="sibTrans" cxnId="{A34EA7E2-2C34-478A-8F88-65EAE90853CC}">
      <dgm:prSet/>
      <dgm:spPr/>
      <dgm:t>
        <a:bodyPr/>
        <a:lstStyle/>
        <a:p>
          <a:endParaRPr lang="en-GB"/>
        </a:p>
      </dgm:t>
    </dgm:pt>
    <dgm:pt modelId="{D261D79A-68B4-4D62-964F-7694182FA88D}">
      <dgm:prSet phldrT="[Text]"/>
      <dgm:spPr/>
      <dgm:t>
        <a:bodyPr/>
        <a:lstStyle/>
        <a:p>
          <a:r>
            <a:rPr lang="en-GB" dirty="0"/>
            <a:t>Field Research</a:t>
          </a:r>
        </a:p>
      </dgm:t>
    </dgm:pt>
    <dgm:pt modelId="{6E933F28-9932-45D8-90F5-652AF99C41AE}" type="parTrans" cxnId="{7DAEDACD-8E2D-4B42-ABD0-AD93C66A67E1}">
      <dgm:prSet/>
      <dgm:spPr/>
      <dgm:t>
        <a:bodyPr/>
        <a:lstStyle/>
        <a:p>
          <a:endParaRPr lang="en-GB"/>
        </a:p>
      </dgm:t>
    </dgm:pt>
    <dgm:pt modelId="{96640E5E-B00B-47B7-A905-0CB12D62FA35}" type="sibTrans" cxnId="{7DAEDACD-8E2D-4B42-ABD0-AD93C66A67E1}">
      <dgm:prSet/>
      <dgm:spPr/>
      <dgm:t>
        <a:bodyPr/>
        <a:lstStyle/>
        <a:p>
          <a:endParaRPr lang="en-GB"/>
        </a:p>
      </dgm:t>
    </dgm:pt>
    <dgm:pt modelId="{FC6DEF4B-A605-4F9B-B056-DC18CBA0F5FB}">
      <dgm:prSet phldrT="[Text]"/>
      <dgm:spPr>
        <a:solidFill>
          <a:schemeClr val="accent4"/>
        </a:solidFill>
        <a:ln>
          <a:solidFill>
            <a:schemeClr val="bg1"/>
          </a:solidFill>
        </a:ln>
      </dgm:spPr>
      <dgm:t>
        <a:bodyPr/>
        <a:lstStyle/>
        <a:p>
          <a:r>
            <a:rPr lang="en-GB" dirty="0">
              <a:solidFill>
                <a:schemeClr val="bg1"/>
              </a:solidFill>
            </a:rPr>
            <a:t>SSADM, Agile, Waterfall…etc</a:t>
          </a:r>
        </a:p>
      </dgm:t>
    </dgm:pt>
    <dgm:pt modelId="{8284151A-C276-4668-823D-B97BB9228E41}" type="parTrans" cxnId="{818784D9-4EBF-44E5-93A3-6CA9FD3B81B9}">
      <dgm:prSet/>
      <dgm:spPr/>
      <dgm:t>
        <a:bodyPr/>
        <a:lstStyle/>
        <a:p>
          <a:endParaRPr lang="en-GB"/>
        </a:p>
      </dgm:t>
    </dgm:pt>
    <dgm:pt modelId="{C3CA9E23-8F0E-4187-B7D8-F93D91305EC6}" type="sibTrans" cxnId="{818784D9-4EBF-44E5-93A3-6CA9FD3B81B9}">
      <dgm:prSet/>
      <dgm:spPr/>
      <dgm:t>
        <a:bodyPr/>
        <a:lstStyle/>
        <a:p>
          <a:endParaRPr lang="en-GB"/>
        </a:p>
      </dgm:t>
    </dgm:pt>
    <dgm:pt modelId="{CF26DF82-0C6D-4013-B702-AD2E74B94819}">
      <dgm:prSet phldrT="[Text]"/>
      <dgm:spPr>
        <a:solidFill>
          <a:srgbClr val="FFFF00"/>
        </a:solidFill>
        <a:ln>
          <a:solidFill>
            <a:schemeClr val="tx1"/>
          </a:solidFill>
        </a:ln>
      </dgm:spPr>
      <dgm:t>
        <a:bodyPr/>
        <a:lstStyle/>
        <a:p>
          <a:r>
            <a:rPr lang="en-GB" dirty="0">
              <a:solidFill>
                <a:schemeClr val="tx1"/>
              </a:solidFill>
            </a:rPr>
            <a:t>Kanban, Scrum, Gantt chart…etc</a:t>
          </a:r>
        </a:p>
      </dgm:t>
    </dgm:pt>
    <dgm:pt modelId="{25FC02E0-EDF5-41EF-B372-C6EFB14F639B}" type="parTrans" cxnId="{A273969B-7A54-4962-B271-1C429108B2C0}">
      <dgm:prSet/>
      <dgm:spPr/>
      <dgm:t>
        <a:bodyPr/>
        <a:lstStyle/>
        <a:p>
          <a:endParaRPr lang="en-GB"/>
        </a:p>
      </dgm:t>
    </dgm:pt>
    <dgm:pt modelId="{B8679F27-072C-4BEE-A8E1-86E719D817A8}" type="sibTrans" cxnId="{A273969B-7A54-4962-B271-1C429108B2C0}">
      <dgm:prSet/>
      <dgm:spPr/>
      <dgm:t>
        <a:bodyPr/>
        <a:lstStyle/>
        <a:p>
          <a:endParaRPr lang="en-GB"/>
        </a:p>
      </dgm:t>
    </dgm:pt>
    <dgm:pt modelId="{3377243D-E7AC-4F2B-83BE-98DD559F8F5E}">
      <dgm:prSet phldrT="[Text]"/>
      <dgm:spPr/>
      <dgm:t>
        <a:bodyPr/>
        <a:lstStyle/>
        <a:p>
          <a:r>
            <a:rPr lang="en-GB" dirty="0"/>
            <a:t>Quantitative</a:t>
          </a:r>
        </a:p>
      </dgm:t>
    </dgm:pt>
    <dgm:pt modelId="{C9B214FE-31BC-409F-87EA-629CFCC18287}" type="parTrans" cxnId="{4858A39E-357B-42C5-9035-C7457406CF50}">
      <dgm:prSet/>
      <dgm:spPr/>
      <dgm:t>
        <a:bodyPr/>
        <a:lstStyle/>
        <a:p>
          <a:endParaRPr lang="en-GB"/>
        </a:p>
      </dgm:t>
    </dgm:pt>
    <dgm:pt modelId="{084AE076-FF41-4E2C-A046-22B943A19079}" type="sibTrans" cxnId="{4858A39E-357B-42C5-9035-C7457406CF50}">
      <dgm:prSet/>
      <dgm:spPr/>
      <dgm:t>
        <a:bodyPr/>
        <a:lstStyle/>
        <a:p>
          <a:endParaRPr lang="en-GB"/>
        </a:p>
      </dgm:t>
    </dgm:pt>
    <dgm:pt modelId="{0266637F-1548-45D2-9478-DC8D1967B3DB}">
      <dgm:prSet phldrT="[Text]"/>
      <dgm:spPr/>
      <dgm:t>
        <a:bodyPr/>
        <a:lstStyle/>
        <a:p>
          <a:r>
            <a:rPr lang="en-GB" dirty="0"/>
            <a:t>Qualitative</a:t>
          </a:r>
        </a:p>
      </dgm:t>
    </dgm:pt>
    <dgm:pt modelId="{25518C61-279E-40A3-8765-E48F0C9A5175}" type="parTrans" cxnId="{BA73CB6A-F152-4000-8941-D9C8F23A2A18}">
      <dgm:prSet/>
      <dgm:spPr/>
      <dgm:t>
        <a:bodyPr/>
        <a:lstStyle/>
        <a:p>
          <a:endParaRPr lang="en-GB"/>
        </a:p>
      </dgm:t>
    </dgm:pt>
    <dgm:pt modelId="{698A849D-1D05-42E9-AF8A-A6F312B8C80B}" type="sibTrans" cxnId="{BA73CB6A-F152-4000-8941-D9C8F23A2A18}">
      <dgm:prSet/>
      <dgm:spPr/>
      <dgm:t>
        <a:bodyPr/>
        <a:lstStyle/>
        <a:p>
          <a:endParaRPr lang="en-GB"/>
        </a:p>
      </dgm:t>
    </dgm:pt>
    <dgm:pt modelId="{BA81206E-E5B7-430C-A142-4A54E39ECA5B}">
      <dgm:prSet phldrT="[Text]"/>
      <dgm:spPr/>
      <dgm:t>
        <a:bodyPr/>
        <a:lstStyle/>
        <a:p>
          <a:r>
            <a:rPr lang="en-GB" dirty="0"/>
            <a:t>Surveys, Questionnaires, datasets…</a:t>
          </a:r>
        </a:p>
      </dgm:t>
    </dgm:pt>
    <dgm:pt modelId="{258326EF-BBFC-4D89-8763-10E9EF3BA8CC}" type="parTrans" cxnId="{BAF65294-279E-40E8-AA4B-2DECBD9FD68B}">
      <dgm:prSet/>
      <dgm:spPr/>
      <dgm:t>
        <a:bodyPr/>
        <a:lstStyle/>
        <a:p>
          <a:endParaRPr lang="en-GB"/>
        </a:p>
      </dgm:t>
    </dgm:pt>
    <dgm:pt modelId="{F1FB442E-3FF4-46BF-8FFC-951C10551CBA}" type="sibTrans" cxnId="{BAF65294-279E-40E8-AA4B-2DECBD9FD68B}">
      <dgm:prSet/>
      <dgm:spPr/>
      <dgm:t>
        <a:bodyPr/>
        <a:lstStyle/>
        <a:p>
          <a:endParaRPr lang="en-GB"/>
        </a:p>
      </dgm:t>
    </dgm:pt>
    <dgm:pt modelId="{D9BC4CFF-751C-4088-B320-3E2C58D49906}">
      <dgm:prSet phldrT="[Text]"/>
      <dgm:spPr/>
      <dgm:t>
        <a:bodyPr/>
        <a:lstStyle/>
        <a:p>
          <a:r>
            <a:rPr lang="en-GB" dirty="0"/>
            <a:t>Interviews, focus groups, Text analysis…etc</a:t>
          </a:r>
        </a:p>
      </dgm:t>
    </dgm:pt>
    <dgm:pt modelId="{C888379C-4CD6-46AE-9232-7C555A3D280B}" type="parTrans" cxnId="{65CD252E-763C-4E0F-851E-2AE11C22823C}">
      <dgm:prSet/>
      <dgm:spPr/>
      <dgm:t>
        <a:bodyPr/>
        <a:lstStyle/>
        <a:p>
          <a:endParaRPr lang="en-GB"/>
        </a:p>
      </dgm:t>
    </dgm:pt>
    <dgm:pt modelId="{9690ADC1-4A29-44B7-B549-CF20F3BAF61A}" type="sibTrans" cxnId="{65CD252E-763C-4E0F-851E-2AE11C22823C}">
      <dgm:prSet/>
      <dgm:spPr/>
      <dgm:t>
        <a:bodyPr/>
        <a:lstStyle/>
        <a:p>
          <a:endParaRPr lang="en-GB"/>
        </a:p>
      </dgm:t>
    </dgm:pt>
    <dgm:pt modelId="{9A4AB3E2-D2AC-4D3F-9645-E1283208925B}" type="pres">
      <dgm:prSet presAssocID="{157FFD21-D24A-484A-BBDC-D6900AFCBB2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AFC131CE-E583-45A9-A449-30C86865CC3A}" type="pres">
      <dgm:prSet presAssocID="{A219169B-AE2F-4F50-B6F3-6159F520190A}" presName="hierRoot1" presStyleCnt="0">
        <dgm:presLayoutVars>
          <dgm:hierBranch val="init"/>
        </dgm:presLayoutVars>
      </dgm:prSet>
      <dgm:spPr/>
    </dgm:pt>
    <dgm:pt modelId="{1AC3D6EF-24A0-4B48-8ACA-421350BDE131}" type="pres">
      <dgm:prSet presAssocID="{A219169B-AE2F-4F50-B6F3-6159F520190A}" presName="rootComposite1" presStyleCnt="0"/>
      <dgm:spPr/>
    </dgm:pt>
    <dgm:pt modelId="{ADF4F902-5E7D-4992-AD64-617D0B9D7F91}" type="pres">
      <dgm:prSet presAssocID="{A219169B-AE2F-4F50-B6F3-6159F520190A}" presName="rootText1" presStyleLbl="node0" presStyleIdx="0" presStyleCnt="1">
        <dgm:presLayoutVars>
          <dgm:chPref val="3"/>
        </dgm:presLayoutVars>
      </dgm:prSet>
      <dgm:spPr/>
    </dgm:pt>
    <dgm:pt modelId="{2AF56341-F45C-4BE8-82A5-8696654AB9C0}" type="pres">
      <dgm:prSet presAssocID="{A219169B-AE2F-4F50-B6F3-6159F520190A}" presName="rootConnector1" presStyleLbl="node1" presStyleIdx="0" presStyleCnt="0"/>
      <dgm:spPr/>
    </dgm:pt>
    <dgm:pt modelId="{00B9DFF6-7B4D-4E34-AC2B-16D7EF44CB3F}" type="pres">
      <dgm:prSet presAssocID="{A219169B-AE2F-4F50-B6F3-6159F520190A}" presName="hierChild2" presStyleCnt="0"/>
      <dgm:spPr/>
    </dgm:pt>
    <dgm:pt modelId="{C1FA120E-A23D-41E4-8B20-62D5EC8D37C2}" type="pres">
      <dgm:prSet presAssocID="{1FEAC702-2C41-4531-9B7A-91B13452BECD}" presName="Name37" presStyleLbl="parChTrans1D2" presStyleIdx="0" presStyleCnt="2"/>
      <dgm:spPr/>
    </dgm:pt>
    <dgm:pt modelId="{32FF5B19-DC9F-4516-9867-A1D27C50A792}" type="pres">
      <dgm:prSet presAssocID="{3165E16D-F80C-4943-B572-AE61ED2F25AC}" presName="hierRoot2" presStyleCnt="0">
        <dgm:presLayoutVars>
          <dgm:hierBranch val="init"/>
        </dgm:presLayoutVars>
      </dgm:prSet>
      <dgm:spPr/>
    </dgm:pt>
    <dgm:pt modelId="{53A289C1-8B10-4D15-AEF0-A1AE4A955529}" type="pres">
      <dgm:prSet presAssocID="{3165E16D-F80C-4943-B572-AE61ED2F25AC}" presName="rootComposite" presStyleCnt="0"/>
      <dgm:spPr/>
    </dgm:pt>
    <dgm:pt modelId="{D0A1F7E4-ACFF-4B5F-94E7-346B607BE87E}" type="pres">
      <dgm:prSet presAssocID="{3165E16D-F80C-4943-B572-AE61ED2F25AC}" presName="rootText" presStyleLbl="node2" presStyleIdx="0" presStyleCnt="2">
        <dgm:presLayoutVars>
          <dgm:chPref val="3"/>
        </dgm:presLayoutVars>
      </dgm:prSet>
      <dgm:spPr/>
    </dgm:pt>
    <dgm:pt modelId="{B01C2A1E-4319-46EC-9FE3-4E49BDB12708}" type="pres">
      <dgm:prSet presAssocID="{3165E16D-F80C-4943-B572-AE61ED2F25AC}" presName="rootConnector" presStyleLbl="node2" presStyleIdx="0" presStyleCnt="2"/>
      <dgm:spPr/>
    </dgm:pt>
    <dgm:pt modelId="{AC424CD9-3FA9-4073-8A06-61DEEA234F5D}" type="pres">
      <dgm:prSet presAssocID="{3165E16D-F80C-4943-B572-AE61ED2F25AC}" presName="hierChild4" presStyleCnt="0"/>
      <dgm:spPr/>
    </dgm:pt>
    <dgm:pt modelId="{D2A7DEF8-3564-415F-94AD-DD2B044081F8}" type="pres">
      <dgm:prSet presAssocID="{8284151A-C276-4668-823D-B97BB9228E41}" presName="Name37" presStyleLbl="parChTrans1D3" presStyleIdx="0" presStyleCnt="3"/>
      <dgm:spPr/>
    </dgm:pt>
    <dgm:pt modelId="{B661221E-B58D-45DE-AE21-C1474199FD12}" type="pres">
      <dgm:prSet presAssocID="{FC6DEF4B-A605-4F9B-B056-DC18CBA0F5FB}" presName="hierRoot2" presStyleCnt="0">
        <dgm:presLayoutVars>
          <dgm:hierBranch val="init"/>
        </dgm:presLayoutVars>
      </dgm:prSet>
      <dgm:spPr/>
    </dgm:pt>
    <dgm:pt modelId="{C1213D0A-83E1-4329-8089-A82AB7271258}" type="pres">
      <dgm:prSet presAssocID="{FC6DEF4B-A605-4F9B-B056-DC18CBA0F5FB}" presName="rootComposite" presStyleCnt="0"/>
      <dgm:spPr/>
    </dgm:pt>
    <dgm:pt modelId="{84A64D24-EC7E-46CB-8F0C-86DC5F97B002}" type="pres">
      <dgm:prSet presAssocID="{FC6DEF4B-A605-4F9B-B056-DC18CBA0F5FB}" presName="rootText" presStyleLbl="node3" presStyleIdx="0" presStyleCnt="3">
        <dgm:presLayoutVars>
          <dgm:chPref val="3"/>
        </dgm:presLayoutVars>
      </dgm:prSet>
      <dgm:spPr/>
    </dgm:pt>
    <dgm:pt modelId="{ACCEB5E4-F092-43AC-8ABE-932416A5C6B9}" type="pres">
      <dgm:prSet presAssocID="{FC6DEF4B-A605-4F9B-B056-DC18CBA0F5FB}" presName="rootConnector" presStyleLbl="node3" presStyleIdx="0" presStyleCnt="3"/>
      <dgm:spPr/>
    </dgm:pt>
    <dgm:pt modelId="{19EA03B1-3042-47F1-B6DC-99A9D17F1053}" type="pres">
      <dgm:prSet presAssocID="{FC6DEF4B-A605-4F9B-B056-DC18CBA0F5FB}" presName="hierChild4" presStyleCnt="0"/>
      <dgm:spPr/>
    </dgm:pt>
    <dgm:pt modelId="{DF30A3EB-8EB5-4726-8353-CE9202968261}" type="pres">
      <dgm:prSet presAssocID="{25FC02E0-EDF5-41EF-B372-C6EFB14F639B}" presName="Name37" presStyleLbl="parChTrans1D4" presStyleIdx="0" presStyleCnt="3"/>
      <dgm:spPr/>
    </dgm:pt>
    <dgm:pt modelId="{5E72AA77-3C36-4FC2-AC0C-4BC23F9D66E4}" type="pres">
      <dgm:prSet presAssocID="{CF26DF82-0C6D-4013-B702-AD2E74B94819}" presName="hierRoot2" presStyleCnt="0">
        <dgm:presLayoutVars>
          <dgm:hierBranch val="init"/>
        </dgm:presLayoutVars>
      </dgm:prSet>
      <dgm:spPr/>
    </dgm:pt>
    <dgm:pt modelId="{45D79A6E-09B0-4D36-957B-048EDBFAE168}" type="pres">
      <dgm:prSet presAssocID="{CF26DF82-0C6D-4013-B702-AD2E74B94819}" presName="rootComposite" presStyleCnt="0"/>
      <dgm:spPr/>
    </dgm:pt>
    <dgm:pt modelId="{BFC2F221-982E-429C-B115-7082062A7385}" type="pres">
      <dgm:prSet presAssocID="{CF26DF82-0C6D-4013-B702-AD2E74B94819}" presName="rootText" presStyleLbl="node4" presStyleIdx="0" presStyleCnt="3">
        <dgm:presLayoutVars>
          <dgm:chPref val="3"/>
        </dgm:presLayoutVars>
      </dgm:prSet>
      <dgm:spPr/>
    </dgm:pt>
    <dgm:pt modelId="{841CDE78-46BC-4C5A-8A89-159BD7A8DE0D}" type="pres">
      <dgm:prSet presAssocID="{CF26DF82-0C6D-4013-B702-AD2E74B94819}" presName="rootConnector" presStyleLbl="node4" presStyleIdx="0" presStyleCnt="3"/>
      <dgm:spPr/>
    </dgm:pt>
    <dgm:pt modelId="{A011B81C-C2C8-4C91-B4D8-A276DB21068B}" type="pres">
      <dgm:prSet presAssocID="{CF26DF82-0C6D-4013-B702-AD2E74B94819}" presName="hierChild4" presStyleCnt="0"/>
      <dgm:spPr/>
    </dgm:pt>
    <dgm:pt modelId="{3D518608-99E5-4DB9-94F9-53BE5067FB5A}" type="pres">
      <dgm:prSet presAssocID="{CF26DF82-0C6D-4013-B702-AD2E74B94819}" presName="hierChild5" presStyleCnt="0"/>
      <dgm:spPr/>
    </dgm:pt>
    <dgm:pt modelId="{C6C8A91B-28D4-4356-849D-A79167A859CE}" type="pres">
      <dgm:prSet presAssocID="{FC6DEF4B-A605-4F9B-B056-DC18CBA0F5FB}" presName="hierChild5" presStyleCnt="0"/>
      <dgm:spPr/>
    </dgm:pt>
    <dgm:pt modelId="{0F08A8E5-7205-4F73-9774-AB37AF04A197}" type="pres">
      <dgm:prSet presAssocID="{3165E16D-F80C-4943-B572-AE61ED2F25AC}" presName="hierChild5" presStyleCnt="0"/>
      <dgm:spPr/>
    </dgm:pt>
    <dgm:pt modelId="{CFC12954-82C3-4F36-9B43-77A1D9619277}" type="pres">
      <dgm:prSet presAssocID="{6E933F28-9932-45D8-90F5-652AF99C41AE}" presName="Name37" presStyleLbl="parChTrans1D2" presStyleIdx="1" presStyleCnt="2"/>
      <dgm:spPr/>
    </dgm:pt>
    <dgm:pt modelId="{E3AF51AA-6608-4AA1-B9C1-E4E369472EFB}" type="pres">
      <dgm:prSet presAssocID="{D261D79A-68B4-4D62-964F-7694182FA88D}" presName="hierRoot2" presStyleCnt="0">
        <dgm:presLayoutVars>
          <dgm:hierBranch val="init"/>
        </dgm:presLayoutVars>
      </dgm:prSet>
      <dgm:spPr/>
    </dgm:pt>
    <dgm:pt modelId="{307209FA-23D8-477A-BE10-A45C7FA58F94}" type="pres">
      <dgm:prSet presAssocID="{D261D79A-68B4-4D62-964F-7694182FA88D}" presName="rootComposite" presStyleCnt="0"/>
      <dgm:spPr/>
    </dgm:pt>
    <dgm:pt modelId="{3FEEEB27-225B-4420-9364-7497A6D5A381}" type="pres">
      <dgm:prSet presAssocID="{D261D79A-68B4-4D62-964F-7694182FA88D}" presName="rootText" presStyleLbl="node2" presStyleIdx="1" presStyleCnt="2">
        <dgm:presLayoutVars>
          <dgm:chPref val="3"/>
        </dgm:presLayoutVars>
      </dgm:prSet>
      <dgm:spPr/>
    </dgm:pt>
    <dgm:pt modelId="{D6F846AC-0D7F-4CD4-BEAB-3CF87D1F10A7}" type="pres">
      <dgm:prSet presAssocID="{D261D79A-68B4-4D62-964F-7694182FA88D}" presName="rootConnector" presStyleLbl="node2" presStyleIdx="1" presStyleCnt="2"/>
      <dgm:spPr/>
    </dgm:pt>
    <dgm:pt modelId="{E579E8FA-8765-4550-8FE5-724CFB2B27B9}" type="pres">
      <dgm:prSet presAssocID="{D261D79A-68B4-4D62-964F-7694182FA88D}" presName="hierChild4" presStyleCnt="0"/>
      <dgm:spPr/>
    </dgm:pt>
    <dgm:pt modelId="{095A3FB7-5A1E-439E-8589-895165EF79DA}" type="pres">
      <dgm:prSet presAssocID="{C9B214FE-31BC-409F-87EA-629CFCC18287}" presName="Name37" presStyleLbl="parChTrans1D3" presStyleIdx="1" presStyleCnt="3"/>
      <dgm:spPr/>
    </dgm:pt>
    <dgm:pt modelId="{7B4CA20E-A2AE-417C-9222-AFF99981ACA8}" type="pres">
      <dgm:prSet presAssocID="{3377243D-E7AC-4F2B-83BE-98DD559F8F5E}" presName="hierRoot2" presStyleCnt="0">
        <dgm:presLayoutVars>
          <dgm:hierBranch val="init"/>
        </dgm:presLayoutVars>
      </dgm:prSet>
      <dgm:spPr/>
    </dgm:pt>
    <dgm:pt modelId="{F310F577-D297-432C-8007-EB6FC0333EAD}" type="pres">
      <dgm:prSet presAssocID="{3377243D-E7AC-4F2B-83BE-98DD559F8F5E}" presName="rootComposite" presStyleCnt="0"/>
      <dgm:spPr/>
    </dgm:pt>
    <dgm:pt modelId="{C42B1DF0-652D-49B4-B5FD-783123678FE2}" type="pres">
      <dgm:prSet presAssocID="{3377243D-E7AC-4F2B-83BE-98DD559F8F5E}" presName="rootText" presStyleLbl="node3" presStyleIdx="1" presStyleCnt="3">
        <dgm:presLayoutVars>
          <dgm:chPref val="3"/>
        </dgm:presLayoutVars>
      </dgm:prSet>
      <dgm:spPr/>
    </dgm:pt>
    <dgm:pt modelId="{DBCAA885-AE8E-43F9-A241-6B3145AB8711}" type="pres">
      <dgm:prSet presAssocID="{3377243D-E7AC-4F2B-83BE-98DD559F8F5E}" presName="rootConnector" presStyleLbl="node3" presStyleIdx="1" presStyleCnt="3"/>
      <dgm:spPr/>
    </dgm:pt>
    <dgm:pt modelId="{5420D66C-F40D-4BD0-BACB-6E9ADE298A1B}" type="pres">
      <dgm:prSet presAssocID="{3377243D-E7AC-4F2B-83BE-98DD559F8F5E}" presName="hierChild4" presStyleCnt="0"/>
      <dgm:spPr/>
    </dgm:pt>
    <dgm:pt modelId="{C868EFC4-AD10-4924-940B-D105F3E54096}" type="pres">
      <dgm:prSet presAssocID="{258326EF-BBFC-4D89-8763-10E9EF3BA8CC}" presName="Name37" presStyleLbl="parChTrans1D4" presStyleIdx="1" presStyleCnt="3"/>
      <dgm:spPr/>
    </dgm:pt>
    <dgm:pt modelId="{86AABA14-20A8-4367-9C78-D77DBA5A8947}" type="pres">
      <dgm:prSet presAssocID="{BA81206E-E5B7-430C-A142-4A54E39ECA5B}" presName="hierRoot2" presStyleCnt="0">
        <dgm:presLayoutVars>
          <dgm:hierBranch val="init"/>
        </dgm:presLayoutVars>
      </dgm:prSet>
      <dgm:spPr/>
    </dgm:pt>
    <dgm:pt modelId="{62A94DB2-EE7C-4305-889A-1D5DE90B74C3}" type="pres">
      <dgm:prSet presAssocID="{BA81206E-E5B7-430C-A142-4A54E39ECA5B}" presName="rootComposite" presStyleCnt="0"/>
      <dgm:spPr/>
    </dgm:pt>
    <dgm:pt modelId="{7FC77439-6FB2-4AFD-BE04-10BB6F991733}" type="pres">
      <dgm:prSet presAssocID="{BA81206E-E5B7-430C-A142-4A54E39ECA5B}" presName="rootText" presStyleLbl="node4" presStyleIdx="1" presStyleCnt="3">
        <dgm:presLayoutVars>
          <dgm:chPref val="3"/>
        </dgm:presLayoutVars>
      </dgm:prSet>
      <dgm:spPr/>
    </dgm:pt>
    <dgm:pt modelId="{34C64E6A-9DFF-4F5C-AC98-B39C8CDDBB6F}" type="pres">
      <dgm:prSet presAssocID="{BA81206E-E5B7-430C-A142-4A54E39ECA5B}" presName="rootConnector" presStyleLbl="node4" presStyleIdx="1" presStyleCnt="3"/>
      <dgm:spPr/>
    </dgm:pt>
    <dgm:pt modelId="{D02B14FD-C7C5-42ED-9BA8-460969F804C5}" type="pres">
      <dgm:prSet presAssocID="{BA81206E-E5B7-430C-A142-4A54E39ECA5B}" presName="hierChild4" presStyleCnt="0"/>
      <dgm:spPr/>
    </dgm:pt>
    <dgm:pt modelId="{50D804F8-9F73-4FC3-B773-2F7C0ED03430}" type="pres">
      <dgm:prSet presAssocID="{BA81206E-E5B7-430C-A142-4A54E39ECA5B}" presName="hierChild5" presStyleCnt="0"/>
      <dgm:spPr/>
    </dgm:pt>
    <dgm:pt modelId="{70021907-CE60-4A9C-85EB-7A1639D051A5}" type="pres">
      <dgm:prSet presAssocID="{3377243D-E7AC-4F2B-83BE-98DD559F8F5E}" presName="hierChild5" presStyleCnt="0"/>
      <dgm:spPr/>
    </dgm:pt>
    <dgm:pt modelId="{45AFAB5A-FF72-4E46-AB2A-125A18E365C7}" type="pres">
      <dgm:prSet presAssocID="{25518C61-279E-40A3-8765-E48F0C9A5175}" presName="Name37" presStyleLbl="parChTrans1D3" presStyleIdx="2" presStyleCnt="3"/>
      <dgm:spPr/>
    </dgm:pt>
    <dgm:pt modelId="{933F4A8E-8DDD-4097-9EC1-81D51AE5A678}" type="pres">
      <dgm:prSet presAssocID="{0266637F-1548-45D2-9478-DC8D1967B3DB}" presName="hierRoot2" presStyleCnt="0">
        <dgm:presLayoutVars>
          <dgm:hierBranch val="init"/>
        </dgm:presLayoutVars>
      </dgm:prSet>
      <dgm:spPr/>
    </dgm:pt>
    <dgm:pt modelId="{0B473CEB-23C2-449B-BA33-30C7EED36DEC}" type="pres">
      <dgm:prSet presAssocID="{0266637F-1548-45D2-9478-DC8D1967B3DB}" presName="rootComposite" presStyleCnt="0"/>
      <dgm:spPr/>
    </dgm:pt>
    <dgm:pt modelId="{BF545ED0-21C7-4AD9-9B10-05E340044E5C}" type="pres">
      <dgm:prSet presAssocID="{0266637F-1548-45D2-9478-DC8D1967B3DB}" presName="rootText" presStyleLbl="node3" presStyleIdx="2" presStyleCnt="3">
        <dgm:presLayoutVars>
          <dgm:chPref val="3"/>
        </dgm:presLayoutVars>
      </dgm:prSet>
      <dgm:spPr/>
    </dgm:pt>
    <dgm:pt modelId="{D93396CC-AA9D-4E8C-A5FF-8EF43889977A}" type="pres">
      <dgm:prSet presAssocID="{0266637F-1548-45D2-9478-DC8D1967B3DB}" presName="rootConnector" presStyleLbl="node3" presStyleIdx="2" presStyleCnt="3"/>
      <dgm:spPr/>
    </dgm:pt>
    <dgm:pt modelId="{20C41486-939F-4809-AE60-79EC8C9CC7D4}" type="pres">
      <dgm:prSet presAssocID="{0266637F-1548-45D2-9478-DC8D1967B3DB}" presName="hierChild4" presStyleCnt="0"/>
      <dgm:spPr/>
    </dgm:pt>
    <dgm:pt modelId="{F6747693-35A5-4134-ADFD-3A763DEA8867}" type="pres">
      <dgm:prSet presAssocID="{C888379C-4CD6-46AE-9232-7C555A3D280B}" presName="Name37" presStyleLbl="parChTrans1D4" presStyleIdx="2" presStyleCnt="3"/>
      <dgm:spPr/>
    </dgm:pt>
    <dgm:pt modelId="{547C51B8-61A0-4589-A742-94AF7EFB4EE8}" type="pres">
      <dgm:prSet presAssocID="{D9BC4CFF-751C-4088-B320-3E2C58D49906}" presName="hierRoot2" presStyleCnt="0">
        <dgm:presLayoutVars>
          <dgm:hierBranch val="init"/>
        </dgm:presLayoutVars>
      </dgm:prSet>
      <dgm:spPr/>
    </dgm:pt>
    <dgm:pt modelId="{A62D6A4B-337A-41B4-BAC8-0D3A440B77E6}" type="pres">
      <dgm:prSet presAssocID="{D9BC4CFF-751C-4088-B320-3E2C58D49906}" presName="rootComposite" presStyleCnt="0"/>
      <dgm:spPr/>
    </dgm:pt>
    <dgm:pt modelId="{018C5D1A-5990-46B6-87EE-FF32FC50E919}" type="pres">
      <dgm:prSet presAssocID="{D9BC4CFF-751C-4088-B320-3E2C58D49906}" presName="rootText" presStyleLbl="node4" presStyleIdx="2" presStyleCnt="3">
        <dgm:presLayoutVars>
          <dgm:chPref val="3"/>
        </dgm:presLayoutVars>
      </dgm:prSet>
      <dgm:spPr/>
    </dgm:pt>
    <dgm:pt modelId="{6659A7A3-E832-4FCE-8514-D331C10886B2}" type="pres">
      <dgm:prSet presAssocID="{D9BC4CFF-751C-4088-B320-3E2C58D49906}" presName="rootConnector" presStyleLbl="node4" presStyleIdx="2" presStyleCnt="3"/>
      <dgm:spPr/>
    </dgm:pt>
    <dgm:pt modelId="{A210C205-5C01-49CD-9BC3-654DB2A409DB}" type="pres">
      <dgm:prSet presAssocID="{D9BC4CFF-751C-4088-B320-3E2C58D49906}" presName="hierChild4" presStyleCnt="0"/>
      <dgm:spPr/>
    </dgm:pt>
    <dgm:pt modelId="{A288CE96-F5E1-4F67-8FDE-18FD0303F747}" type="pres">
      <dgm:prSet presAssocID="{D9BC4CFF-751C-4088-B320-3E2C58D49906}" presName="hierChild5" presStyleCnt="0"/>
      <dgm:spPr/>
    </dgm:pt>
    <dgm:pt modelId="{72D95C28-13B8-4D8E-82C3-B7819C43F3DE}" type="pres">
      <dgm:prSet presAssocID="{0266637F-1548-45D2-9478-DC8D1967B3DB}" presName="hierChild5" presStyleCnt="0"/>
      <dgm:spPr/>
    </dgm:pt>
    <dgm:pt modelId="{523C9413-B253-4D9D-AFE9-30694C0D8CFB}" type="pres">
      <dgm:prSet presAssocID="{D261D79A-68B4-4D62-964F-7694182FA88D}" presName="hierChild5" presStyleCnt="0"/>
      <dgm:spPr/>
    </dgm:pt>
    <dgm:pt modelId="{215D4764-919D-436E-8114-8C147AFDD46E}" type="pres">
      <dgm:prSet presAssocID="{A219169B-AE2F-4F50-B6F3-6159F520190A}" presName="hierChild3" presStyleCnt="0"/>
      <dgm:spPr/>
    </dgm:pt>
  </dgm:ptLst>
  <dgm:cxnLst>
    <dgm:cxn modelId="{740BB705-3AF0-4BDE-9D28-AACCE84EF88F}" type="presOf" srcId="{258326EF-BBFC-4D89-8763-10E9EF3BA8CC}" destId="{C868EFC4-AD10-4924-940B-D105F3E54096}" srcOrd="0" destOrd="0" presId="urn:microsoft.com/office/officeart/2005/8/layout/orgChart1"/>
    <dgm:cxn modelId="{AC0D8B17-4A36-4B8F-8C83-04CB37A4B406}" type="presOf" srcId="{FC6DEF4B-A605-4F9B-B056-DC18CBA0F5FB}" destId="{84A64D24-EC7E-46CB-8F0C-86DC5F97B002}" srcOrd="0" destOrd="0" presId="urn:microsoft.com/office/officeart/2005/8/layout/orgChart1"/>
    <dgm:cxn modelId="{B0A21429-B4DE-47AC-8A11-1C04E56510DB}" type="presOf" srcId="{D261D79A-68B4-4D62-964F-7694182FA88D}" destId="{D6F846AC-0D7F-4CD4-BEAB-3CF87D1F10A7}" srcOrd="1" destOrd="0" presId="urn:microsoft.com/office/officeart/2005/8/layout/orgChart1"/>
    <dgm:cxn modelId="{65CD252E-763C-4E0F-851E-2AE11C22823C}" srcId="{0266637F-1548-45D2-9478-DC8D1967B3DB}" destId="{D9BC4CFF-751C-4088-B320-3E2C58D49906}" srcOrd="0" destOrd="0" parTransId="{C888379C-4CD6-46AE-9232-7C555A3D280B}" sibTransId="{9690ADC1-4A29-44B7-B549-CF20F3BAF61A}"/>
    <dgm:cxn modelId="{58347C35-56A6-4774-A1E6-99DED17AADF0}" type="presOf" srcId="{1FEAC702-2C41-4531-9B7A-91B13452BECD}" destId="{C1FA120E-A23D-41E4-8B20-62D5EC8D37C2}" srcOrd="0" destOrd="0" presId="urn:microsoft.com/office/officeart/2005/8/layout/orgChart1"/>
    <dgm:cxn modelId="{B54DB837-BAC1-4038-A149-1865ECB6AFFC}" type="presOf" srcId="{A219169B-AE2F-4F50-B6F3-6159F520190A}" destId="{2AF56341-F45C-4BE8-82A5-8696654AB9C0}" srcOrd="1" destOrd="0" presId="urn:microsoft.com/office/officeart/2005/8/layout/orgChart1"/>
    <dgm:cxn modelId="{332F5141-3CF1-42B6-8569-4B13492A3E75}" type="presOf" srcId="{0266637F-1548-45D2-9478-DC8D1967B3DB}" destId="{D93396CC-AA9D-4E8C-A5FF-8EF43889977A}" srcOrd="1" destOrd="0" presId="urn:microsoft.com/office/officeart/2005/8/layout/orgChart1"/>
    <dgm:cxn modelId="{A4333347-19BA-4BF2-B43D-412756865ADB}" srcId="{157FFD21-D24A-484A-BBDC-D6900AFCBB20}" destId="{A219169B-AE2F-4F50-B6F3-6159F520190A}" srcOrd="0" destOrd="0" parTransId="{2A98C910-5ABA-4BDB-9059-336FFF2E628B}" sibTransId="{FE81B769-D328-4F5A-BE7E-E97E1BB7EA3C}"/>
    <dgm:cxn modelId="{434E7B68-27C2-4DC9-ABFC-54E675291935}" type="presOf" srcId="{D9BC4CFF-751C-4088-B320-3E2C58D49906}" destId="{018C5D1A-5990-46B6-87EE-FF32FC50E919}" srcOrd="0" destOrd="0" presId="urn:microsoft.com/office/officeart/2005/8/layout/orgChart1"/>
    <dgm:cxn modelId="{BA73CB6A-F152-4000-8941-D9C8F23A2A18}" srcId="{D261D79A-68B4-4D62-964F-7694182FA88D}" destId="{0266637F-1548-45D2-9478-DC8D1967B3DB}" srcOrd="1" destOrd="0" parTransId="{25518C61-279E-40A3-8765-E48F0C9A5175}" sibTransId="{698A849D-1D05-42E9-AF8A-A6F312B8C80B}"/>
    <dgm:cxn modelId="{457DEE6D-2835-43E3-8343-EA9E4331E486}" type="presOf" srcId="{3165E16D-F80C-4943-B572-AE61ED2F25AC}" destId="{B01C2A1E-4319-46EC-9FE3-4E49BDB12708}" srcOrd="1" destOrd="0" presId="urn:microsoft.com/office/officeart/2005/8/layout/orgChart1"/>
    <dgm:cxn modelId="{72045E70-31CB-46E3-88A0-57033203379B}" type="presOf" srcId="{157FFD21-D24A-484A-BBDC-D6900AFCBB20}" destId="{9A4AB3E2-D2AC-4D3F-9645-E1283208925B}" srcOrd="0" destOrd="0" presId="urn:microsoft.com/office/officeart/2005/8/layout/orgChart1"/>
    <dgm:cxn modelId="{3FEB5257-AB52-4DBC-9183-E616AFFE8B44}" type="presOf" srcId="{BA81206E-E5B7-430C-A142-4A54E39ECA5B}" destId="{34C64E6A-9DFF-4F5C-AC98-B39C8CDDBB6F}" srcOrd="1" destOrd="0" presId="urn:microsoft.com/office/officeart/2005/8/layout/orgChart1"/>
    <dgm:cxn modelId="{1A8A6379-17DA-4E7F-AA54-031280537472}" type="presOf" srcId="{D9BC4CFF-751C-4088-B320-3E2C58D49906}" destId="{6659A7A3-E832-4FCE-8514-D331C10886B2}" srcOrd="1" destOrd="0" presId="urn:microsoft.com/office/officeart/2005/8/layout/orgChart1"/>
    <dgm:cxn modelId="{D9814D82-3CD6-47FA-8E1F-364D4825E765}" type="presOf" srcId="{25FC02E0-EDF5-41EF-B372-C6EFB14F639B}" destId="{DF30A3EB-8EB5-4726-8353-CE9202968261}" srcOrd="0" destOrd="0" presId="urn:microsoft.com/office/officeart/2005/8/layout/orgChart1"/>
    <dgm:cxn modelId="{83D34494-9001-4B05-98C7-8859C3CAFA6F}" type="presOf" srcId="{6E933F28-9932-45D8-90F5-652AF99C41AE}" destId="{CFC12954-82C3-4F36-9B43-77A1D9619277}" srcOrd="0" destOrd="0" presId="urn:microsoft.com/office/officeart/2005/8/layout/orgChart1"/>
    <dgm:cxn modelId="{BAF65294-279E-40E8-AA4B-2DECBD9FD68B}" srcId="{3377243D-E7AC-4F2B-83BE-98DD559F8F5E}" destId="{BA81206E-E5B7-430C-A142-4A54E39ECA5B}" srcOrd="0" destOrd="0" parTransId="{258326EF-BBFC-4D89-8763-10E9EF3BA8CC}" sibTransId="{F1FB442E-3FF4-46BF-8FFC-951C10551CBA}"/>
    <dgm:cxn modelId="{EF584498-74B5-427B-A56B-F6E00D8108A8}" type="presOf" srcId="{A219169B-AE2F-4F50-B6F3-6159F520190A}" destId="{ADF4F902-5E7D-4992-AD64-617D0B9D7F91}" srcOrd="0" destOrd="0" presId="urn:microsoft.com/office/officeart/2005/8/layout/orgChart1"/>
    <dgm:cxn modelId="{A273969B-7A54-4962-B271-1C429108B2C0}" srcId="{FC6DEF4B-A605-4F9B-B056-DC18CBA0F5FB}" destId="{CF26DF82-0C6D-4013-B702-AD2E74B94819}" srcOrd="0" destOrd="0" parTransId="{25FC02E0-EDF5-41EF-B372-C6EFB14F639B}" sibTransId="{B8679F27-072C-4BEE-A8E1-86E719D817A8}"/>
    <dgm:cxn modelId="{F44BF49D-37F7-41C8-8281-5E34687F892D}" type="presOf" srcId="{BA81206E-E5B7-430C-A142-4A54E39ECA5B}" destId="{7FC77439-6FB2-4AFD-BE04-10BB6F991733}" srcOrd="0" destOrd="0" presId="urn:microsoft.com/office/officeart/2005/8/layout/orgChart1"/>
    <dgm:cxn modelId="{4858A39E-357B-42C5-9035-C7457406CF50}" srcId="{D261D79A-68B4-4D62-964F-7694182FA88D}" destId="{3377243D-E7AC-4F2B-83BE-98DD559F8F5E}" srcOrd="0" destOrd="0" parTransId="{C9B214FE-31BC-409F-87EA-629CFCC18287}" sibTransId="{084AE076-FF41-4E2C-A046-22B943A19079}"/>
    <dgm:cxn modelId="{33197CA2-38C2-4E14-AB46-07F0896DE257}" type="presOf" srcId="{8284151A-C276-4668-823D-B97BB9228E41}" destId="{D2A7DEF8-3564-415F-94AD-DD2B044081F8}" srcOrd="0" destOrd="0" presId="urn:microsoft.com/office/officeart/2005/8/layout/orgChart1"/>
    <dgm:cxn modelId="{99C6ADA4-873A-4FE0-8715-5ADCA1865E98}" type="presOf" srcId="{D261D79A-68B4-4D62-964F-7694182FA88D}" destId="{3FEEEB27-225B-4420-9364-7497A6D5A381}" srcOrd="0" destOrd="0" presId="urn:microsoft.com/office/officeart/2005/8/layout/orgChart1"/>
    <dgm:cxn modelId="{33674FB4-DD3E-4378-989F-1F28B76BCF30}" type="presOf" srcId="{0266637F-1548-45D2-9478-DC8D1967B3DB}" destId="{BF545ED0-21C7-4AD9-9B10-05E340044E5C}" srcOrd="0" destOrd="0" presId="urn:microsoft.com/office/officeart/2005/8/layout/orgChart1"/>
    <dgm:cxn modelId="{9E98E4BD-EF24-47BA-A91C-55E85CBBA326}" type="presOf" srcId="{C888379C-4CD6-46AE-9232-7C555A3D280B}" destId="{F6747693-35A5-4134-ADFD-3A763DEA8867}" srcOrd="0" destOrd="0" presId="urn:microsoft.com/office/officeart/2005/8/layout/orgChart1"/>
    <dgm:cxn modelId="{362E4EC4-974A-4FD6-9F92-54D9FC1A04F4}" type="presOf" srcId="{3377243D-E7AC-4F2B-83BE-98DD559F8F5E}" destId="{C42B1DF0-652D-49B4-B5FD-783123678FE2}" srcOrd="0" destOrd="0" presId="urn:microsoft.com/office/officeart/2005/8/layout/orgChart1"/>
    <dgm:cxn modelId="{7DAEDACD-8E2D-4B42-ABD0-AD93C66A67E1}" srcId="{A219169B-AE2F-4F50-B6F3-6159F520190A}" destId="{D261D79A-68B4-4D62-964F-7694182FA88D}" srcOrd="1" destOrd="0" parTransId="{6E933F28-9932-45D8-90F5-652AF99C41AE}" sibTransId="{96640E5E-B00B-47B7-A905-0CB12D62FA35}"/>
    <dgm:cxn modelId="{5F8A8ED3-C583-4C67-960C-788C2F8C6272}" type="presOf" srcId="{3165E16D-F80C-4943-B572-AE61ED2F25AC}" destId="{D0A1F7E4-ACFF-4B5F-94E7-346B607BE87E}" srcOrd="0" destOrd="0" presId="urn:microsoft.com/office/officeart/2005/8/layout/orgChart1"/>
    <dgm:cxn modelId="{818784D9-4EBF-44E5-93A3-6CA9FD3B81B9}" srcId="{3165E16D-F80C-4943-B572-AE61ED2F25AC}" destId="{FC6DEF4B-A605-4F9B-B056-DC18CBA0F5FB}" srcOrd="0" destOrd="0" parTransId="{8284151A-C276-4668-823D-B97BB9228E41}" sibTransId="{C3CA9E23-8F0E-4187-B7D8-F93D91305EC6}"/>
    <dgm:cxn modelId="{A34EA7E2-2C34-478A-8F88-65EAE90853CC}" srcId="{A219169B-AE2F-4F50-B6F3-6159F520190A}" destId="{3165E16D-F80C-4943-B572-AE61ED2F25AC}" srcOrd="0" destOrd="0" parTransId="{1FEAC702-2C41-4531-9B7A-91B13452BECD}" sibTransId="{C7FD0543-2D9A-45E3-B930-C864CD49232A}"/>
    <dgm:cxn modelId="{31EC0BE5-094F-45DA-8ED4-73F93AEE8851}" type="presOf" srcId="{25518C61-279E-40A3-8765-E48F0C9A5175}" destId="{45AFAB5A-FF72-4E46-AB2A-125A18E365C7}" srcOrd="0" destOrd="0" presId="urn:microsoft.com/office/officeart/2005/8/layout/orgChart1"/>
    <dgm:cxn modelId="{C94F23E5-D65E-4372-843A-39059E48D20C}" type="presOf" srcId="{CF26DF82-0C6D-4013-B702-AD2E74B94819}" destId="{BFC2F221-982E-429C-B115-7082062A7385}" srcOrd="0" destOrd="0" presId="urn:microsoft.com/office/officeart/2005/8/layout/orgChart1"/>
    <dgm:cxn modelId="{6FCCE2E6-067D-4F0D-9A62-968F6FAFAADC}" type="presOf" srcId="{3377243D-E7AC-4F2B-83BE-98DD559F8F5E}" destId="{DBCAA885-AE8E-43F9-A241-6B3145AB8711}" srcOrd="1" destOrd="0" presId="urn:microsoft.com/office/officeart/2005/8/layout/orgChart1"/>
    <dgm:cxn modelId="{EF03E3E6-A880-4F6B-A40F-99EE91CD7E2A}" type="presOf" srcId="{FC6DEF4B-A605-4F9B-B056-DC18CBA0F5FB}" destId="{ACCEB5E4-F092-43AC-8ABE-932416A5C6B9}" srcOrd="1" destOrd="0" presId="urn:microsoft.com/office/officeart/2005/8/layout/orgChart1"/>
    <dgm:cxn modelId="{883048F2-46E8-43F9-9937-B37F2C85A211}" type="presOf" srcId="{CF26DF82-0C6D-4013-B702-AD2E74B94819}" destId="{841CDE78-46BC-4C5A-8A89-159BD7A8DE0D}" srcOrd="1" destOrd="0" presId="urn:microsoft.com/office/officeart/2005/8/layout/orgChart1"/>
    <dgm:cxn modelId="{5F5B5DF7-2B77-49A1-9F55-F53339556341}" type="presOf" srcId="{C9B214FE-31BC-409F-87EA-629CFCC18287}" destId="{095A3FB7-5A1E-439E-8589-895165EF79DA}" srcOrd="0" destOrd="0" presId="urn:microsoft.com/office/officeart/2005/8/layout/orgChart1"/>
    <dgm:cxn modelId="{01D9DC3F-3D04-4258-8E43-14AD09E7769F}" type="presParOf" srcId="{9A4AB3E2-D2AC-4D3F-9645-E1283208925B}" destId="{AFC131CE-E583-45A9-A449-30C86865CC3A}" srcOrd="0" destOrd="0" presId="urn:microsoft.com/office/officeart/2005/8/layout/orgChart1"/>
    <dgm:cxn modelId="{A22AF1D7-C749-47F3-A417-864ACB3050CA}" type="presParOf" srcId="{AFC131CE-E583-45A9-A449-30C86865CC3A}" destId="{1AC3D6EF-24A0-4B48-8ACA-421350BDE131}" srcOrd="0" destOrd="0" presId="urn:microsoft.com/office/officeart/2005/8/layout/orgChart1"/>
    <dgm:cxn modelId="{5E677749-BB24-4759-9512-A7CED5E1B03A}" type="presParOf" srcId="{1AC3D6EF-24A0-4B48-8ACA-421350BDE131}" destId="{ADF4F902-5E7D-4992-AD64-617D0B9D7F91}" srcOrd="0" destOrd="0" presId="urn:microsoft.com/office/officeart/2005/8/layout/orgChart1"/>
    <dgm:cxn modelId="{58DC2F44-4A36-43A2-AA32-FCE56D6D7574}" type="presParOf" srcId="{1AC3D6EF-24A0-4B48-8ACA-421350BDE131}" destId="{2AF56341-F45C-4BE8-82A5-8696654AB9C0}" srcOrd="1" destOrd="0" presId="urn:microsoft.com/office/officeart/2005/8/layout/orgChart1"/>
    <dgm:cxn modelId="{A3C4E99D-F7C2-498C-A68F-E17262AF3999}" type="presParOf" srcId="{AFC131CE-E583-45A9-A449-30C86865CC3A}" destId="{00B9DFF6-7B4D-4E34-AC2B-16D7EF44CB3F}" srcOrd="1" destOrd="0" presId="urn:microsoft.com/office/officeart/2005/8/layout/orgChart1"/>
    <dgm:cxn modelId="{94288F77-D6AA-4B35-9141-0BBDAD2C7D10}" type="presParOf" srcId="{00B9DFF6-7B4D-4E34-AC2B-16D7EF44CB3F}" destId="{C1FA120E-A23D-41E4-8B20-62D5EC8D37C2}" srcOrd="0" destOrd="0" presId="urn:microsoft.com/office/officeart/2005/8/layout/orgChart1"/>
    <dgm:cxn modelId="{F251B268-AB2E-4F1E-A182-DF15872B2CE2}" type="presParOf" srcId="{00B9DFF6-7B4D-4E34-AC2B-16D7EF44CB3F}" destId="{32FF5B19-DC9F-4516-9867-A1D27C50A792}" srcOrd="1" destOrd="0" presId="urn:microsoft.com/office/officeart/2005/8/layout/orgChart1"/>
    <dgm:cxn modelId="{E3297AC2-2AA2-4B6A-924E-5EC17564862F}" type="presParOf" srcId="{32FF5B19-DC9F-4516-9867-A1D27C50A792}" destId="{53A289C1-8B10-4D15-AEF0-A1AE4A955529}" srcOrd="0" destOrd="0" presId="urn:microsoft.com/office/officeart/2005/8/layout/orgChart1"/>
    <dgm:cxn modelId="{9EB04F6D-B415-4DEF-AEF0-7CE7D8C44FD1}" type="presParOf" srcId="{53A289C1-8B10-4D15-AEF0-A1AE4A955529}" destId="{D0A1F7E4-ACFF-4B5F-94E7-346B607BE87E}" srcOrd="0" destOrd="0" presId="urn:microsoft.com/office/officeart/2005/8/layout/orgChart1"/>
    <dgm:cxn modelId="{81CEF854-4E26-43FB-AF47-800C8C0CE5FA}" type="presParOf" srcId="{53A289C1-8B10-4D15-AEF0-A1AE4A955529}" destId="{B01C2A1E-4319-46EC-9FE3-4E49BDB12708}" srcOrd="1" destOrd="0" presId="urn:microsoft.com/office/officeart/2005/8/layout/orgChart1"/>
    <dgm:cxn modelId="{93F7E88F-1E39-482D-8E9E-21B43DED850C}" type="presParOf" srcId="{32FF5B19-DC9F-4516-9867-A1D27C50A792}" destId="{AC424CD9-3FA9-4073-8A06-61DEEA234F5D}" srcOrd="1" destOrd="0" presId="urn:microsoft.com/office/officeart/2005/8/layout/orgChart1"/>
    <dgm:cxn modelId="{CA0DE77E-8A86-4151-A721-9A433B94DB0A}" type="presParOf" srcId="{AC424CD9-3FA9-4073-8A06-61DEEA234F5D}" destId="{D2A7DEF8-3564-415F-94AD-DD2B044081F8}" srcOrd="0" destOrd="0" presId="urn:microsoft.com/office/officeart/2005/8/layout/orgChart1"/>
    <dgm:cxn modelId="{3C724C05-CAB6-488F-925D-39A1288F0533}" type="presParOf" srcId="{AC424CD9-3FA9-4073-8A06-61DEEA234F5D}" destId="{B661221E-B58D-45DE-AE21-C1474199FD12}" srcOrd="1" destOrd="0" presId="urn:microsoft.com/office/officeart/2005/8/layout/orgChart1"/>
    <dgm:cxn modelId="{C57863F9-7C8A-462B-8590-2CB4BCE805B2}" type="presParOf" srcId="{B661221E-B58D-45DE-AE21-C1474199FD12}" destId="{C1213D0A-83E1-4329-8089-A82AB7271258}" srcOrd="0" destOrd="0" presId="urn:microsoft.com/office/officeart/2005/8/layout/orgChart1"/>
    <dgm:cxn modelId="{3B86C2D6-9A8F-4A45-8724-A861AE396A7B}" type="presParOf" srcId="{C1213D0A-83E1-4329-8089-A82AB7271258}" destId="{84A64D24-EC7E-46CB-8F0C-86DC5F97B002}" srcOrd="0" destOrd="0" presId="urn:microsoft.com/office/officeart/2005/8/layout/orgChart1"/>
    <dgm:cxn modelId="{C81709F9-E11D-4DC6-AFF2-13A6336DA122}" type="presParOf" srcId="{C1213D0A-83E1-4329-8089-A82AB7271258}" destId="{ACCEB5E4-F092-43AC-8ABE-932416A5C6B9}" srcOrd="1" destOrd="0" presId="urn:microsoft.com/office/officeart/2005/8/layout/orgChart1"/>
    <dgm:cxn modelId="{F8D58CAA-9F91-4E5E-975B-A6F1E05C5639}" type="presParOf" srcId="{B661221E-B58D-45DE-AE21-C1474199FD12}" destId="{19EA03B1-3042-47F1-B6DC-99A9D17F1053}" srcOrd="1" destOrd="0" presId="urn:microsoft.com/office/officeart/2005/8/layout/orgChart1"/>
    <dgm:cxn modelId="{80B35F1B-B86A-4772-B93D-3AC7FCC0ABD9}" type="presParOf" srcId="{19EA03B1-3042-47F1-B6DC-99A9D17F1053}" destId="{DF30A3EB-8EB5-4726-8353-CE9202968261}" srcOrd="0" destOrd="0" presId="urn:microsoft.com/office/officeart/2005/8/layout/orgChart1"/>
    <dgm:cxn modelId="{EF4FDEE8-4760-4A30-BD79-00476CE708BB}" type="presParOf" srcId="{19EA03B1-3042-47F1-B6DC-99A9D17F1053}" destId="{5E72AA77-3C36-4FC2-AC0C-4BC23F9D66E4}" srcOrd="1" destOrd="0" presId="urn:microsoft.com/office/officeart/2005/8/layout/orgChart1"/>
    <dgm:cxn modelId="{3B66FCA9-BBFD-4C1F-A0CD-2EF8676B0CF6}" type="presParOf" srcId="{5E72AA77-3C36-4FC2-AC0C-4BC23F9D66E4}" destId="{45D79A6E-09B0-4D36-957B-048EDBFAE168}" srcOrd="0" destOrd="0" presId="urn:microsoft.com/office/officeart/2005/8/layout/orgChart1"/>
    <dgm:cxn modelId="{C7BD5A52-5AE4-4FDF-BED0-FD8D7749C0DC}" type="presParOf" srcId="{45D79A6E-09B0-4D36-957B-048EDBFAE168}" destId="{BFC2F221-982E-429C-B115-7082062A7385}" srcOrd="0" destOrd="0" presId="urn:microsoft.com/office/officeart/2005/8/layout/orgChart1"/>
    <dgm:cxn modelId="{29933423-D455-4D9B-99E9-BE3AE7A897B7}" type="presParOf" srcId="{45D79A6E-09B0-4D36-957B-048EDBFAE168}" destId="{841CDE78-46BC-4C5A-8A89-159BD7A8DE0D}" srcOrd="1" destOrd="0" presId="urn:microsoft.com/office/officeart/2005/8/layout/orgChart1"/>
    <dgm:cxn modelId="{A7E0CC71-F2D0-437F-BB7A-3DFD5E90E995}" type="presParOf" srcId="{5E72AA77-3C36-4FC2-AC0C-4BC23F9D66E4}" destId="{A011B81C-C2C8-4C91-B4D8-A276DB21068B}" srcOrd="1" destOrd="0" presId="urn:microsoft.com/office/officeart/2005/8/layout/orgChart1"/>
    <dgm:cxn modelId="{753A037F-CB54-43E5-8119-A688B61FF68C}" type="presParOf" srcId="{5E72AA77-3C36-4FC2-AC0C-4BC23F9D66E4}" destId="{3D518608-99E5-4DB9-94F9-53BE5067FB5A}" srcOrd="2" destOrd="0" presId="urn:microsoft.com/office/officeart/2005/8/layout/orgChart1"/>
    <dgm:cxn modelId="{E3DF522C-2522-470A-88D5-159834E05332}" type="presParOf" srcId="{B661221E-B58D-45DE-AE21-C1474199FD12}" destId="{C6C8A91B-28D4-4356-849D-A79167A859CE}" srcOrd="2" destOrd="0" presId="urn:microsoft.com/office/officeart/2005/8/layout/orgChart1"/>
    <dgm:cxn modelId="{31F99021-8263-452A-B97F-06388337E591}" type="presParOf" srcId="{32FF5B19-DC9F-4516-9867-A1D27C50A792}" destId="{0F08A8E5-7205-4F73-9774-AB37AF04A197}" srcOrd="2" destOrd="0" presId="urn:microsoft.com/office/officeart/2005/8/layout/orgChart1"/>
    <dgm:cxn modelId="{06FA5609-E7C7-464B-849A-11737AE170DB}" type="presParOf" srcId="{00B9DFF6-7B4D-4E34-AC2B-16D7EF44CB3F}" destId="{CFC12954-82C3-4F36-9B43-77A1D9619277}" srcOrd="2" destOrd="0" presId="urn:microsoft.com/office/officeart/2005/8/layout/orgChart1"/>
    <dgm:cxn modelId="{4F4522FB-FFA4-4DC5-A5E1-DC8789502C14}" type="presParOf" srcId="{00B9DFF6-7B4D-4E34-AC2B-16D7EF44CB3F}" destId="{E3AF51AA-6608-4AA1-B9C1-E4E369472EFB}" srcOrd="3" destOrd="0" presId="urn:microsoft.com/office/officeart/2005/8/layout/orgChart1"/>
    <dgm:cxn modelId="{B0FC91B3-4AB1-4488-B836-547549B91FBC}" type="presParOf" srcId="{E3AF51AA-6608-4AA1-B9C1-E4E369472EFB}" destId="{307209FA-23D8-477A-BE10-A45C7FA58F94}" srcOrd="0" destOrd="0" presId="urn:microsoft.com/office/officeart/2005/8/layout/orgChart1"/>
    <dgm:cxn modelId="{6DD31890-EB66-48C4-ADFD-9B11289CC1A8}" type="presParOf" srcId="{307209FA-23D8-477A-BE10-A45C7FA58F94}" destId="{3FEEEB27-225B-4420-9364-7497A6D5A381}" srcOrd="0" destOrd="0" presId="urn:microsoft.com/office/officeart/2005/8/layout/orgChart1"/>
    <dgm:cxn modelId="{AD4BBE82-4300-472C-A11F-B06C0623DC52}" type="presParOf" srcId="{307209FA-23D8-477A-BE10-A45C7FA58F94}" destId="{D6F846AC-0D7F-4CD4-BEAB-3CF87D1F10A7}" srcOrd="1" destOrd="0" presId="urn:microsoft.com/office/officeart/2005/8/layout/orgChart1"/>
    <dgm:cxn modelId="{C5197320-53E1-494C-9826-87A9B0D3ECD3}" type="presParOf" srcId="{E3AF51AA-6608-4AA1-B9C1-E4E369472EFB}" destId="{E579E8FA-8765-4550-8FE5-724CFB2B27B9}" srcOrd="1" destOrd="0" presId="urn:microsoft.com/office/officeart/2005/8/layout/orgChart1"/>
    <dgm:cxn modelId="{70BFC748-926B-4F4D-8053-0F2FD5F2986A}" type="presParOf" srcId="{E579E8FA-8765-4550-8FE5-724CFB2B27B9}" destId="{095A3FB7-5A1E-439E-8589-895165EF79DA}" srcOrd="0" destOrd="0" presId="urn:microsoft.com/office/officeart/2005/8/layout/orgChart1"/>
    <dgm:cxn modelId="{2EEFB6A8-F471-4837-AF10-1BFDF66E4E52}" type="presParOf" srcId="{E579E8FA-8765-4550-8FE5-724CFB2B27B9}" destId="{7B4CA20E-A2AE-417C-9222-AFF99981ACA8}" srcOrd="1" destOrd="0" presId="urn:microsoft.com/office/officeart/2005/8/layout/orgChart1"/>
    <dgm:cxn modelId="{009A7CB7-CDFC-4AED-8B26-6DC81067F426}" type="presParOf" srcId="{7B4CA20E-A2AE-417C-9222-AFF99981ACA8}" destId="{F310F577-D297-432C-8007-EB6FC0333EAD}" srcOrd="0" destOrd="0" presId="urn:microsoft.com/office/officeart/2005/8/layout/orgChart1"/>
    <dgm:cxn modelId="{08E809E1-949C-4F2F-A8B2-178F99024703}" type="presParOf" srcId="{F310F577-D297-432C-8007-EB6FC0333EAD}" destId="{C42B1DF0-652D-49B4-B5FD-783123678FE2}" srcOrd="0" destOrd="0" presId="urn:microsoft.com/office/officeart/2005/8/layout/orgChart1"/>
    <dgm:cxn modelId="{43DF0584-965E-48C1-8D90-A670CCCCA591}" type="presParOf" srcId="{F310F577-D297-432C-8007-EB6FC0333EAD}" destId="{DBCAA885-AE8E-43F9-A241-6B3145AB8711}" srcOrd="1" destOrd="0" presId="urn:microsoft.com/office/officeart/2005/8/layout/orgChart1"/>
    <dgm:cxn modelId="{F2FEA66A-33FA-4C44-A167-63ABE2BA229D}" type="presParOf" srcId="{7B4CA20E-A2AE-417C-9222-AFF99981ACA8}" destId="{5420D66C-F40D-4BD0-BACB-6E9ADE298A1B}" srcOrd="1" destOrd="0" presId="urn:microsoft.com/office/officeart/2005/8/layout/orgChart1"/>
    <dgm:cxn modelId="{3F624CC4-43E7-46F8-87A2-AD61101F7DDD}" type="presParOf" srcId="{5420D66C-F40D-4BD0-BACB-6E9ADE298A1B}" destId="{C868EFC4-AD10-4924-940B-D105F3E54096}" srcOrd="0" destOrd="0" presId="urn:microsoft.com/office/officeart/2005/8/layout/orgChart1"/>
    <dgm:cxn modelId="{FE0248E7-5DE6-4DBA-A0A0-1A8D023398BB}" type="presParOf" srcId="{5420D66C-F40D-4BD0-BACB-6E9ADE298A1B}" destId="{86AABA14-20A8-4367-9C78-D77DBA5A8947}" srcOrd="1" destOrd="0" presId="urn:microsoft.com/office/officeart/2005/8/layout/orgChart1"/>
    <dgm:cxn modelId="{37C87E46-433C-441C-9689-FF869C2CB4EC}" type="presParOf" srcId="{86AABA14-20A8-4367-9C78-D77DBA5A8947}" destId="{62A94DB2-EE7C-4305-889A-1D5DE90B74C3}" srcOrd="0" destOrd="0" presId="urn:microsoft.com/office/officeart/2005/8/layout/orgChart1"/>
    <dgm:cxn modelId="{E4C66B90-4232-4C24-BC50-758B0C011453}" type="presParOf" srcId="{62A94DB2-EE7C-4305-889A-1D5DE90B74C3}" destId="{7FC77439-6FB2-4AFD-BE04-10BB6F991733}" srcOrd="0" destOrd="0" presId="urn:microsoft.com/office/officeart/2005/8/layout/orgChart1"/>
    <dgm:cxn modelId="{C7565399-E944-4364-A719-DFBAB2447DE5}" type="presParOf" srcId="{62A94DB2-EE7C-4305-889A-1D5DE90B74C3}" destId="{34C64E6A-9DFF-4F5C-AC98-B39C8CDDBB6F}" srcOrd="1" destOrd="0" presId="urn:microsoft.com/office/officeart/2005/8/layout/orgChart1"/>
    <dgm:cxn modelId="{C48AC692-FA12-4655-91C3-C3A288CF6F3A}" type="presParOf" srcId="{86AABA14-20A8-4367-9C78-D77DBA5A8947}" destId="{D02B14FD-C7C5-42ED-9BA8-460969F804C5}" srcOrd="1" destOrd="0" presId="urn:microsoft.com/office/officeart/2005/8/layout/orgChart1"/>
    <dgm:cxn modelId="{497C653B-DE51-4C8A-A3DD-08663682A9BF}" type="presParOf" srcId="{86AABA14-20A8-4367-9C78-D77DBA5A8947}" destId="{50D804F8-9F73-4FC3-B773-2F7C0ED03430}" srcOrd="2" destOrd="0" presId="urn:microsoft.com/office/officeart/2005/8/layout/orgChart1"/>
    <dgm:cxn modelId="{9C169963-3DC1-4E65-8A6E-728EF92CF3BC}" type="presParOf" srcId="{7B4CA20E-A2AE-417C-9222-AFF99981ACA8}" destId="{70021907-CE60-4A9C-85EB-7A1639D051A5}" srcOrd="2" destOrd="0" presId="urn:microsoft.com/office/officeart/2005/8/layout/orgChart1"/>
    <dgm:cxn modelId="{0D1FC9A1-F67F-4E63-A9F6-5EDE7145F608}" type="presParOf" srcId="{E579E8FA-8765-4550-8FE5-724CFB2B27B9}" destId="{45AFAB5A-FF72-4E46-AB2A-125A18E365C7}" srcOrd="2" destOrd="0" presId="urn:microsoft.com/office/officeart/2005/8/layout/orgChart1"/>
    <dgm:cxn modelId="{8DC879A9-3AF3-48B0-A1DE-4C59410CFDC5}" type="presParOf" srcId="{E579E8FA-8765-4550-8FE5-724CFB2B27B9}" destId="{933F4A8E-8DDD-4097-9EC1-81D51AE5A678}" srcOrd="3" destOrd="0" presId="urn:microsoft.com/office/officeart/2005/8/layout/orgChart1"/>
    <dgm:cxn modelId="{F18601A1-D716-40A5-9808-FD03B308A71F}" type="presParOf" srcId="{933F4A8E-8DDD-4097-9EC1-81D51AE5A678}" destId="{0B473CEB-23C2-449B-BA33-30C7EED36DEC}" srcOrd="0" destOrd="0" presId="urn:microsoft.com/office/officeart/2005/8/layout/orgChart1"/>
    <dgm:cxn modelId="{FB45E61B-89A7-4A25-8C81-3D114B38555B}" type="presParOf" srcId="{0B473CEB-23C2-449B-BA33-30C7EED36DEC}" destId="{BF545ED0-21C7-4AD9-9B10-05E340044E5C}" srcOrd="0" destOrd="0" presId="urn:microsoft.com/office/officeart/2005/8/layout/orgChart1"/>
    <dgm:cxn modelId="{6403E7A1-4E19-4608-9129-510B913D677C}" type="presParOf" srcId="{0B473CEB-23C2-449B-BA33-30C7EED36DEC}" destId="{D93396CC-AA9D-4E8C-A5FF-8EF43889977A}" srcOrd="1" destOrd="0" presId="urn:microsoft.com/office/officeart/2005/8/layout/orgChart1"/>
    <dgm:cxn modelId="{FA4C958F-90BA-46A7-AB66-42DA1902B845}" type="presParOf" srcId="{933F4A8E-8DDD-4097-9EC1-81D51AE5A678}" destId="{20C41486-939F-4809-AE60-79EC8C9CC7D4}" srcOrd="1" destOrd="0" presId="urn:microsoft.com/office/officeart/2005/8/layout/orgChart1"/>
    <dgm:cxn modelId="{5072F790-02C3-4761-AAE5-B8A6B1BD8ABB}" type="presParOf" srcId="{20C41486-939F-4809-AE60-79EC8C9CC7D4}" destId="{F6747693-35A5-4134-ADFD-3A763DEA8867}" srcOrd="0" destOrd="0" presId="urn:microsoft.com/office/officeart/2005/8/layout/orgChart1"/>
    <dgm:cxn modelId="{FF286CC9-8545-4C53-97AD-B37CFA6E116B}" type="presParOf" srcId="{20C41486-939F-4809-AE60-79EC8C9CC7D4}" destId="{547C51B8-61A0-4589-A742-94AF7EFB4EE8}" srcOrd="1" destOrd="0" presId="urn:microsoft.com/office/officeart/2005/8/layout/orgChart1"/>
    <dgm:cxn modelId="{02235C31-37EB-4A34-8813-3E176F118A0C}" type="presParOf" srcId="{547C51B8-61A0-4589-A742-94AF7EFB4EE8}" destId="{A62D6A4B-337A-41B4-BAC8-0D3A440B77E6}" srcOrd="0" destOrd="0" presId="urn:microsoft.com/office/officeart/2005/8/layout/orgChart1"/>
    <dgm:cxn modelId="{F00A89FE-AA45-4B49-827F-CEA17B9B6B87}" type="presParOf" srcId="{A62D6A4B-337A-41B4-BAC8-0D3A440B77E6}" destId="{018C5D1A-5990-46B6-87EE-FF32FC50E919}" srcOrd="0" destOrd="0" presId="urn:microsoft.com/office/officeart/2005/8/layout/orgChart1"/>
    <dgm:cxn modelId="{522CBE2A-7604-47F2-A0A9-B00FE03B8B0D}" type="presParOf" srcId="{A62D6A4B-337A-41B4-BAC8-0D3A440B77E6}" destId="{6659A7A3-E832-4FCE-8514-D331C10886B2}" srcOrd="1" destOrd="0" presId="urn:microsoft.com/office/officeart/2005/8/layout/orgChart1"/>
    <dgm:cxn modelId="{4EB666C4-21FF-4C95-91FD-E059B0828EBE}" type="presParOf" srcId="{547C51B8-61A0-4589-A742-94AF7EFB4EE8}" destId="{A210C205-5C01-49CD-9BC3-654DB2A409DB}" srcOrd="1" destOrd="0" presId="urn:microsoft.com/office/officeart/2005/8/layout/orgChart1"/>
    <dgm:cxn modelId="{492E6E02-A968-40F9-9F77-D6D52C07444C}" type="presParOf" srcId="{547C51B8-61A0-4589-A742-94AF7EFB4EE8}" destId="{A288CE96-F5E1-4F67-8FDE-18FD0303F747}" srcOrd="2" destOrd="0" presId="urn:microsoft.com/office/officeart/2005/8/layout/orgChart1"/>
    <dgm:cxn modelId="{90D7D3A7-FC9E-4963-8931-19E1E7C05801}" type="presParOf" srcId="{933F4A8E-8DDD-4097-9EC1-81D51AE5A678}" destId="{72D95C28-13B8-4D8E-82C3-B7819C43F3DE}" srcOrd="2" destOrd="0" presId="urn:microsoft.com/office/officeart/2005/8/layout/orgChart1"/>
    <dgm:cxn modelId="{10DA6ABB-04F0-4330-B7D3-02572EE45C64}" type="presParOf" srcId="{E3AF51AA-6608-4AA1-B9C1-E4E369472EFB}" destId="{523C9413-B253-4D9D-AFE9-30694C0D8CFB}" srcOrd="2" destOrd="0" presId="urn:microsoft.com/office/officeart/2005/8/layout/orgChart1"/>
    <dgm:cxn modelId="{0ED5F48E-AFD6-40B7-8B22-895991FAE3F2}" type="presParOf" srcId="{AFC131CE-E583-45A9-A449-30C86865CC3A}" destId="{215D4764-919D-436E-8114-8C147AFDD46E}" srcOrd="2" destOrd="0" presId="urn:microsoft.com/office/officeart/2005/8/layout/orgChart1"/>
  </dgm:cxnLst>
  <dgm:bg>
    <a:solidFill>
      <a:schemeClr val="bg1"/>
    </a:solidFill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6747693-35A5-4134-ADFD-3A763DEA8867}">
      <dsp:nvSpPr>
        <dsp:cNvPr id="0" name=""/>
        <dsp:cNvSpPr/>
      </dsp:nvSpPr>
      <dsp:spPr>
        <a:xfrm>
          <a:off x="13421859" y="9729620"/>
          <a:ext cx="759868" cy="233026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30264"/>
              </a:lnTo>
              <a:lnTo>
                <a:pt x="759868" y="2330264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5AFAB5A-FF72-4E46-AB2A-125A18E365C7}">
      <dsp:nvSpPr>
        <dsp:cNvPr id="0" name=""/>
        <dsp:cNvSpPr/>
      </dsp:nvSpPr>
      <dsp:spPr>
        <a:xfrm>
          <a:off x="12383372" y="6132908"/>
          <a:ext cx="3064804" cy="106381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31908"/>
              </a:lnTo>
              <a:lnTo>
                <a:pt x="3064804" y="531908"/>
              </a:lnTo>
              <a:lnTo>
                <a:pt x="3064804" y="1063816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868EFC4-AD10-4924-940B-D105F3E54096}">
      <dsp:nvSpPr>
        <dsp:cNvPr id="0" name=""/>
        <dsp:cNvSpPr/>
      </dsp:nvSpPr>
      <dsp:spPr>
        <a:xfrm>
          <a:off x="7292250" y="9729620"/>
          <a:ext cx="759868" cy="233026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30264"/>
              </a:lnTo>
              <a:lnTo>
                <a:pt x="759868" y="2330264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95A3FB7-5A1E-439E-8589-895165EF79DA}">
      <dsp:nvSpPr>
        <dsp:cNvPr id="0" name=""/>
        <dsp:cNvSpPr/>
      </dsp:nvSpPr>
      <dsp:spPr>
        <a:xfrm>
          <a:off x="9318567" y="6132908"/>
          <a:ext cx="3064804" cy="1063816"/>
        </a:xfrm>
        <a:custGeom>
          <a:avLst/>
          <a:gdLst/>
          <a:ahLst/>
          <a:cxnLst/>
          <a:rect l="0" t="0" r="0" b="0"/>
          <a:pathLst>
            <a:path>
              <a:moveTo>
                <a:pt x="3064804" y="0"/>
              </a:moveTo>
              <a:lnTo>
                <a:pt x="3064804" y="531908"/>
              </a:lnTo>
              <a:lnTo>
                <a:pt x="0" y="531908"/>
              </a:lnTo>
              <a:lnTo>
                <a:pt x="0" y="1063816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FC12954-82C3-4F36-9B43-77A1D9619277}">
      <dsp:nvSpPr>
        <dsp:cNvPr id="0" name=""/>
        <dsp:cNvSpPr/>
      </dsp:nvSpPr>
      <dsp:spPr>
        <a:xfrm>
          <a:off x="7786165" y="2536195"/>
          <a:ext cx="4597206" cy="106381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31908"/>
              </a:lnTo>
              <a:lnTo>
                <a:pt x="4597206" y="531908"/>
              </a:lnTo>
              <a:lnTo>
                <a:pt x="4597206" y="1063816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F30A3EB-8EB5-4726-8353-CE9202968261}">
      <dsp:nvSpPr>
        <dsp:cNvPr id="0" name=""/>
        <dsp:cNvSpPr/>
      </dsp:nvSpPr>
      <dsp:spPr>
        <a:xfrm>
          <a:off x="1162641" y="9729620"/>
          <a:ext cx="759868" cy="233026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30264"/>
              </a:lnTo>
              <a:lnTo>
                <a:pt x="759868" y="2330264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2A7DEF8-3564-415F-94AD-DD2B044081F8}">
      <dsp:nvSpPr>
        <dsp:cNvPr id="0" name=""/>
        <dsp:cNvSpPr/>
      </dsp:nvSpPr>
      <dsp:spPr>
        <a:xfrm>
          <a:off x="3143238" y="6132908"/>
          <a:ext cx="91440" cy="106381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063816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1FA120E-A23D-41E4-8B20-62D5EC8D37C2}">
      <dsp:nvSpPr>
        <dsp:cNvPr id="0" name=""/>
        <dsp:cNvSpPr/>
      </dsp:nvSpPr>
      <dsp:spPr>
        <a:xfrm>
          <a:off x="3188958" y="2536195"/>
          <a:ext cx="4597206" cy="1063816"/>
        </a:xfrm>
        <a:custGeom>
          <a:avLst/>
          <a:gdLst/>
          <a:ahLst/>
          <a:cxnLst/>
          <a:rect l="0" t="0" r="0" b="0"/>
          <a:pathLst>
            <a:path>
              <a:moveTo>
                <a:pt x="4597206" y="0"/>
              </a:moveTo>
              <a:lnTo>
                <a:pt x="4597206" y="531908"/>
              </a:lnTo>
              <a:lnTo>
                <a:pt x="0" y="531908"/>
              </a:lnTo>
              <a:lnTo>
                <a:pt x="0" y="1063816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DF4F902-5E7D-4992-AD64-617D0B9D7F91}">
      <dsp:nvSpPr>
        <dsp:cNvPr id="0" name=""/>
        <dsp:cNvSpPr/>
      </dsp:nvSpPr>
      <dsp:spPr>
        <a:xfrm>
          <a:off x="5253269" y="3299"/>
          <a:ext cx="5065792" cy="2532896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6000" b="1" kern="1200" dirty="0"/>
            <a:t>Your Project Approach</a:t>
          </a:r>
        </a:p>
      </dsp:txBody>
      <dsp:txXfrm>
        <a:off x="5253269" y="3299"/>
        <a:ext cx="5065792" cy="2532896"/>
      </dsp:txXfrm>
    </dsp:sp>
    <dsp:sp modelId="{D0A1F7E4-ACFF-4B5F-94E7-346B607BE87E}">
      <dsp:nvSpPr>
        <dsp:cNvPr id="0" name=""/>
        <dsp:cNvSpPr/>
      </dsp:nvSpPr>
      <dsp:spPr>
        <a:xfrm>
          <a:off x="656062" y="3600012"/>
          <a:ext cx="5065792" cy="2532896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5400" kern="1200" dirty="0"/>
            <a:t>SDLC Approach</a:t>
          </a:r>
        </a:p>
      </dsp:txBody>
      <dsp:txXfrm>
        <a:off x="656062" y="3600012"/>
        <a:ext cx="5065792" cy="2532896"/>
      </dsp:txXfrm>
    </dsp:sp>
    <dsp:sp modelId="{84A64D24-EC7E-46CB-8F0C-86DC5F97B002}">
      <dsp:nvSpPr>
        <dsp:cNvPr id="0" name=""/>
        <dsp:cNvSpPr/>
      </dsp:nvSpPr>
      <dsp:spPr>
        <a:xfrm>
          <a:off x="656062" y="7196724"/>
          <a:ext cx="5065792" cy="2532896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5400" kern="1200" dirty="0"/>
            <a:t>SSADM, Agile, Waterfall…etc</a:t>
          </a:r>
        </a:p>
      </dsp:txBody>
      <dsp:txXfrm>
        <a:off x="656062" y="7196724"/>
        <a:ext cx="5065792" cy="2532896"/>
      </dsp:txXfrm>
    </dsp:sp>
    <dsp:sp modelId="{BFC2F221-982E-429C-B115-7082062A7385}">
      <dsp:nvSpPr>
        <dsp:cNvPr id="0" name=""/>
        <dsp:cNvSpPr/>
      </dsp:nvSpPr>
      <dsp:spPr>
        <a:xfrm>
          <a:off x="1922510" y="10793437"/>
          <a:ext cx="5065792" cy="2532896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5400" kern="1200" dirty="0"/>
            <a:t>Kanban, Scrum, Gantt chart…etc</a:t>
          </a:r>
        </a:p>
      </dsp:txBody>
      <dsp:txXfrm>
        <a:off x="1922510" y="10793437"/>
        <a:ext cx="5065792" cy="2532896"/>
      </dsp:txXfrm>
    </dsp:sp>
    <dsp:sp modelId="{3FEEEB27-225B-4420-9364-7497A6D5A381}">
      <dsp:nvSpPr>
        <dsp:cNvPr id="0" name=""/>
        <dsp:cNvSpPr/>
      </dsp:nvSpPr>
      <dsp:spPr>
        <a:xfrm>
          <a:off x="9850476" y="3600012"/>
          <a:ext cx="5065792" cy="2532896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5400" kern="1200" dirty="0"/>
            <a:t>Field Research</a:t>
          </a:r>
        </a:p>
      </dsp:txBody>
      <dsp:txXfrm>
        <a:off x="9850476" y="3600012"/>
        <a:ext cx="5065792" cy="2532896"/>
      </dsp:txXfrm>
    </dsp:sp>
    <dsp:sp modelId="{C42B1DF0-652D-49B4-B5FD-783123678FE2}">
      <dsp:nvSpPr>
        <dsp:cNvPr id="0" name=""/>
        <dsp:cNvSpPr/>
      </dsp:nvSpPr>
      <dsp:spPr>
        <a:xfrm>
          <a:off x="6785671" y="7196724"/>
          <a:ext cx="5065792" cy="2532896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5400" kern="1200" dirty="0"/>
            <a:t>Quantitative</a:t>
          </a:r>
        </a:p>
      </dsp:txBody>
      <dsp:txXfrm>
        <a:off x="6785671" y="7196724"/>
        <a:ext cx="5065792" cy="2532896"/>
      </dsp:txXfrm>
    </dsp:sp>
    <dsp:sp modelId="{7FC77439-6FB2-4AFD-BE04-10BB6F991733}">
      <dsp:nvSpPr>
        <dsp:cNvPr id="0" name=""/>
        <dsp:cNvSpPr/>
      </dsp:nvSpPr>
      <dsp:spPr>
        <a:xfrm>
          <a:off x="8052119" y="10793437"/>
          <a:ext cx="5065792" cy="2532896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5400" kern="1200" dirty="0"/>
            <a:t>Surveys, Questionnaires, datasets…</a:t>
          </a:r>
        </a:p>
      </dsp:txBody>
      <dsp:txXfrm>
        <a:off x="8052119" y="10793437"/>
        <a:ext cx="5065792" cy="2532896"/>
      </dsp:txXfrm>
    </dsp:sp>
    <dsp:sp modelId="{BF545ED0-21C7-4AD9-9B10-05E340044E5C}">
      <dsp:nvSpPr>
        <dsp:cNvPr id="0" name=""/>
        <dsp:cNvSpPr/>
      </dsp:nvSpPr>
      <dsp:spPr>
        <a:xfrm>
          <a:off x="12915280" y="7196724"/>
          <a:ext cx="5065792" cy="2532896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5400" kern="1200" dirty="0"/>
            <a:t>Qualitative</a:t>
          </a:r>
        </a:p>
      </dsp:txBody>
      <dsp:txXfrm>
        <a:off x="12915280" y="7196724"/>
        <a:ext cx="5065792" cy="2532896"/>
      </dsp:txXfrm>
    </dsp:sp>
    <dsp:sp modelId="{018C5D1A-5990-46B6-87EE-FF32FC50E919}">
      <dsp:nvSpPr>
        <dsp:cNvPr id="0" name=""/>
        <dsp:cNvSpPr/>
      </dsp:nvSpPr>
      <dsp:spPr>
        <a:xfrm>
          <a:off x="14181728" y="10793437"/>
          <a:ext cx="5065792" cy="2532896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5400" kern="1200" dirty="0"/>
            <a:t>Interviews, focus groups, Text analysis…etc</a:t>
          </a:r>
        </a:p>
      </dsp:txBody>
      <dsp:txXfrm>
        <a:off x="14181728" y="10793437"/>
        <a:ext cx="5065792" cy="2532896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6747693-35A5-4134-ADFD-3A763DEA8867}">
      <dsp:nvSpPr>
        <dsp:cNvPr id="0" name=""/>
        <dsp:cNvSpPr/>
      </dsp:nvSpPr>
      <dsp:spPr>
        <a:xfrm>
          <a:off x="3470459" y="2809507"/>
          <a:ext cx="206429" cy="63305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33051"/>
              </a:lnTo>
              <a:lnTo>
                <a:pt x="206429" y="633051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5AFAB5A-FF72-4E46-AB2A-125A18E365C7}">
      <dsp:nvSpPr>
        <dsp:cNvPr id="0" name=""/>
        <dsp:cNvSpPr/>
      </dsp:nvSpPr>
      <dsp:spPr>
        <a:xfrm>
          <a:off x="3188338" y="1832406"/>
          <a:ext cx="832600" cy="2890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4500"/>
              </a:lnTo>
              <a:lnTo>
                <a:pt x="832600" y="144500"/>
              </a:lnTo>
              <a:lnTo>
                <a:pt x="832600" y="289001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868EFC4-AD10-4924-940B-D105F3E54096}">
      <dsp:nvSpPr>
        <dsp:cNvPr id="0" name=""/>
        <dsp:cNvSpPr/>
      </dsp:nvSpPr>
      <dsp:spPr>
        <a:xfrm>
          <a:off x="1805258" y="2809507"/>
          <a:ext cx="206429" cy="63305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33051"/>
              </a:lnTo>
              <a:lnTo>
                <a:pt x="206429" y="633051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95A3FB7-5A1E-439E-8589-895165EF79DA}">
      <dsp:nvSpPr>
        <dsp:cNvPr id="0" name=""/>
        <dsp:cNvSpPr/>
      </dsp:nvSpPr>
      <dsp:spPr>
        <a:xfrm>
          <a:off x="2355738" y="1832406"/>
          <a:ext cx="832600" cy="289001"/>
        </a:xfrm>
        <a:custGeom>
          <a:avLst/>
          <a:gdLst/>
          <a:ahLst/>
          <a:cxnLst/>
          <a:rect l="0" t="0" r="0" b="0"/>
          <a:pathLst>
            <a:path>
              <a:moveTo>
                <a:pt x="832600" y="0"/>
              </a:moveTo>
              <a:lnTo>
                <a:pt x="832600" y="144500"/>
              </a:lnTo>
              <a:lnTo>
                <a:pt x="0" y="144500"/>
              </a:lnTo>
              <a:lnTo>
                <a:pt x="0" y="289001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FC12954-82C3-4F36-9B43-77A1D9619277}">
      <dsp:nvSpPr>
        <dsp:cNvPr id="0" name=""/>
        <dsp:cNvSpPr/>
      </dsp:nvSpPr>
      <dsp:spPr>
        <a:xfrm>
          <a:off x="1939437" y="855304"/>
          <a:ext cx="1248900" cy="2890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4500"/>
              </a:lnTo>
              <a:lnTo>
                <a:pt x="1248900" y="144500"/>
              </a:lnTo>
              <a:lnTo>
                <a:pt x="1248900" y="289001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F30A3EB-8EB5-4726-8353-CE9202968261}">
      <dsp:nvSpPr>
        <dsp:cNvPr id="0" name=""/>
        <dsp:cNvSpPr/>
      </dsp:nvSpPr>
      <dsp:spPr>
        <a:xfrm>
          <a:off x="140057" y="2809507"/>
          <a:ext cx="206429" cy="63305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33051"/>
              </a:lnTo>
              <a:lnTo>
                <a:pt x="206429" y="633051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2A7DEF8-3564-415F-94AD-DD2B044081F8}">
      <dsp:nvSpPr>
        <dsp:cNvPr id="0" name=""/>
        <dsp:cNvSpPr/>
      </dsp:nvSpPr>
      <dsp:spPr>
        <a:xfrm>
          <a:off x="644817" y="1832406"/>
          <a:ext cx="91440" cy="28900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89001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1FA120E-A23D-41E4-8B20-62D5EC8D37C2}">
      <dsp:nvSpPr>
        <dsp:cNvPr id="0" name=""/>
        <dsp:cNvSpPr/>
      </dsp:nvSpPr>
      <dsp:spPr>
        <a:xfrm>
          <a:off x="690537" y="855304"/>
          <a:ext cx="1248900" cy="289001"/>
        </a:xfrm>
        <a:custGeom>
          <a:avLst/>
          <a:gdLst/>
          <a:ahLst/>
          <a:cxnLst/>
          <a:rect l="0" t="0" r="0" b="0"/>
          <a:pathLst>
            <a:path>
              <a:moveTo>
                <a:pt x="1248900" y="0"/>
              </a:moveTo>
              <a:lnTo>
                <a:pt x="1248900" y="144500"/>
              </a:lnTo>
              <a:lnTo>
                <a:pt x="0" y="144500"/>
              </a:lnTo>
              <a:lnTo>
                <a:pt x="0" y="289001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DF4F902-5E7D-4992-AD64-617D0B9D7F91}">
      <dsp:nvSpPr>
        <dsp:cNvPr id="0" name=""/>
        <dsp:cNvSpPr/>
      </dsp:nvSpPr>
      <dsp:spPr>
        <a:xfrm>
          <a:off x="1251338" y="167205"/>
          <a:ext cx="1376199" cy="68809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1" kern="1200" dirty="0"/>
            <a:t>Your Project Approach</a:t>
          </a:r>
        </a:p>
      </dsp:txBody>
      <dsp:txXfrm>
        <a:off x="1251338" y="167205"/>
        <a:ext cx="1376199" cy="688099"/>
      </dsp:txXfrm>
    </dsp:sp>
    <dsp:sp modelId="{D0A1F7E4-ACFF-4B5F-94E7-346B607BE87E}">
      <dsp:nvSpPr>
        <dsp:cNvPr id="0" name=""/>
        <dsp:cNvSpPr/>
      </dsp:nvSpPr>
      <dsp:spPr>
        <a:xfrm>
          <a:off x="2437" y="1144306"/>
          <a:ext cx="1376199" cy="688099"/>
        </a:xfrm>
        <a:prstGeom prst="rect">
          <a:avLst/>
        </a:prstGeom>
        <a:solidFill>
          <a:schemeClr val="accent4"/>
        </a:solidFill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>
              <a:solidFill>
                <a:schemeClr val="bg1"/>
              </a:solidFill>
            </a:rPr>
            <a:t>SDLC Approach</a:t>
          </a:r>
        </a:p>
      </dsp:txBody>
      <dsp:txXfrm>
        <a:off x="2437" y="1144306"/>
        <a:ext cx="1376199" cy="688099"/>
      </dsp:txXfrm>
    </dsp:sp>
    <dsp:sp modelId="{84A64D24-EC7E-46CB-8F0C-86DC5F97B002}">
      <dsp:nvSpPr>
        <dsp:cNvPr id="0" name=""/>
        <dsp:cNvSpPr/>
      </dsp:nvSpPr>
      <dsp:spPr>
        <a:xfrm>
          <a:off x="2437" y="2121407"/>
          <a:ext cx="1376199" cy="688099"/>
        </a:xfrm>
        <a:prstGeom prst="rect">
          <a:avLst/>
        </a:prstGeom>
        <a:solidFill>
          <a:schemeClr val="accent4"/>
        </a:solidFill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>
              <a:solidFill>
                <a:schemeClr val="bg1"/>
              </a:solidFill>
            </a:rPr>
            <a:t>SSADM, Agile, Waterfall…etc</a:t>
          </a:r>
        </a:p>
      </dsp:txBody>
      <dsp:txXfrm>
        <a:off x="2437" y="2121407"/>
        <a:ext cx="1376199" cy="688099"/>
      </dsp:txXfrm>
    </dsp:sp>
    <dsp:sp modelId="{BFC2F221-982E-429C-B115-7082062A7385}">
      <dsp:nvSpPr>
        <dsp:cNvPr id="0" name=""/>
        <dsp:cNvSpPr/>
      </dsp:nvSpPr>
      <dsp:spPr>
        <a:xfrm>
          <a:off x="346487" y="3098509"/>
          <a:ext cx="1376199" cy="688099"/>
        </a:xfrm>
        <a:prstGeom prst="rect">
          <a:avLst/>
        </a:prstGeom>
        <a:solidFill>
          <a:srgbClr val="FFFF00"/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>
              <a:solidFill>
                <a:schemeClr val="tx1"/>
              </a:solidFill>
            </a:rPr>
            <a:t>Kanban, Scrum, Gantt chart…etc</a:t>
          </a:r>
        </a:p>
      </dsp:txBody>
      <dsp:txXfrm>
        <a:off x="346487" y="3098509"/>
        <a:ext cx="1376199" cy="688099"/>
      </dsp:txXfrm>
    </dsp:sp>
    <dsp:sp modelId="{3FEEEB27-225B-4420-9364-7497A6D5A381}">
      <dsp:nvSpPr>
        <dsp:cNvPr id="0" name=""/>
        <dsp:cNvSpPr/>
      </dsp:nvSpPr>
      <dsp:spPr>
        <a:xfrm>
          <a:off x="2500239" y="1144306"/>
          <a:ext cx="1376199" cy="68809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Field Research</a:t>
          </a:r>
        </a:p>
      </dsp:txBody>
      <dsp:txXfrm>
        <a:off x="2500239" y="1144306"/>
        <a:ext cx="1376199" cy="688099"/>
      </dsp:txXfrm>
    </dsp:sp>
    <dsp:sp modelId="{C42B1DF0-652D-49B4-B5FD-783123678FE2}">
      <dsp:nvSpPr>
        <dsp:cNvPr id="0" name=""/>
        <dsp:cNvSpPr/>
      </dsp:nvSpPr>
      <dsp:spPr>
        <a:xfrm>
          <a:off x="1667638" y="2121407"/>
          <a:ext cx="1376199" cy="688099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Quantitative</a:t>
          </a:r>
        </a:p>
      </dsp:txBody>
      <dsp:txXfrm>
        <a:off x="1667638" y="2121407"/>
        <a:ext cx="1376199" cy="688099"/>
      </dsp:txXfrm>
    </dsp:sp>
    <dsp:sp modelId="{7FC77439-6FB2-4AFD-BE04-10BB6F991733}">
      <dsp:nvSpPr>
        <dsp:cNvPr id="0" name=""/>
        <dsp:cNvSpPr/>
      </dsp:nvSpPr>
      <dsp:spPr>
        <a:xfrm>
          <a:off x="2011688" y="3098509"/>
          <a:ext cx="1376199" cy="688099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Surveys, Questionnaires, datasets…</a:t>
          </a:r>
        </a:p>
      </dsp:txBody>
      <dsp:txXfrm>
        <a:off x="2011688" y="3098509"/>
        <a:ext cx="1376199" cy="688099"/>
      </dsp:txXfrm>
    </dsp:sp>
    <dsp:sp modelId="{BF545ED0-21C7-4AD9-9B10-05E340044E5C}">
      <dsp:nvSpPr>
        <dsp:cNvPr id="0" name=""/>
        <dsp:cNvSpPr/>
      </dsp:nvSpPr>
      <dsp:spPr>
        <a:xfrm>
          <a:off x="3332839" y="2121407"/>
          <a:ext cx="1376199" cy="688099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Qualitative</a:t>
          </a:r>
        </a:p>
      </dsp:txBody>
      <dsp:txXfrm>
        <a:off x="3332839" y="2121407"/>
        <a:ext cx="1376199" cy="688099"/>
      </dsp:txXfrm>
    </dsp:sp>
    <dsp:sp modelId="{018C5D1A-5990-46B6-87EE-FF32FC50E919}">
      <dsp:nvSpPr>
        <dsp:cNvPr id="0" name=""/>
        <dsp:cNvSpPr/>
      </dsp:nvSpPr>
      <dsp:spPr>
        <a:xfrm>
          <a:off x="3676889" y="3098509"/>
          <a:ext cx="1376199" cy="688099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Interviews, focus groups, Text analysis…etc</a:t>
          </a:r>
        </a:p>
      </dsp:txBody>
      <dsp:txXfrm>
        <a:off x="3676889" y="3098509"/>
        <a:ext cx="1376199" cy="688099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6747693-35A5-4134-ADFD-3A763DEA8867}">
      <dsp:nvSpPr>
        <dsp:cNvPr id="0" name=""/>
        <dsp:cNvSpPr/>
      </dsp:nvSpPr>
      <dsp:spPr>
        <a:xfrm>
          <a:off x="3470459" y="2809507"/>
          <a:ext cx="206429" cy="63305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33051"/>
              </a:lnTo>
              <a:lnTo>
                <a:pt x="206429" y="633051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5AFAB5A-FF72-4E46-AB2A-125A18E365C7}">
      <dsp:nvSpPr>
        <dsp:cNvPr id="0" name=""/>
        <dsp:cNvSpPr/>
      </dsp:nvSpPr>
      <dsp:spPr>
        <a:xfrm>
          <a:off x="3188338" y="1832406"/>
          <a:ext cx="832600" cy="2890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4500"/>
              </a:lnTo>
              <a:lnTo>
                <a:pt x="832600" y="144500"/>
              </a:lnTo>
              <a:lnTo>
                <a:pt x="832600" y="289001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868EFC4-AD10-4924-940B-D105F3E54096}">
      <dsp:nvSpPr>
        <dsp:cNvPr id="0" name=""/>
        <dsp:cNvSpPr/>
      </dsp:nvSpPr>
      <dsp:spPr>
        <a:xfrm>
          <a:off x="1805258" y="2809507"/>
          <a:ext cx="206429" cy="63305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33051"/>
              </a:lnTo>
              <a:lnTo>
                <a:pt x="206429" y="633051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95A3FB7-5A1E-439E-8589-895165EF79DA}">
      <dsp:nvSpPr>
        <dsp:cNvPr id="0" name=""/>
        <dsp:cNvSpPr/>
      </dsp:nvSpPr>
      <dsp:spPr>
        <a:xfrm>
          <a:off x="2355738" y="1832406"/>
          <a:ext cx="832600" cy="289001"/>
        </a:xfrm>
        <a:custGeom>
          <a:avLst/>
          <a:gdLst/>
          <a:ahLst/>
          <a:cxnLst/>
          <a:rect l="0" t="0" r="0" b="0"/>
          <a:pathLst>
            <a:path>
              <a:moveTo>
                <a:pt x="832600" y="0"/>
              </a:moveTo>
              <a:lnTo>
                <a:pt x="832600" y="144500"/>
              </a:lnTo>
              <a:lnTo>
                <a:pt x="0" y="144500"/>
              </a:lnTo>
              <a:lnTo>
                <a:pt x="0" y="289001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FC12954-82C3-4F36-9B43-77A1D9619277}">
      <dsp:nvSpPr>
        <dsp:cNvPr id="0" name=""/>
        <dsp:cNvSpPr/>
      </dsp:nvSpPr>
      <dsp:spPr>
        <a:xfrm>
          <a:off x="1939437" y="855304"/>
          <a:ext cx="1248900" cy="2890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4500"/>
              </a:lnTo>
              <a:lnTo>
                <a:pt x="1248900" y="144500"/>
              </a:lnTo>
              <a:lnTo>
                <a:pt x="1248900" y="289001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F30A3EB-8EB5-4726-8353-CE9202968261}">
      <dsp:nvSpPr>
        <dsp:cNvPr id="0" name=""/>
        <dsp:cNvSpPr/>
      </dsp:nvSpPr>
      <dsp:spPr>
        <a:xfrm>
          <a:off x="140057" y="2809507"/>
          <a:ext cx="206429" cy="63305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33051"/>
              </a:lnTo>
              <a:lnTo>
                <a:pt x="206429" y="633051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2A7DEF8-3564-415F-94AD-DD2B044081F8}">
      <dsp:nvSpPr>
        <dsp:cNvPr id="0" name=""/>
        <dsp:cNvSpPr/>
      </dsp:nvSpPr>
      <dsp:spPr>
        <a:xfrm>
          <a:off x="644817" y="1832406"/>
          <a:ext cx="91440" cy="28900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89001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1FA120E-A23D-41E4-8B20-62D5EC8D37C2}">
      <dsp:nvSpPr>
        <dsp:cNvPr id="0" name=""/>
        <dsp:cNvSpPr/>
      </dsp:nvSpPr>
      <dsp:spPr>
        <a:xfrm>
          <a:off x="690537" y="855304"/>
          <a:ext cx="1248900" cy="289001"/>
        </a:xfrm>
        <a:custGeom>
          <a:avLst/>
          <a:gdLst/>
          <a:ahLst/>
          <a:cxnLst/>
          <a:rect l="0" t="0" r="0" b="0"/>
          <a:pathLst>
            <a:path>
              <a:moveTo>
                <a:pt x="1248900" y="0"/>
              </a:moveTo>
              <a:lnTo>
                <a:pt x="1248900" y="144500"/>
              </a:lnTo>
              <a:lnTo>
                <a:pt x="0" y="144500"/>
              </a:lnTo>
              <a:lnTo>
                <a:pt x="0" y="289001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DF4F902-5E7D-4992-AD64-617D0B9D7F91}">
      <dsp:nvSpPr>
        <dsp:cNvPr id="0" name=""/>
        <dsp:cNvSpPr/>
      </dsp:nvSpPr>
      <dsp:spPr>
        <a:xfrm>
          <a:off x="1251338" y="167205"/>
          <a:ext cx="1376199" cy="68809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1" kern="1200" dirty="0"/>
            <a:t>Your Project Approach</a:t>
          </a:r>
        </a:p>
      </dsp:txBody>
      <dsp:txXfrm>
        <a:off x="1251338" y="167205"/>
        <a:ext cx="1376199" cy="688099"/>
      </dsp:txXfrm>
    </dsp:sp>
    <dsp:sp modelId="{D0A1F7E4-ACFF-4B5F-94E7-346B607BE87E}">
      <dsp:nvSpPr>
        <dsp:cNvPr id="0" name=""/>
        <dsp:cNvSpPr/>
      </dsp:nvSpPr>
      <dsp:spPr>
        <a:xfrm>
          <a:off x="2437" y="1144306"/>
          <a:ext cx="1376199" cy="688099"/>
        </a:xfrm>
        <a:prstGeom prst="rect">
          <a:avLst/>
        </a:prstGeom>
        <a:solidFill>
          <a:schemeClr val="accent4"/>
        </a:solidFill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>
              <a:solidFill>
                <a:schemeClr val="bg1"/>
              </a:solidFill>
            </a:rPr>
            <a:t>SDLC Approach</a:t>
          </a:r>
        </a:p>
      </dsp:txBody>
      <dsp:txXfrm>
        <a:off x="2437" y="1144306"/>
        <a:ext cx="1376199" cy="688099"/>
      </dsp:txXfrm>
    </dsp:sp>
    <dsp:sp modelId="{84A64D24-EC7E-46CB-8F0C-86DC5F97B002}">
      <dsp:nvSpPr>
        <dsp:cNvPr id="0" name=""/>
        <dsp:cNvSpPr/>
      </dsp:nvSpPr>
      <dsp:spPr>
        <a:xfrm>
          <a:off x="2437" y="2121407"/>
          <a:ext cx="1376199" cy="688099"/>
        </a:xfrm>
        <a:prstGeom prst="rect">
          <a:avLst/>
        </a:prstGeom>
        <a:solidFill>
          <a:schemeClr val="accent4"/>
        </a:solidFill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>
              <a:solidFill>
                <a:schemeClr val="bg1"/>
              </a:solidFill>
            </a:rPr>
            <a:t>SSADM, Agile, Waterfall…etc</a:t>
          </a:r>
        </a:p>
      </dsp:txBody>
      <dsp:txXfrm>
        <a:off x="2437" y="2121407"/>
        <a:ext cx="1376199" cy="688099"/>
      </dsp:txXfrm>
    </dsp:sp>
    <dsp:sp modelId="{BFC2F221-982E-429C-B115-7082062A7385}">
      <dsp:nvSpPr>
        <dsp:cNvPr id="0" name=""/>
        <dsp:cNvSpPr/>
      </dsp:nvSpPr>
      <dsp:spPr>
        <a:xfrm>
          <a:off x="346487" y="3098509"/>
          <a:ext cx="1376199" cy="688099"/>
        </a:xfrm>
        <a:prstGeom prst="rect">
          <a:avLst/>
        </a:prstGeom>
        <a:solidFill>
          <a:schemeClr val="accent6"/>
        </a:solidFill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>
              <a:solidFill>
                <a:schemeClr val="bg1"/>
              </a:solidFill>
            </a:rPr>
            <a:t>Kanban, Scrum, Gantt chart…etc</a:t>
          </a:r>
        </a:p>
      </dsp:txBody>
      <dsp:txXfrm>
        <a:off x="346487" y="3098509"/>
        <a:ext cx="1376199" cy="688099"/>
      </dsp:txXfrm>
    </dsp:sp>
    <dsp:sp modelId="{3FEEEB27-225B-4420-9364-7497A6D5A381}">
      <dsp:nvSpPr>
        <dsp:cNvPr id="0" name=""/>
        <dsp:cNvSpPr/>
      </dsp:nvSpPr>
      <dsp:spPr>
        <a:xfrm>
          <a:off x="2500239" y="1144306"/>
          <a:ext cx="1376199" cy="688099"/>
        </a:xfrm>
        <a:prstGeom prst="rect">
          <a:avLst/>
        </a:prstGeom>
        <a:solidFill>
          <a:srgbClr val="FFFF00"/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>
              <a:solidFill>
                <a:schemeClr val="tx1"/>
              </a:solidFill>
            </a:rPr>
            <a:t>Field Research</a:t>
          </a:r>
        </a:p>
      </dsp:txBody>
      <dsp:txXfrm>
        <a:off x="2500239" y="1144306"/>
        <a:ext cx="1376199" cy="688099"/>
      </dsp:txXfrm>
    </dsp:sp>
    <dsp:sp modelId="{C42B1DF0-652D-49B4-B5FD-783123678FE2}">
      <dsp:nvSpPr>
        <dsp:cNvPr id="0" name=""/>
        <dsp:cNvSpPr/>
      </dsp:nvSpPr>
      <dsp:spPr>
        <a:xfrm>
          <a:off x="1667638" y="2121407"/>
          <a:ext cx="1376199" cy="688099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Quantitative</a:t>
          </a:r>
        </a:p>
      </dsp:txBody>
      <dsp:txXfrm>
        <a:off x="1667638" y="2121407"/>
        <a:ext cx="1376199" cy="688099"/>
      </dsp:txXfrm>
    </dsp:sp>
    <dsp:sp modelId="{7FC77439-6FB2-4AFD-BE04-10BB6F991733}">
      <dsp:nvSpPr>
        <dsp:cNvPr id="0" name=""/>
        <dsp:cNvSpPr/>
      </dsp:nvSpPr>
      <dsp:spPr>
        <a:xfrm>
          <a:off x="2011688" y="3098509"/>
          <a:ext cx="1376199" cy="688099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Surveys, Questionnaires, datasets…</a:t>
          </a:r>
        </a:p>
      </dsp:txBody>
      <dsp:txXfrm>
        <a:off x="2011688" y="3098509"/>
        <a:ext cx="1376199" cy="688099"/>
      </dsp:txXfrm>
    </dsp:sp>
    <dsp:sp modelId="{BF545ED0-21C7-4AD9-9B10-05E340044E5C}">
      <dsp:nvSpPr>
        <dsp:cNvPr id="0" name=""/>
        <dsp:cNvSpPr/>
      </dsp:nvSpPr>
      <dsp:spPr>
        <a:xfrm>
          <a:off x="3332839" y="2121407"/>
          <a:ext cx="1376199" cy="688099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Qualitative</a:t>
          </a:r>
        </a:p>
      </dsp:txBody>
      <dsp:txXfrm>
        <a:off x="3332839" y="2121407"/>
        <a:ext cx="1376199" cy="688099"/>
      </dsp:txXfrm>
    </dsp:sp>
    <dsp:sp modelId="{018C5D1A-5990-46B6-87EE-FF32FC50E919}">
      <dsp:nvSpPr>
        <dsp:cNvPr id="0" name=""/>
        <dsp:cNvSpPr/>
      </dsp:nvSpPr>
      <dsp:spPr>
        <a:xfrm>
          <a:off x="3676889" y="3098509"/>
          <a:ext cx="1376199" cy="688099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Interviews, focus groups, Text analysis…etc</a:t>
          </a:r>
        </a:p>
      </dsp:txBody>
      <dsp:txXfrm>
        <a:off x="3676889" y="3098509"/>
        <a:ext cx="1376199" cy="688099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6747693-35A5-4134-ADFD-3A763DEA8867}">
      <dsp:nvSpPr>
        <dsp:cNvPr id="0" name=""/>
        <dsp:cNvSpPr/>
      </dsp:nvSpPr>
      <dsp:spPr>
        <a:xfrm>
          <a:off x="3470459" y="2809507"/>
          <a:ext cx="206429" cy="63305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33051"/>
              </a:lnTo>
              <a:lnTo>
                <a:pt x="206429" y="633051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5AFAB5A-FF72-4E46-AB2A-125A18E365C7}">
      <dsp:nvSpPr>
        <dsp:cNvPr id="0" name=""/>
        <dsp:cNvSpPr/>
      </dsp:nvSpPr>
      <dsp:spPr>
        <a:xfrm>
          <a:off x="3188338" y="1832406"/>
          <a:ext cx="832600" cy="2890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4500"/>
              </a:lnTo>
              <a:lnTo>
                <a:pt x="832600" y="144500"/>
              </a:lnTo>
              <a:lnTo>
                <a:pt x="832600" y="289001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868EFC4-AD10-4924-940B-D105F3E54096}">
      <dsp:nvSpPr>
        <dsp:cNvPr id="0" name=""/>
        <dsp:cNvSpPr/>
      </dsp:nvSpPr>
      <dsp:spPr>
        <a:xfrm>
          <a:off x="1805258" y="2809507"/>
          <a:ext cx="206429" cy="63305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33051"/>
              </a:lnTo>
              <a:lnTo>
                <a:pt x="206429" y="633051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95A3FB7-5A1E-439E-8589-895165EF79DA}">
      <dsp:nvSpPr>
        <dsp:cNvPr id="0" name=""/>
        <dsp:cNvSpPr/>
      </dsp:nvSpPr>
      <dsp:spPr>
        <a:xfrm>
          <a:off x="2355738" y="1832406"/>
          <a:ext cx="832600" cy="289001"/>
        </a:xfrm>
        <a:custGeom>
          <a:avLst/>
          <a:gdLst/>
          <a:ahLst/>
          <a:cxnLst/>
          <a:rect l="0" t="0" r="0" b="0"/>
          <a:pathLst>
            <a:path>
              <a:moveTo>
                <a:pt x="832600" y="0"/>
              </a:moveTo>
              <a:lnTo>
                <a:pt x="832600" y="144500"/>
              </a:lnTo>
              <a:lnTo>
                <a:pt x="0" y="144500"/>
              </a:lnTo>
              <a:lnTo>
                <a:pt x="0" y="289001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FC12954-82C3-4F36-9B43-77A1D9619277}">
      <dsp:nvSpPr>
        <dsp:cNvPr id="0" name=""/>
        <dsp:cNvSpPr/>
      </dsp:nvSpPr>
      <dsp:spPr>
        <a:xfrm>
          <a:off x="1939437" y="855304"/>
          <a:ext cx="1248900" cy="2890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4500"/>
              </a:lnTo>
              <a:lnTo>
                <a:pt x="1248900" y="144500"/>
              </a:lnTo>
              <a:lnTo>
                <a:pt x="1248900" y="289001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F30A3EB-8EB5-4726-8353-CE9202968261}">
      <dsp:nvSpPr>
        <dsp:cNvPr id="0" name=""/>
        <dsp:cNvSpPr/>
      </dsp:nvSpPr>
      <dsp:spPr>
        <a:xfrm>
          <a:off x="140057" y="2809507"/>
          <a:ext cx="206429" cy="63305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33051"/>
              </a:lnTo>
              <a:lnTo>
                <a:pt x="206429" y="633051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2A7DEF8-3564-415F-94AD-DD2B044081F8}">
      <dsp:nvSpPr>
        <dsp:cNvPr id="0" name=""/>
        <dsp:cNvSpPr/>
      </dsp:nvSpPr>
      <dsp:spPr>
        <a:xfrm>
          <a:off x="644817" y="1832406"/>
          <a:ext cx="91440" cy="28900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89001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1FA120E-A23D-41E4-8B20-62D5EC8D37C2}">
      <dsp:nvSpPr>
        <dsp:cNvPr id="0" name=""/>
        <dsp:cNvSpPr/>
      </dsp:nvSpPr>
      <dsp:spPr>
        <a:xfrm>
          <a:off x="690537" y="855304"/>
          <a:ext cx="1248900" cy="289001"/>
        </a:xfrm>
        <a:custGeom>
          <a:avLst/>
          <a:gdLst/>
          <a:ahLst/>
          <a:cxnLst/>
          <a:rect l="0" t="0" r="0" b="0"/>
          <a:pathLst>
            <a:path>
              <a:moveTo>
                <a:pt x="1248900" y="0"/>
              </a:moveTo>
              <a:lnTo>
                <a:pt x="1248900" y="144500"/>
              </a:lnTo>
              <a:lnTo>
                <a:pt x="0" y="144500"/>
              </a:lnTo>
              <a:lnTo>
                <a:pt x="0" y="289001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DF4F902-5E7D-4992-AD64-617D0B9D7F91}">
      <dsp:nvSpPr>
        <dsp:cNvPr id="0" name=""/>
        <dsp:cNvSpPr/>
      </dsp:nvSpPr>
      <dsp:spPr>
        <a:xfrm>
          <a:off x="1251338" y="167205"/>
          <a:ext cx="1376199" cy="68809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1" kern="1200" dirty="0"/>
            <a:t>Your Project Approach</a:t>
          </a:r>
        </a:p>
      </dsp:txBody>
      <dsp:txXfrm>
        <a:off x="1251338" y="167205"/>
        <a:ext cx="1376199" cy="688099"/>
      </dsp:txXfrm>
    </dsp:sp>
    <dsp:sp modelId="{D0A1F7E4-ACFF-4B5F-94E7-346B607BE87E}">
      <dsp:nvSpPr>
        <dsp:cNvPr id="0" name=""/>
        <dsp:cNvSpPr/>
      </dsp:nvSpPr>
      <dsp:spPr>
        <a:xfrm>
          <a:off x="2437" y="1144306"/>
          <a:ext cx="1376199" cy="688099"/>
        </a:xfrm>
        <a:prstGeom prst="rect">
          <a:avLst/>
        </a:prstGeom>
        <a:solidFill>
          <a:schemeClr val="accent4"/>
        </a:solidFill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>
              <a:solidFill>
                <a:schemeClr val="bg1"/>
              </a:solidFill>
            </a:rPr>
            <a:t>SDLC Approach</a:t>
          </a:r>
        </a:p>
      </dsp:txBody>
      <dsp:txXfrm>
        <a:off x="2437" y="1144306"/>
        <a:ext cx="1376199" cy="688099"/>
      </dsp:txXfrm>
    </dsp:sp>
    <dsp:sp modelId="{84A64D24-EC7E-46CB-8F0C-86DC5F97B002}">
      <dsp:nvSpPr>
        <dsp:cNvPr id="0" name=""/>
        <dsp:cNvSpPr/>
      </dsp:nvSpPr>
      <dsp:spPr>
        <a:xfrm>
          <a:off x="2437" y="2121407"/>
          <a:ext cx="1376199" cy="688099"/>
        </a:xfrm>
        <a:prstGeom prst="rect">
          <a:avLst/>
        </a:prstGeom>
        <a:solidFill>
          <a:schemeClr val="accent4"/>
        </a:solidFill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>
              <a:solidFill>
                <a:schemeClr val="bg1"/>
              </a:solidFill>
            </a:rPr>
            <a:t>SSADM, Agile, Waterfall…etc</a:t>
          </a:r>
        </a:p>
      </dsp:txBody>
      <dsp:txXfrm>
        <a:off x="2437" y="2121407"/>
        <a:ext cx="1376199" cy="688099"/>
      </dsp:txXfrm>
    </dsp:sp>
    <dsp:sp modelId="{BFC2F221-982E-429C-B115-7082062A7385}">
      <dsp:nvSpPr>
        <dsp:cNvPr id="0" name=""/>
        <dsp:cNvSpPr/>
      </dsp:nvSpPr>
      <dsp:spPr>
        <a:xfrm>
          <a:off x="346487" y="3098509"/>
          <a:ext cx="1376199" cy="688099"/>
        </a:xfrm>
        <a:prstGeom prst="rect">
          <a:avLst/>
        </a:prstGeom>
        <a:solidFill>
          <a:schemeClr val="accent6"/>
        </a:solidFill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>
              <a:solidFill>
                <a:schemeClr val="bg1"/>
              </a:solidFill>
            </a:rPr>
            <a:t>Kanban, Scrum, Gantt chart…etc</a:t>
          </a:r>
        </a:p>
      </dsp:txBody>
      <dsp:txXfrm>
        <a:off x="346487" y="3098509"/>
        <a:ext cx="1376199" cy="688099"/>
      </dsp:txXfrm>
    </dsp:sp>
    <dsp:sp modelId="{3FEEEB27-225B-4420-9364-7497A6D5A381}">
      <dsp:nvSpPr>
        <dsp:cNvPr id="0" name=""/>
        <dsp:cNvSpPr/>
      </dsp:nvSpPr>
      <dsp:spPr>
        <a:xfrm>
          <a:off x="2500239" y="1144306"/>
          <a:ext cx="1376199" cy="688099"/>
        </a:xfrm>
        <a:prstGeom prst="rect">
          <a:avLst/>
        </a:prstGeom>
        <a:solidFill>
          <a:srgbClr val="FFFF00"/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>
              <a:solidFill>
                <a:schemeClr val="tx1"/>
              </a:solidFill>
            </a:rPr>
            <a:t>Field Research</a:t>
          </a:r>
        </a:p>
      </dsp:txBody>
      <dsp:txXfrm>
        <a:off x="2500239" y="1144306"/>
        <a:ext cx="1376199" cy="688099"/>
      </dsp:txXfrm>
    </dsp:sp>
    <dsp:sp modelId="{C42B1DF0-652D-49B4-B5FD-783123678FE2}">
      <dsp:nvSpPr>
        <dsp:cNvPr id="0" name=""/>
        <dsp:cNvSpPr/>
      </dsp:nvSpPr>
      <dsp:spPr>
        <a:xfrm>
          <a:off x="1667638" y="2121407"/>
          <a:ext cx="1376199" cy="688099"/>
        </a:xfrm>
        <a:prstGeom prst="rect">
          <a:avLst/>
        </a:prstGeom>
        <a:solidFill>
          <a:srgbClr val="FFFF00"/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>
              <a:solidFill>
                <a:schemeClr val="tx1"/>
              </a:solidFill>
            </a:rPr>
            <a:t>Quantitative</a:t>
          </a:r>
        </a:p>
      </dsp:txBody>
      <dsp:txXfrm>
        <a:off x="1667638" y="2121407"/>
        <a:ext cx="1376199" cy="688099"/>
      </dsp:txXfrm>
    </dsp:sp>
    <dsp:sp modelId="{7FC77439-6FB2-4AFD-BE04-10BB6F991733}">
      <dsp:nvSpPr>
        <dsp:cNvPr id="0" name=""/>
        <dsp:cNvSpPr/>
      </dsp:nvSpPr>
      <dsp:spPr>
        <a:xfrm>
          <a:off x="2011688" y="3098509"/>
          <a:ext cx="1376199" cy="688099"/>
        </a:xfrm>
        <a:prstGeom prst="rect">
          <a:avLst/>
        </a:prstGeom>
        <a:solidFill>
          <a:srgbClr val="FFFF00"/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>
              <a:solidFill>
                <a:schemeClr val="tx1"/>
              </a:solidFill>
            </a:rPr>
            <a:t>Surveys, Questionnaires, datasets…</a:t>
          </a:r>
        </a:p>
      </dsp:txBody>
      <dsp:txXfrm>
        <a:off x="2011688" y="3098509"/>
        <a:ext cx="1376199" cy="688099"/>
      </dsp:txXfrm>
    </dsp:sp>
    <dsp:sp modelId="{BF545ED0-21C7-4AD9-9B10-05E340044E5C}">
      <dsp:nvSpPr>
        <dsp:cNvPr id="0" name=""/>
        <dsp:cNvSpPr/>
      </dsp:nvSpPr>
      <dsp:spPr>
        <a:xfrm>
          <a:off x="3332839" y="2121407"/>
          <a:ext cx="1376199" cy="688099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Qualitative</a:t>
          </a:r>
        </a:p>
      </dsp:txBody>
      <dsp:txXfrm>
        <a:off x="3332839" y="2121407"/>
        <a:ext cx="1376199" cy="688099"/>
      </dsp:txXfrm>
    </dsp:sp>
    <dsp:sp modelId="{018C5D1A-5990-46B6-87EE-FF32FC50E919}">
      <dsp:nvSpPr>
        <dsp:cNvPr id="0" name=""/>
        <dsp:cNvSpPr/>
      </dsp:nvSpPr>
      <dsp:spPr>
        <a:xfrm>
          <a:off x="3676889" y="3098509"/>
          <a:ext cx="1376199" cy="688099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Interviews, focus groups, Text analysis…etc</a:t>
          </a:r>
        </a:p>
      </dsp:txBody>
      <dsp:txXfrm>
        <a:off x="3676889" y="3098509"/>
        <a:ext cx="1376199" cy="688099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6747693-35A5-4134-ADFD-3A763DEA8867}">
      <dsp:nvSpPr>
        <dsp:cNvPr id="0" name=""/>
        <dsp:cNvSpPr/>
      </dsp:nvSpPr>
      <dsp:spPr>
        <a:xfrm>
          <a:off x="3470459" y="2809507"/>
          <a:ext cx="206429" cy="63305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33051"/>
              </a:lnTo>
              <a:lnTo>
                <a:pt x="206429" y="633051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5AFAB5A-FF72-4E46-AB2A-125A18E365C7}">
      <dsp:nvSpPr>
        <dsp:cNvPr id="0" name=""/>
        <dsp:cNvSpPr/>
      </dsp:nvSpPr>
      <dsp:spPr>
        <a:xfrm>
          <a:off x="3188338" y="1832406"/>
          <a:ext cx="832600" cy="2890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4500"/>
              </a:lnTo>
              <a:lnTo>
                <a:pt x="832600" y="144500"/>
              </a:lnTo>
              <a:lnTo>
                <a:pt x="832600" y="289001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868EFC4-AD10-4924-940B-D105F3E54096}">
      <dsp:nvSpPr>
        <dsp:cNvPr id="0" name=""/>
        <dsp:cNvSpPr/>
      </dsp:nvSpPr>
      <dsp:spPr>
        <a:xfrm>
          <a:off x="1805258" y="2809507"/>
          <a:ext cx="206429" cy="63305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33051"/>
              </a:lnTo>
              <a:lnTo>
                <a:pt x="206429" y="633051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95A3FB7-5A1E-439E-8589-895165EF79DA}">
      <dsp:nvSpPr>
        <dsp:cNvPr id="0" name=""/>
        <dsp:cNvSpPr/>
      </dsp:nvSpPr>
      <dsp:spPr>
        <a:xfrm>
          <a:off x="2355738" y="1832406"/>
          <a:ext cx="832600" cy="289001"/>
        </a:xfrm>
        <a:custGeom>
          <a:avLst/>
          <a:gdLst/>
          <a:ahLst/>
          <a:cxnLst/>
          <a:rect l="0" t="0" r="0" b="0"/>
          <a:pathLst>
            <a:path>
              <a:moveTo>
                <a:pt x="832600" y="0"/>
              </a:moveTo>
              <a:lnTo>
                <a:pt x="832600" y="144500"/>
              </a:lnTo>
              <a:lnTo>
                <a:pt x="0" y="144500"/>
              </a:lnTo>
              <a:lnTo>
                <a:pt x="0" y="289001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FC12954-82C3-4F36-9B43-77A1D9619277}">
      <dsp:nvSpPr>
        <dsp:cNvPr id="0" name=""/>
        <dsp:cNvSpPr/>
      </dsp:nvSpPr>
      <dsp:spPr>
        <a:xfrm>
          <a:off x="1939437" y="855304"/>
          <a:ext cx="1248900" cy="2890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4500"/>
              </a:lnTo>
              <a:lnTo>
                <a:pt x="1248900" y="144500"/>
              </a:lnTo>
              <a:lnTo>
                <a:pt x="1248900" y="289001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F30A3EB-8EB5-4726-8353-CE9202968261}">
      <dsp:nvSpPr>
        <dsp:cNvPr id="0" name=""/>
        <dsp:cNvSpPr/>
      </dsp:nvSpPr>
      <dsp:spPr>
        <a:xfrm>
          <a:off x="140057" y="2809507"/>
          <a:ext cx="206429" cy="63305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33051"/>
              </a:lnTo>
              <a:lnTo>
                <a:pt x="206429" y="633051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2A7DEF8-3564-415F-94AD-DD2B044081F8}">
      <dsp:nvSpPr>
        <dsp:cNvPr id="0" name=""/>
        <dsp:cNvSpPr/>
      </dsp:nvSpPr>
      <dsp:spPr>
        <a:xfrm>
          <a:off x="644817" y="1832406"/>
          <a:ext cx="91440" cy="28900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89001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1FA120E-A23D-41E4-8B20-62D5EC8D37C2}">
      <dsp:nvSpPr>
        <dsp:cNvPr id="0" name=""/>
        <dsp:cNvSpPr/>
      </dsp:nvSpPr>
      <dsp:spPr>
        <a:xfrm>
          <a:off x="690537" y="855304"/>
          <a:ext cx="1248900" cy="289001"/>
        </a:xfrm>
        <a:custGeom>
          <a:avLst/>
          <a:gdLst/>
          <a:ahLst/>
          <a:cxnLst/>
          <a:rect l="0" t="0" r="0" b="0"/>
          <a:pathLst>
            <a:path>
              <a:moveTo>
                <a:pt x="1248900" y="0"/>
              </a:moveTo>
              <a:lnTo>
                <a:pt x="1248900" y="144500"/>
              </a:lnTo>
              <a:lnTo>
                <a:pt x="0" y="144500"/>
              </a:lnTo>
              <a:lnTo>
                <a:pt x="0" y="289001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DF4F902-5E7D-4992-AD64-617D0B9D7F91}">
      <dsp:nvSpPr>
        <dsp:cNvPr id="0" name=""/>
        <dsp:cNvSpPr/>
      </dsp:nvSpPr>
      <dsp:spPr>
        <a:xfrm>
          <a:off x="1251338" y="167205"/>
          <a:ext cx="1376199" cy="68809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1" kern="1200" dirty="0"/>
            <a:t>Your Project Approach</a:t>
          </a:r>
        </a:p>
      </dsp:txBody>
      <dsp:txXfrm>
        <a:off x="1251338" y="167205"/>
        <a:ext cx="1376199" cy="688099"/>
      </dsp:txXfrm>
    </dsp:sp>
    <dsp:sp modelId="{D0A1F7E4-ACFF-4B5F-94E7-346B607BE87E}">
      <dsp:nvSpPr>
        <dsp:cNvPr id="0" name=""/>
        <dsp:cNvSpPr/>
      </dsp:nvSpPr>
      <dsp:spPr>
        <a:xfrm>
          <a:off x="2437" y="1144306"/>
          <a:ext cx="1376199" cy="688099"/>
        </a:xfrm>
        <a:prstGeom prst="rect">
          <a:avLst/>
        </a:prstGeom>
        <a:solidFill>
          <a:schemeClr val="accent4"/>
        </a:solidFill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>
              <a:solidFill>
                <a:schemeClr val="bg1"/>
              </a:solidFill>
            </a:rPr>
            <a:t>SDLC Approach</a:t>
          </a:r>
        </a:p>
      </dsp:txBody>
      <dsp:txXfrm>
        <a:off x="2437" y="1144306"/>
        <a:ext cx="1376199" cy="688099"/>
      </dsp:txXfrm>
    </dsp:sp>
    <dsp:sp modelId="{84A64D24-EC7E-46CB-8F0C-86DC5F97B002}">
      <dsp:nvSpPr>
        <dsp:cNvPr id="0" name=""/>
        <dsp:cNvSpPr/>
      </dsp:nvSpPr>
      <dsp:spPr>
        <a:xfrm>
          <a:off x="2437" y="2121407"/>
          <a:ext cx="1376199" cy="688099"/>
        </a:xfrm>
        <a:prstGeom prst="rect">
          <a:avLst/>
        </a:prstGeom>
        <a:solidFill>
          <a:schemeClr val="accent4"/>
        </a:solidFill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>
              <a:solidFill>
                <a:schemeClr val="bg1"/>
              </a:solidFill>
            </a:rPr>
            <a:t>SSADM, Agile, Waterfall…etc</a:t>
          </a:r>
        </a:p>
      </dsp:txBody>
      <dsp:txXfrm>
        <a:off x="2437" y="2121407"/>
        <a:ext cx="1376199" cy="688099"/>
      </dsp:txXfrm>
    </dsp:sp>
    <dsp:sp modelId="{BFC2F221-982E-429C-B115-7082062A7385}">
      <dsp:nvSpPr>
        <dsp:cNvPr id="0" name=""/>
        <dsp:cNvSpPr/>
      </dsp:nvSpPr>
      <dsp:spPr>
        <a:xfrm>
          <a:off x="346487" y="3098509"/>
          <a:ext cx="1376199" cy="688099"/>
        </a:xfrm>
        <a:prstGeom prst="rect">
          <a:avLst/>
        </a:prstGeom>
        <a:solidFill>
          <a:schemeClr val="accent6"/>
        </a:solidFill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>
              <a:solidFill>
                <a:schemeClr val="bg1"/>
              </a:solidFill>
            </a:rPr>
            <a:t>Kanban, Scrum, Gantt chart…etc</a:t>
          </a:r>
        </a:p>
      </dsp:txBody>
      <dsp:txXfrm>
        <a:off x="346487" y="3098509"/>
        <a:ext cx="1376199" cy="688099"/>
      </dsp:txXfrm>
    </dsp:sp>
    <dsp:sp modelId="{3FEEEB27-225B-4420-9364-7497A6D5A381}">
      <dsp:nvSpPr>
        <dsp:cNvPr id="0" name=""/>
        <dsp:cNvSpPr/>
      </dsp:nvSpPr>
      <dsp:spPr>
        <a:xfrm>
          <a:off x="2500239" y="1144306"/>
          <a:ext cx="1376199" cy="688099"/>
        </a:xfrm>
        <a:prstGeom prst="rect">
          <a:avLst/>
        </a:prstGeom>
        <a:solidFill>
          <a:srgbClr val="FFFF00"/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>
              <a:solidFill>
                <a:schemeClr val="tx1"/>
              </a:solidFill>
            </a:rPr>
            <a:t>Field Research</a:t>
          </a:r>
        </a:p>
      </dsp:txBody>
      <dsp:txXfrm>
        <a:off x="2500239" y="1144306"/>
        <a:ext cx="1376199" cy="688099"/>
      </dsp:txXfrm>
    </dsp:sp>
    <dsp:sp modelId="{C42B1DF0-652D-49B4-B5FD-783123678FE2}">
      <dsp:nvSpPr>
        <dsp:cNvPr id="0" name=""/>
        <dsp:cNvSpPr/>
      </dsp:nvSpPr>
      <dsp:spPr>
        <a:xfrm>
          <a:off x="1667638" y="2121407"/>
          <a:ext cx="1376199" cy="688099"/>
        </a:xfrm>
        <a:prstGeom prst="rect">
          <a:avLst/>
        </a:prstGeom>
        <a:solidFill>
          <a:srgbClr val="FFFF00"/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>
              <a:solidFill>
                <a:schemeClr val="tx1"/>
              </a:solidFill>
            </a:rPr>
            <a:t>Quantitative</a:t>
          </a:r>
        </a:p>
      </dsp:txBody>
      <dsp:txXfrm>
        <a:off x="1667638" y="2121407"/>
        <a:ext cx="1376199" cy="688099"/>
      </dsp:txXfrm>
    </dsp:sp>
    <dsp:sp modelId="{7FC77439-6FB2-4AFD-BE04-10BB6F991733}">
      <dsp:nvSpPr>
        <dsp:cNvPr id="0" name=""/>
        <dsp:cNvSpPr/>
      </dsp:nvSpPr>
      <dsp:spPr>
        <a:xfrm>
          <a:off x="2011688" y="3098509"/>
          <a:ext cx="1376199" cy="688099"/>
        </a:xfrm>
        <a:prstGeom prst="rect">
          <a:avLst/>
        </a:prstGeom>
        <a:solidFill>
          <a:srgbClr val="FFFF00"/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>
              <a:solidFill>
                <a:schemeClr val="tx1"/>
              </a:solidFill>
            </a:rPr>
            <a:t>Surveys, Questionnaires, datasets…</a:t>
          </a:r>
        </a:p>
      </dsp:txBody>
      <dsp:txXfrm>
        <a:off x="2011688" y="3098509"/>
        <a:ext cx="1376199" cy="688099"/>
      </dsp:txXfrm>
    </dsp:sp>
    <dsp:sp modelId="{BF545ED0-21C7-4AD9-9B10-05E340044E5C}">
      <dsp:nvSpPr>
        <dsp:cNvPr id="0" name=""/>
        <dsp:cNvSpPr/>
      </dsp:nvSpPr>
      <dsp:spPr>
        <a:xfrm>
          <a:off x="3332839" y="2121407"/>
          <a:ext cx="1376199" cy="688099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Qualitative</a:t>
          </a:r>
        </a:p>
      </dsp:txBody>
      <dsp:txXfrm>
        <a:off x="3332839" y="2121407"/>
        <a:ext cx="1376199" cy="688099"/>
      </dsp:txXfrm>
    </dsp:sp>
    <dsp:sp modelId="{018C5D1A-5990-46B6-87EE-FF32FC50E919}">
      <dsp:nvSpPr>
        <dsp:cNvPr id="0" name=""/>
        <dsp:cNvSpPr/>
      </dsp:nvSpPr>
      <dsp:spPr>
        <a:xfrm>
          <a:off x="3676889" y="3098509"/>
          <a:ext cx="1376199" cy="688099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Interviews, focus groups, Text analysis…etc</a:t>
          </a:r>
        </a:p>
      </dsp:txBody>
      <dsp:txXfrm>
        <a:off x="3676889" y="3098509"/>
        <a:ext cx="1376199" cy="688099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6747693-35A5-4134-ADFD-3A763DEA8867}">
      <dsp:nvSpPr>
        <dsp:cNvPr id="0" name=""/>
        <dsp:cNvSpPr/>
      </dsp:nvSpPr>
      <dsp:spPr>
        <a:xfrm>
          <a:off x="3470459" y="2809507"/>
          <a:ext cx="206429" cy="63305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33051"/>
              </a:lnTo>
              <a:lnTo>
                <a:pt x="206429" y="633051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5AFAB5A-FF72-4E46-AB2A-125A18E365C7}">
      <dsp:nvSpPr>
        <dsp:cNvPr id="0" name=""/>
        <dsp:cNvSpPr/>
      </dsp:nvSpPr>
      <dsp:spPr>
        <a:xfrm>
          <a:off x="3188338" y="1832406"/>
          <a:ext cx="832600" cy="2890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4500"/>
              </a:lnTo>
              <a:lnTo>
                <a:pt x="832600" y="144500"/>
              </a:lnTo>
              <a:lnTo>
                <a:pt x="832600" y="289001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868EFC4-AD10-4924-940B-D105F3E54096}">
      <dsp:nvSpPr>
        <dsp:cNvPr id="0" name=""/>
        <dsp:cNvSpPr/>
      </dsp:nvSpPr>
      <dsp:spPr>
        <a:xfrm>
          <a:off x="1805258" y="2809507"/>
          <a:ext cx="206429" cy="63305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33051"/>
              </a:lnTo>
              <a:lnTo>
                <a:pt x="206429" y="633051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95A3FB7-5A1E-439E-8589-895165EF79DA}">
      <dsp:nvSpPr>
        <dsp:cNvPr id="0" name=""/>
        <dsp:cNvSpPr/>
      </dsp:nvSpPr>
      <dsp:spPr>
        <a:xfrm>
          <a:off x="2355738" y="1832406"/>
          <a:ext cx="832600" cy="289001"/>
        </a:xfrm>
        <a:custGeom>
          <a:avLst/>
          <a:gdLst/>
          <a:ahLst/>
          <a:cxnLst/>
          <a:rect l="0" t="0" r="0" b="0"/>
          <a:pathLst>
            <a:path>
              <a:moveTo>
                <a:pt x="832600" y="0"/>
              </a:moveTo>
              <a:lnTo>
                <a:pt x="832600" y="144500"/>
              </a:lnTo>
              <a:lnTo>
                <a:pt x="0" y="144500"/>
              </a:lnTo>
              <a:lnTo>
                <a:pt x="0" y="289001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FC12954-82C3-4F36-9B43-77A1D9619277}">
      <dsp:nvSpPr>
        <dsp:cNvPr id="0" name=""/>
        <dsp:cNvSpPr/>
      </dsp:nvSpPr>
      <dsp:spPr>
        <a:xfrm>
          <a:off x="1939437" y="855304"/>
          <a:ext cx="1248900" cy="2890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4500"/>
              </a:lnTo>
              <a:lnTo>
                <a:pt x="1248900" y="144500"/>
              </a:lnTo>
              <a:lnTo>
                <a:pt x="1248900" y="289001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F30A3EB-8EB5-4726-8353-CE9202968261}">
      <dsp:nvSpPr>
        <dsp:cNvPr id="0" name=""/>
        <dsp:cNvSpPr/>
      </dsp:nvSpPr>
      <dsp:spPr>
        <a:xfrm>
          <a:off x="140057" y="2809507"/>
          <a:ext cx="206429" cy="63305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33051"/>
              </a:lnTo>
              <a:lnTo>
                <a:pt x="206429" y="633051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2A7DEF8-3564-415F-94AD-DD2B044081F8}">
      <dsp:nvSpPr>
        <dsp:cNvPr id="0" name=""/>
        <dsp:cNvSpPr/>
      </dsp:nvSpPr>
      <dsp:spPr>
        <a:xfrm>
          <a:off x="644817" y="1832406"/>
          <a:ext cx="91440" cy="28900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89001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1FA120E-A23D-41E4-8B20-62D5EC8D37C2}">
      <dsp:nvSpPr>
        <dsp:cNvPr id="0" name=""/>
        <dsp:cNvSpPr/>
      </dsp:nvSpPr>
      <dsp:spPr>
        <a:xfrm>
          <a:off x="690537" y="855304"/>
          <a:ext cx="1248900" cy="289001"/>
        </a:xfrm>
        <a:custGeom>
          <a:avLst/>
          <a:gdLst/>
          <a:ahLst/>
          <a:cxnLst/>
          <a:rect l="0" t="0" r="0" b="0"/>
          <a:pathLst>
            <a:path>
              <a:moveTo>
                <a:pt x="1248900" y="0"/>
              </a:moveTo>
              <a:lnTo>
                <a:pt x="1248900" y="144500"/>
              </a:lnTo>
              <a:lnTo>
                <a:pt x="0" y="144500"/>
              </a:lnTo>
              <a:lnTo>
                <a:pt x="0" y="289001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DF4F902-5E7D-4992-AD64-617D0B9D7F91}">
      <dsp:nvSpPr>
        <dsp:cNvPr id="0" name=""/>
        <dsp:cNvSpPr/>
      </dsp:nvSpPr>
      <dsp:spPr>
        <a:xfrm>
          <a:off x="1251338" y="167205"/>
          <a:ext cx="1376199" cy="68809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1" kern="1200" dirty="0"/>
            <a:t>Your Project Approach</a:t>
          </a:r>
        </a:p>
      </dsp:txBody>
      <dsp:txXfrm>
        <a:off x="1251338" y="167205"/>
        <a:ext cx="1376199" cy="688099"/>
      </dsp:txXfrm>
    </dsp:sp>
    <dsp:sp modelId="{D0A1F7E4-ACFF-4B5F-94E7-346B607BE87E}">
      <dsp:nvSpPr>
        <dsp:cNvPr id="0" name=""/>
        <dsp:cNvSpPr/>
      </dsp:nvSpPr>
      <dsp:spPr>
        <a:xfrm>
          <a:off x="2437" y="1144306"/>
          <a:ext cx="1376199" cy="688099"/>
        </a:xfrm>
        <a:prstGeom prst="rect">
          <a:avLst/>
        </a:prstGeom>
        <a:solidFill>
          <a:schemeClr val="accent4"/>
        </a:solidFill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>
              <a:solidFill>
                <a:schemeClr val="bg1"/>
              </a:solidFill>
            </a:rPr>
            <a:t>SDLC Approach</a:t>
          </a:r>
        </a:p>
      </dsp:txBody>
      <dsp:txXfrm>
        <a:off x="2437" y="1144306"/>
        <a:ext cx="1376199" cy="688099"/>
      </dsp:txXfrm>
    </dsp:sp>
    <dsp:sp modelId="{84A64D24-EC7E-46CB-8F0C-86DC5F97B002}">
      <dsp:nvSpPr>
        <dsp:cNvPr id="0" name=""/>
        <dsp:cNvSpPr/>
      </dsp:nvSpPr>
      <dsp:spPr>
        <a:xfrm>
          <a:off x="2437" y="2121407"/>
          <a:ext cx="1376199" cy="688099"/>
        </a:xfrm>
        <a:prstGeom prst="rect">
          <a:avLst/>
        </a:prstGeom>
        <a:solidFill>
          <a:schemeClr val="accent4"/>
        </a:solidFill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>
              <a:solidFill>
                <a:schemeClr val="bg1"/>
              </a:solidFill>
            </a:rPr>
            <a:t>SSADM, Agile, Waterfall…etc</a:t>
          </a:r>
        </a:p>
      </dsp:txBody>
      <dsp:txXfrm>
        <a:off x="2437" y="2121407"/>
        <a:ext cx="1376199" cy="688099"/>
      </dsp:txXfrm>
    </dsp:sp>
    <dsp:sp modelId="{BFC2F221-982E-429C-B115-7082062A7385}">
      <dsp:nvSpPr>
        <dsp:cNvPr id="0" name=""/>
        <dsp:cNvSpPr/>
      </dsp:nvSpPr>
      <dsp:spPr>
        <a:xfrm>
          <a:off x="346487" y="3098509"/>
          <a:ext cx="1376199" cy="688099"/>
        </a:xfrm>
        <a:prstGeom prst="rect">
          <a:avLst/>
        </a:prstGeom>
        <a:solidFill>
          <a:schemeClr val="accent6"/>
        </a:solidFill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>
              <a:solidFill>
                <a:schemeClr val="bg1"/>
              </a:solidFill>
            </a:rPr>
            <a:t>Kanban, Scrum, Gantt chart…etc</a:t>
          </a:r>
        </a:p>
      </dsp:txBody>
      <dsp:txXfrm>
        <a:off x="346487" y="3098509"/>
        <a:ext cx="1376199" cy="688099"/>
      </dsp:txXfrm>
    </dsp:sp>
    <dsp:sp modelId="{3FEEEB27-225B-4420-9364-7497A6D5A381}">
      <dsp:nvSpPr>
        <dsp:cNvPr id="0" name=""/>
        <dsp:cNvSpPr/>
      </dsp:nvSpPr>
      <dsp:spPr>
        <a:xfrm>
          <a:off x="2500239" y="1144306"/>
          <a:ext cx="1376199" cy="688099"/>
        </a:xfrm>
        <a:prstGeom prst="rect">
          <a:avLst/>
        </a:prstGeom>
        <a:solidFill>
          <a:srgbClr val="FFFF00"/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>
              <a:solidFill>
                <a:schemeClr val="tx1"/>
              </a:solidFill>
            </a:rPr>
            <a:t>Field Research</a:t>
          </a:r>
        </a:p>
      </dsp:txBody>
      <dsp:txXfrm>
        <a:off x="2500239" y="1144306"/>
        <a:ext cx="1376199" cy="688099"/>
      </dsp:txXfrm>
    </dsp:sp>
    <dsp:sp modelId="{C42B1DF0-652D-49B4-B5FD-783123678FE2}">
      <dsp:nvSpPr>
        <dsp:cNvPr id="0" name=""/>
        <dsp:cNvSpPr/>
      </dsp:nvSpPr>
      <dsp:spPr>
        <a:xfrm>
          <a:off x="1667638" y="2121407"/>
          <a:ext cx="1376199" cy="688099"/>
        </a:xfrm>
        <a:prstGeom prst="rect">
          <a:avLst/>
        </a:prstGeom>
        <a:solidFill>
          <a:srgbClr val="FFFF00"/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>
              <a:solidFill>
                <a:schemeClr val="tx1"/>
              </a:solidFill>
            </a:rPr>
            <a:t>Quantitative</a:t>
          </a:r>
        </a:p>
      </dsp:txBody>
      <dsp:txXfrm>
        <a:off x="1667638" y="2121407"/>
        <a:ext cx="1376199" cy="688099"/>
      </dsp:txXfrm>
    </dsp:sp>
    <dsp:sp modelId="{7FC77439-6FB2-4AFD-BE04-10BB6F991733}">
      <dsp:nvSpPr>
        <dsp:cNvPr id="0" name=""/>
        <dsp:cNvSpPr/>
      </dsp:nvSpPr>
      <dsp:spPr>
        <a:xfrm>
          <a:off x="2011688" y="3098509"/>
          <a:ext cx="1376199" cy="688099"/>
        </a:xfrm>
        <a:prstGeom prst="rect">
          <a:avLst/>
        </a:prstGeom>
        <a:solidFill>
          <a:srgbClr val="FFFF00"/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>
              <a:solidFill>
                <a:schemeClr val="tx1"/>
              </a:solidFill>
            </a:rPr>
            <a:t>Surveys, Questionnaires, datasets…</a:t>
          </a:r>
        </a:p>
      </dsp:txBody>
      <dsp:txXfrm>
        <a:off x="2011688" y="3098509"/>
        <a:ext cx="1376199" cy="688099"/>
      </dsp:txXfrm>
    </dsp:sp>
    <dsp:sp modelId="{BF545ED0-21C7-4AD9-9B10-05E340044E5C}">
      <dsp:nvSpPr>
        <dsp:cNvPr id="0" name=""/>
        <dsp:cNvSpPr/>
      </dsp:nvSpPr>
      <dsp:spPr>
        <a:xfrm>
          <a:off x="3332839" y="2121407"/>
          <a:ext cx="1376199" cy="688099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Qualitative</a:t>
          </a:r>
        </a:p>
      </dsp:txBody>
      <dsp:txXfrm>
        <a:off x="3332839" y="2121407"/>
        <a:ext cx="1376199" cy="688099"/>
      </dsp:txXfrm>
    </dsp:sp>
    <dsp:sp modelId="{018C5D1A-5990-46B6-87EE-FF32FC50E919}">
      <dsp:nvSpPr>
        <dsp:cNvPr id="0" name=""/>
        <dsp:cNvSpPr/>
      </dsp:nvSpPr>
      <dsp:spPr>
        <a:xfrm>
          <a:off x="3676889" y="3098509"/>
          <a:ext cx="1376199" cy="688099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Interviews, focus groups, Text analysis…etc</a:t>
          </a:r>
        </a:p>
      </dsp:txBody>
      <dsp:txXfrm>
        <a:off x="3676889" y="3098509"/>
        <a:ext cx="1376199" cy="688099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6747693-35A5-4134-ADFD-3A763DEA8867}">
      <dsp:nvSpPr>
        <dsp:cNvPr id="0" name=""/>
        <dsp:cNvSpPr/>
      </dsp:nvSpPr>
      <dsp:spPr>
        <a:xfrm>
          <a:off x="3470459" y="2809507"/>
          <a:ext cx="206429" cy="63305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33051"/>
              </a:lnTo>
              <a:lnTo>
                <a:pt x="206429" y="633051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5AFAB5A-FF72-4E46-AB2A-125A18E365C7}">
      <dsp:nvSpPr>
        <dsp:cNvPr id="0" name=""/>
        <dsp:cNvSpPr/>
      </dsp:nvSpPr>
      <dsp:spPr>
        <a:xfrm>
          <a:off x="3188338" y="1832406"/>
          <a:ext cx="832600" cy="2890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4500"/>
              </a:lnTo>
              <a:lnTo>
                <a:pt x="832600" y="144500"/>
              </a:lnTo>
              <a:lnTo>
                <a:pt x="832600" y="289001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868EFC4-AD10-4924-940B-D105F3E54096}">
      <dsp:nvSpPr>
        <dsp:cNvPr id="0" name=""/>
        <dsp:cNvSpPr/>
      </dsp:nvSpPr>
      <dsp:spPr>
        <a:xfrm>
          <a:off x="1805258" y="2809507"/>
          <a:ext cx="206429" cy="63305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33051"/>
              </a:lnTo>
              <a:lnTo>
                <a:pt x="206429" y="633051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95A3FB7-5A1E-439E-8589-895165EF79DA}">
      <dsp:nvSpPr>
        <dsp:cNvPr id="0" name=""/>
        <dsp:cNvSpPr/>
      </dsp:nvSpPr>
      <dsp:spPr>
        <a:xfrm>
          <a:off x="2355738" y="1832406"/>
          <a:ext cx="832600" cy="289001"/>
        </a:xfrm>
        <a:custGeom>
          <a:avLst/>
          <a:gdLst/>
          <a:ahLst/>
          <a:cxnLst/>
          <a:rect l="0" t="0" r="0" b="0"/>
          <a:pathLst>
            <a:path>
              <a:moveTo>
                <a:pt x="832600" y="0"/>
              </a:moveTo>
              <a:lnTo>
                <a:pt x="832600" y="144500"/>
              </a:lnTo>
              <a:lnTo>
                <a:pt x="0" y="144500"/>
              </a:lnTo>
              <a:lnTo>
                <a:pt x="0" y="289001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FC12954-82C3-4F36-9B43-77A1D9619277}">
      <dsp:nvSpPr>
        <dsp:cNvPr id="0" name=""/>
        <dsp:cNvSpPr/>
      </dsp:nvSpPr>
      <dsp:spPr>
        <a:xfrm>
          <a:off x="1939437" y="855304"/>
          <a:ext cx="1248900" cy="2890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4500"/>
              </a:lnTo>
              <a:lnTo>
                <a:pt x="1248900" y="144500"/>
              </a:lnTo>
              <a:lnTo>
                <a:pt x="1248900" y="289001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F30A3EB-8EB5-4726-8353-CE9202968261}">
      <dsp:nvSpPr>
        <dsp:cNvPr id="0" name=""/>
        <dsp:cNvSpPr/>
      </dsp:nvSpPr>
      <dsp:spPr>
        <a:xfrm>
          <a:off x="140057" y="2809507"/>
          <a:ext cx="206429" cy="63305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33051"/>
              </a:lnTo>
              <a:lnTo>
                <a:pt x="206429" y="633051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2A7DEF8-3564-415F-94AD-DD2B044081F8}">
      <dsp:nvSpPr>
        <dsp:cNvPr id="0" name=""/>
        <dsp:cNvSpPr/>
      </dsp:nvSpPr>
      <dsp:spPr>
        <a:xfrm>
          <a:off x="644817" y="1832406"/>
          <a:ext cx="91440" cy="28900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89001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1FA120E-A23D-41E4-8B20-62D5EC8D37C2}">
      <dsp:nvSpPr>
        <dsp:cNvPr id="0" name=""/>
        <dsp:cNvSpPr/>
      </dsp:nvSpPr>
      <dsp:spPr>
        <a:xfrm>
          <a:off x="690537" y="855304"/>
          <a:ext cx="1248900" cy="289001"/>
        </a:xfrm>
        <a:custGeom>
          <a:avLst/>
          <a:gdLst/>
          <a:ahLst/>
          <a:cxnLst/>
          <a:rect l="0" t="0" r="0" b="0"/>
          <a:pathLst>
            <a:path>
              <a:moveTo>
                <a:pt x="1248900" y="0"/>
              </a:moveTo>
              <a:lnTo>
                <a:pt x="1248900" y="144500"/>
              </a:lnTo>
              <a:lnTo>
                <a:pt x="0" y="144500"/>
              </a:lnTo>
              <a:lnTo>
                <a:pt x="0" y="289001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DF4F902-5E7D-4992-AD64-617D0B9D7F91}">
      <dsp:nvSpPr>
        <dsp:cNvPr id="0" name=""/>
        <dsp:cNvSpPr/>
      </dsp:nvSpPr>
      <dsp:spPr>
        <a:xfrm>
          <a:off x="1251338" y="167205"/>
          <a:ext cx="1376199" cy="68809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1" kern="1200" dirty="0"/>
            <a:t>Your Project Approach</a:t>
          </a:r>
        </a:p>
      </dsp:txBody>
      <dsp:txXfrm>
        <a:off x="1251338" y="167205"/>
        <a:ext cx="1376199" cy="688099"/>
      </dsp:txXfrm>
    </dsp:sp>
    <dsp:sp modelId="{D0A1F7E4-ACFF-4B5F-94E7-346B607BE87E}">
      <dsp:nvSpPr>
        <dsp:cNvPr id="0" name=""/>
        <dsp:cNvSpPr/>
      </dsp:nvSpPr>
      <dsp:spPr>
        <a:xfrm>
          <a:off x="2437" y="1144306"/>
          <a:ext cx="1376199" cy="688099"/>
        </a:xfrm>
        <a:prstGeom prst="rect">
          <a:avLst/>
        </a:prstGeom>
        <a:solidFill>
          <a:schemeClr val="accent4"/>
        </a:solidFill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>
              <a:solidFill>
                <a:schemeClr val="bg1"/>
              </a:solidFill>
            </a:rPr>
            <a:t>SDLC Approach</a:t>
          </a:r>
        </a:p>
      </dsp:txBody>
      <dsp:txXfrm>
        <a:off x="2437" y="1144306"/>
        <a:ext cx="1376199" cy="688099"/>
      </dsp:txXfrm>
    </dsp:sp>
    <dsp:sp modelId="{84A64D24-EC7E-46CB-8F0C-86DC5F97B002}">
      <dsp:nvSpPr>
        <dsp:cNvPr id="0" name=""/>
        <dsp:cNvSpPr/>
      </dsp:nvSpPr>
      <dsp:spPr>
        <a:xfrm>
          <a:off x="2437" y="2121407"/>
          <a:ext cx="1376199" cy="688099"/>
        </a:xfrm>
        <a:prstGeom prst="rect">
          <a:avLst/>
        </a:prstGeom>
        <a:solidFill>
          <a:schemeClr val="accent4"/>
        </a:solidFill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>
              <a:solidFill>
                <a:schemeClr val="bg1"/>
              </a:solidFill>
            </a:rPr>
            <a:t>SSADM, Agile, Waterfall…etc</a:t>
          </a:r>
        </a:p>
      </dsp:txBody>
      <dsp:txXfrm>
        <a:off x="2437" y="2121407"/>
        <a:ext cx="1376199" cy="688099"/>
      </dsp:txXfrm>
    </dsp:sp>
    <dsp:sp modelId="{BFC2F221-982E-429C-B115-7082062A7385}">
      <dsp:nvSpPr>
        <dsp:cNvPr id="0" name=""/>
        <dsp:cNvSpPr/>
      </dsp:nvSpPr>
      <dsp:spPr>
        <a:xfrm>
          <a:off x="346487" y="3098509"/>
          <a:ext cx="1376199" cy="688099"/>
        </a:xfrm>
        <a:prstGeom prst="rect">
          <a:avLst/>
        </a:prstGeom>
        <a:solidFill>
          <a:schemeClr val="accent6"/>
        </a:solidFill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>
              <a:solidFill>
                <a:schemeClr val="bg1"/>
              </a:solidFill>
            </a:rPr>
            <a:t>Kanban, Scrum, Gantt chart…etc</a:t>
          </a:r>
        </a:p>
      </dsp:txBody>
      <dsp:txXfrm>
        <a:off x="346487" y="3098509"/>
        <a:ext cx="1376199" cy="688099"/>
      </dsp:txXfrm>
    </dsp:sp>
    <dsp:sp modelId="{3FEEEB27-225B-4420-9364-7497A6D5A381}">
      <dsp:nvSpPr>
        <dsp:cNvPr id="0" name=""/>
        <dsp:cNvSpPr/>
      </dsp:nvSpPr>
      <dsp:spPr>
        <a:xfrm>
          <a:off x="2500239" y="1144306"/>
          <a:ext cx="1376199" cy="688099"/>
        </a:xfrm>
        <a:prstGeom prst="rect">
          <a:avLst/>
        </a:prstGeom>
        <a:solidFill>
          <a:srgbClr val="FFFF00"/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>
              <a:solidFill>
                <a:schemeClr val="tx1"/>
              </a:solidFill>
            </a:rPr>
            <a:t>Field Research</a:t>
          </a:r>
        </a:p>
      </dsp:txBody>
      <dsp:txXfrm>
        <a:off x="2500239" y="1144306"/>
        <a:ext cx="1376199" cy="688099"/>
      </dsp:txXfrm>
    </dsp:sp>
    <dsp:sp modelId="{C42B1DF0-652D-49B4-B5FD-783123678FE2}">
      <dsp:nvSpPr>
        <dsp:cNvPr id="0" name=""/>
        <dsp:cNvSpPr/>
      </dsp:nvSpPr>
      <dsp:spPr>
        <a:xfrm>
          <a:off x="1667638" y="2121407"/>
          <a:ext cx="1376199" cy="688099"/>
        </a:xfrm>
        <a:prstGeom prst="rect">
          <a:avLst/>
        </a:prstGeom>
        <a:solidFill>
          <a:srgbClr val="FFFF00"/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>
              <a:solidFill>
                <a:schemeClr val="tx1"/>
              </a:solidFill>
            </a:rPr>
            <a:t>Quantitative</a:t>
          </a:r>
        </a:p>
      </dsp:txBody>
      <dsp:txXfrm>
        <a:off x="1667638" y="2121407"/>
        <a:ext cx="1376199" cy="688099"/>
      </dsp:txXfrm>
    </dsp:sp>
    <dsp:sp modelId="{7FC77439-6FB2-4AFD-BE04-10BB6F991733}">
      <dsp:nvSpPr>
        <dsp:cNvPr id="0" name=""/>
        <dsp:cNvSpPr/>
      </dsp:nvSpPr>
      <dsp:spPr>
        <a:xfrm>
          <a:off x="2011688" y="3098509"/>
          <a:ext cx="1376199" cy="688099"/>
        </a:xfrm>
        <a:prstGeom prst="rect">
          <a:avLst/>
        </a:prstGeom>
        <a:solidFill>
          <a:srgbClr val="FFFF00"/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>
              <a:solidFill>
                <a:schemeClr val="tx1"/>
              </a:solidFill>
            </a:rPr>
            <a:t>Surveys, Questionnaires, datasets…</a:t>
          </a:r>
        </a:p>
      </dsp:txBody>
      <dsp:txXfrm>
        <a:off x="2011688" y="3098509"/>
        <a:ext cx="1376199" cy="688099"/>
      </dsp:txXfrm>
    </dsp:sp>
    <dsp:sp modelId="{BF545ED0-21C7-4AD9-9B10-05E340044E5C}">
      <dsp:nvSpPr>
        <dsp:cNvPr id="0" name=""/>
        <dsp:cNvSpPr/>
      </dsp:nvSpPr>
      <dsp:spPr>
        <a:xfrm>
          <a:off x="3332839" y="2121407"/>
          <a:ext cx="1376199" cy="688099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Qualitative</a:t>
          </a:r>
        </a:p>
      </dsp:txBody>
      <dsp:txXfrm>
        <a:off x="3332839" y="2121407"/>
        <a:ext cx="1376199" cy="688099"/>
      </dsp:txXfrm>
    </dsp:sp>
    <dsp:sp modelId="{018C5D1A-5990-46B6-87EE-FF32FC50E919}">
      <dsp:nvSpPr>
        <dsp:cNvPr id="0" name=""/>
        <dsp:cNvSpPr/>
      </dsp:nvSpPr>
      <dsp:spPr>
        <a:xfrm>
          <a:off x="3676889" y="3098509"/>
          <a:ext cx="1376199" cy="688099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Interviews, focus groups, Text analysis…etc</a:t>
          </a:r>
        </a:p>
      </dsp:txBody>
      <dsp:txXfrm>
        <a:off x="3676889" y="3098509"/>
        <a:ext cx="1376199" cy="688099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6747693-35A5-4134-ADFD-3A763DEA8867}">
      <dsp:nvSpPr>
        <dsp:cNvPr id="0" name=""/>
        <dsp:cNvSpPr/>
      </dsp:nvSpPr>
      <dsp:spPr>
        <a:xfrm>
          <a:off x="3470459" y="2809507"/>
          <a:ext cx="206429" cy="63305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33051"/>
              </a:lnTo>
              <a:lnTo>
                <a:pt x="206429" y="633051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5AFAB5A-FF72-4E46-AB2A-125A18E365C7}">
      <dsp:nvSpPr>
        <dsp:cNvPr id="0" name=""/>
        <dsp:cNvSpPr/>
      </dsp:nvSpPr>
      <dsp:spPr>
        <a:xfrm>
          <a:off x="3188338" y="1832406"/>
          <a:ext cx="832600" cy="2890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4500"/>
              </a:lnTo>
              <a:lnTo>
                <a:pt x="832600" y="144500"/>
              </a:lnTo>
              <a:lnTo>
                <a:pt x="832600" y="289001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868EFC4-AD10-4924-940B-D105F3E54096}">
      <dsp:nvSpPr>
        <dsp:cNvPr id="0" name=""/>
        <dsp:cNvSpPr/>
      </dsp:nvSpPr>
      <dsp:spPr>
        <a:xfrm>
          <a:off x="1805258" y="2809507"/>
          <a:ext cx="206429" cy="63305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33051"/>
              </a:lnTo>
              <a:lnTo>
                <a:pt x="206429" y="633051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95A3FB7-5A1E-439E-8589-895165EF79DA}">
      <dsp:nvSpPr>
        <dsp:cNvPr id="0" name=""/>
        <dsp:cNvSpPr/>
      </dsp:nvSpPr>
      <dsp:spPr>
        <a:xfrm>
          <a:off x="2355738" y="1832406"/>
          <a:ext cx="832600" cy="289001"/>
        </a:xfrm>
        <a:custGeom>
          <a:avLst/>
          <a:gdLst/>
          <a:ahLst/>
          <a:cxnLst/>
          <a:rect l="0" t="0" r="0" b="0"/>
          <a:pathLst>
            <a:path>
              <a:moveTo>
                <a:pt x="832600" y="0"/>
              </a:moveTo>
              <a:lnTo>
                <a:pt x="832600" y="144500"/>
              </a:lnTo>
              <a:lnTo>
                <a:pt x="0" y="144500"/>
              </a:lnTo>
              <a:lnTo>
                <a:pt x="0" y="289001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FC12954-82C3-4F36-9B43-77A1D9619277}">
      <dsp:nvSpPr>
        <dsp:cNvPr id="0" name=""/>
        <dsp:cNvSpPr/>
      </dsp:nvSpPr>
      <dsp:spPr>
        <a:xfrm>
          <a:off x="1939437" y="855304"/>
          <a:ext cx="1248900" cy="2890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4500"/>
              </a:lnTo>
              <a:lnTo>
                <a:pt x="1248900" y="144500"/>
              </a:lnTo>
              <a:lnTo>
                <a:pt x="1248900" y="289001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F30A3EB-8EB5-4726-8353-CE9202968261}">
      <dsp:nvSpPr>
        <dsp:cNvPr id="0" name=""/>
        <dsp:cNvSpPr/>
      </dsp:nvSpPr>
      <dsp:spPr>
        <a:xfrm>
          <a:off x="140057" y="2809507"/>
          <a:ext cx="206429" cy="63305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33051"/>
              </a:lnTo>
              <a:lnTo>
                <a:pt x="206429" y="633051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2A7DEF8-3564-415F-94AD-DD2B044081F8}">
      <dsp:nvSpPr>
        <dsp:cNvPr id="0" name=""/>
        <dsp:cNvSpPr/>
      </dsp:nvSpPr>
      <dsp:spPr>
        <a:xfrm>
          <a:off x="644817" y="1832406"/>
          <a:ext cx="91440" cy="28900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89001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1FA120E-A23D-41E4-8B20-62D5EC8D37C2}">
      <dsp:nvSpPr>
        <dsp:cNvPr id="0" name=""/>
        <dsp:cNvSpPr/>
      </dsp:nvSpPr>
      <dsp:spPr>
        <a:xfrm>
          <a:off x="690537" y="855304"/>
          <a:ext cx="1248900" cy="289001"/>
        </a:xfrm>
        <a:custGeom>
          <a:avLst/>
          <a:gdLst/>
          <a:ahLst/>
          <a:cxnLst/>
          <a:rect l="0" t="0" r="0" b="0"/>
          <a:pathLst>
            <a:path>
              <a:moveTo>
                <a:pt x="1248900" y="0"/>
              </a:moveTo>
              <a:lnTo>
                <a:pt x="1248900" y="144500"/>
              </a:lnTo>
              <a:lnTo>
                <a:pt x="0" y="144500"/>
              </a:lnTo>
              <a:lnTo>
                <a:pt x="0" y="289001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DF4F902-5E7D-4992-AD64-617D0B9D7F91}">
      <dsp:nvSpPr>
        <dsp:cNvPr id="0" name=""/>
        <dsp:cNvSpPr/>
      </dsp:nvSpPr>
      <dsp:spPr>
        <a:xfrm>
          <a:off x="1251338" y="167205"/>
          <a:ext cx="1376199" cy="68809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1" kern="1200" dirty="0"/>
            <a:t>Your Project Approach</a:t>
          </a:r>
        </a:p>
      </dsp:txBody>
      <dsp:txXfrm>
        <a:off x="1251338" y="167205"/>
        <a:ext cx="1376199" cy="688099"/>
      </dsp:txXfrm>
    </dsp:sp>
    <dsp:sp modelId="{D0A1F7E4-ACFF-4B5F-94E7-346B607BE87E}">
      <dsp:nvSpPr>
        <dsp:cNvPr id="0" name=""/>
        <dsp:cNvSpPr/>
      </dsp:nvSpPr>
      <dsp:spPr>
        <a:xfrm>
          <a:off x="2437" y="1144306"/>
          <a:ext cx="1376199" cy="688099"/>
        </a:xfrm>
        <a:prstGeom prst="rect">
          <a:avLst/>
        </a:prstGeom>
        <a:solidFill>
          <a:schemeClr val="accent4"/>
        </a:solidFill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>
              <a:solidFill>
                <a:schemeClr val="bg1"/>
              </a:solidFill>
            </a:rPr>
            <a:t>SDLC Approach</a:t>
          </a:r>
        </a:p>
      </dsp:txBody>
      <dsp:txXfrm>
        <a:off x="2437" y="1144306"/>
        <a:ext cx="1376199" cy="688099"/>
      </dsp:txXfrm>
    </dsp:sp>
    <dsp:sp modelId="{84A64D24-EC7E-46CB-8F0C-86DC5F97B002}">
      <dsp:nvSpPr>
        <dsp:cNvPr id="0" name=""/>
        <dsp:cNvSpPr/>
      </dsp:nvSpPr>
      <dsp:spPr>
        <a:xfrm>
          <a:off x="2437" y="2121407"/>
          <a:ext cx="1376199" cy="688099"/>
        </a:xfrm>
        <a:prstGeom prst="rect">
          <a:avLst/>
        </a:prstGeom>
        <a:solidFill>
          <a:schemeClr val="accent4"/>
        </a:solidFill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>
              <a:solidFill>
                <a:schemeClr val="bg1"/>
              </a:solidFill>
            </a:rPr>
            <a:t>SSADM, Agile, Waterfall…etc</a:t>
          </a:r>
        </a:p>
      </dsp:txBody>
      <dsp:txXfrm>
        <a:off x="2437" y="2121407"/>
        <a:ext cx="1376199" cy="688099"/>
      </dsp:txXfrm>
    </dsp:sp>
    <dsp:sp modelId="{BFC2F221-982E-429C-B115-7082062A7385}">
      <dsp:nvSpPr>
        <dsp:cNvPr id="0" name=""/>
        <dsp:cNvSpPr/>
      </dsp:nvSpPr>
      <dsp:spPr>
        <a:xfrm>
          <a:off x="346487" y="3098509"/>
          <a:ext cx="1376199" cy="688099"/>
        </a:xfrm>
        <a:prstGeom prst="rect">
          <a:avLst/>
        </a:prstGeom>
        <a:solidFill>
          <a:schemeClr val="accent6"/>
        </a:solidFill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>
              <a:solidFill>
                <a:schemeClr val="bg1"/>
              </a:solidFill>
            </a:rPr>
            <a:t>Kanban, Scrum, Gantt chart…etc</a:t>
          </a:r>
        </a:p>
      </dsp:txBody>
      <dsp:txXfrm>
        <a:off x="346487" y="3098509"/>
        <a:ext cx="1376199" cy="688099"/>
      </dsp:txXfrm>
    </dsp:sp>
    <dsp:sp modelId="{3FEEEB27-225B-4420-9364-7497A6D5A381}">
      <dsp:nvSpPr>
        <dsp:cNvPr id="0" name=""/>
        <dsp:cNvSpPr/>
      </dsp:nvSpPr>
      <dsp:spPr>
        <a:xfrm>
          <a:off x="2500239" y="1144306"/>
          <a:ext cx="1376199" cy="688099"/>
        </a:xfrm>
        <a:prstGeom prst="rect">
          <a:avLst/>
        </a:prstGeom>
        <a:solidFill>
          <a:srgbClr val="FFFF00"/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>
              <a:solidFill>
                <a:schemeClr val="tx1"/>
              </a:solidFill>
            </a:rPr>
            <a:t>Field Research</a:t>
          </a:r>
        </a:p>
      </dsp:txBody>
      <dsp:txXfrm>
        <a:off x="2500239" y="1144306"/>
        <a:ext cx="1376199" cy="688099"/>
      </dsp:txXfrm>
    </dsp:sp>
    <dsp:sp modelId="{C42B1DF0-652D-49B4-B5FD-783123678FE2}">
      <dsp:nvSpPr>
        <dsp:cNvPr id="0" name=""/>
        <dsp:cNvSpPr/>
      </dsp:nvSpPr>
      <dsp:spPr>
        <a:xfrm>
          <a:off x="1667638" y="2121407"/>
          <a:ext cx="1376199" cy="688099"/>
        </a:xfrm>
        <a:prstGeom prst="rect">
          <a:avLst/>
        </a:prstGeom>
        <a:solidFill>
          <a:srgbClr val="FFFF00"/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>
              <a:solidFill>
                <a:schemeClr val="tx1"/>
              </a:solidFill>
            </a:rPr>
            <a:t>Quantitative</a:t>
          </a:r>
        </a:p>
      </dsp:txBody>
      <dsp:txXfrm>
        <a:off x="1667638" y="2121407"/>
        <a:ext cx="1376199" cy="688099"/>
      </dsp:txXfrm>
    </dsp:sp>
    <dsp:sp modelId="{7FC77439-6FB2-4AFD-BE04-10BB6F991733}">
      <dsp:nvSpPr>
        <dsp:cNvPr id="0" name=""/>
        <dsp:cNvSpPr/>
      </dsp:nvSpPr>
      <dsp:spPr>
        <a:xfrm>
          <a:off x="2011688" y="3098509"/>
          <a:ext cx="1376199" cy="688099"/>
        </a:xfrm>
        <a:prstGeom prst="rect">
          <a:avLst/>
        </a:prstGeom>
        <a:solidFill>
          <a:srgbClr val="FFFF00"/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>
              <a:solidFill>
                <a:schemeClr val="tx1"/>
              </a:solidFill>
            </a:rPr>
            <a:t>Surveys, Questionnaires, datasets…</a:t>
          </a:r>
        </a:p>
      </dsp:txBody>
      <dsp:txXfrm>
        <a:off x="2011688" y="3098509"/>
        <a:ext cx="1376199" cy="688099"/>
      </dsp:txXfrm>
    </dsp:sp>
    <dsp:sp modelId="{BF545ED0-21C7-4AD9-9B10-05E340044E5C}">
      <dsp:nvSpPr>
        <dsp:cNvPr id="0" name=""/>
        <dsp:cNvSpPr/>
      </dsp:nvSpPr>
      <dsp:spPr>
        <a:xfrm>
          <a:off x="3332839" y="2121407"/>
          <a:ext cx="1376199" cy="688099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Qualitative</a:t>
          </a:r>
        </a:p>
      </dsp:txBody>
      <dsp:txXfrm>
        <a:off x="3332839" y="2121407"/>
        <a:ext cx="1376199" cy="688099"/>
      </dsp:txXfrm>
    </dsp:sp>
    <dsp:sp modelId="{018C5D1A-5990-46B6-87EE-FF32FC50E919}">
      <dsp:nvSpPr>
        <dsp:cNvPr id="0" name=""/>
        <dsp:cNvSpPr/>
      </dsp:nvSpPr>
      <dsp:spPr>
        <a:xfrm>
          <a:off x="3676889" y="3098509"/>
          <a:ext cx="1376199" cy="688099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Interviews, focus groups, Text analysis…etc</a:t>
          </a:r>
        </a:p>
      </dsp:txBody>
      <dsp:txXfrm>
        <a:off x="3676889" y="3098509"/>
        <a:ext cx="1376199" cy="688099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6747693-35A5-4134-ADFD-3A763DEA8867}">
      <dsp:nvSpPr>
        <dsp:cNvPr id="0" name=""/>
        <dsp:cNvSpPr/>
      </dsp:nvSpPr>
      <dsp:spPr>
        <a:xfrm>
          <a:off x="3470459" y="2809507"/>
          <a:ext cx="206429" cy="63305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33051"/>
              </a:lnTo>
              <a:lnTo>
                <a:pt x="206429" y="633051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5AFAB5A-FF72-4E46-AB2A-125A18E365C7}">
      <dsp:nvSpPr>
        <dsp:cNvPr id="0" name=""/>
        <dsp:cNvSpPr/>
      </dsp:nvSpPr>
      <dsp:spPr>
        <a:xfrm>
          <a:off x="3188338" y="1832406"/>
          <a:ext cx="832600" cy="2890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4500"/>
              </a:lnTo>
              <a:lnTo>
                <a:pt x="832600" y="144500"/>
              </a:lnTo>
              <a:lnTo>
                <a:pt x="832600" y="289001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868EFC4-AD10-4924-940B-D105F3E54096}">
      <dsp:nvSpPr>
        <dsp:cNvPr id="0" name=""/>
        <dsp:cNvSpPr/>
      </dsp:nvSpPr>
      <dsp:spPr>
        <a:xfrm>
          <a:off x="1805258" y="2809507"/>
          <a:ext cx="206429" cy="63305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33051"/>
              </a:lnTo>
              <a:lnTo>
                <a:pt x="206429" y="633051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95A3FB7-5A1E-439E-8589-895165EF79DA}">
      <dsp:nvSpPr>
        <dsp:cNvPr id="0" name=""/>
        <dsp:cNvSpPr/>
      </dsp:nvSpPr>
      <dsp:spPr>
        <a:xfrm>
          <a:off x="2355738" y="1832406"/>
          <a:ext cx="832600" cy="289001"/>
        </a:xfrm>
        <a:custGeom>
          <a:avLst/>
          <a:gdLst/>
          <a:ahLst/>
          <a:cxnLst/>
          <a:rect l="0" t="0" r="0" b="0"/>
          <a:pathLst>
            <a:path>
              <a:moveTo>
                <a:pt x="832600" y="0"/>
              </a:moveTo>
              <a:lnTo>
                <a:pt x="832600" y="144500"/>
              </a:lnTo>
              <a:lnTo>
                <a:pt x="0" y="144500"/>
              </a:lnTo>
              <a:lnTo>
                <a:pt x="0" y="289001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FC12954-82C3-4F36-9B43-77A1D9619277}">
      <dsp:nvSpPr>
        <dsp:cNvPr id="0" name=""/>
        <dsp:cNvSpPr/>
      </dsp:nvSpPr>
      <dsp:spPr>
        <a:xfrm>
          <a:off x="1939437" y="855304"/>
          <a:ext cx="1248900" cy="2890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4500"/>
              </a:lnTo>
              <a:lnTo>
                <a:pt x="1248900" y="144500"/>
              </a:lnTo>
              <a:lnTo>
                <a:pt x="1248900" y="289001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F30A3EB-8EB5-4726-8353-CE9202968261}">
      <dsp:nvSpPr>
        <dsp:cNvPr id="0" name=""/>
        <dsp:cNvSpPr/>
      </dsp:nvSpPr>
      <dsp:spPr>
        <a:xfrm>
          <a:off x="140057" y="2809507"/>
          <a:ext cx="206429" cy="63305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33051"/>
              </a:lnTo>
              <a:lnTo>
                <a:pt x="206429" y="633051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2A7DEF8-3564-415F-94AD-DD2B044081F8}">
      <dsp:nvSpPr>
        <dsp:cNvPr id="0" name=""/>
        <dsp:cNvSpPr/>
      </dsp:nvSpPr>
      <dsp:spPr>
        <a:xfrm>
          <a:off x="644817" y="1832406"/>
          <a:ext cx="91440" cy="28900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89001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1FA120E-A23D-41E4-8B20-62D5EC8D37C2}">
      <dsp:nvSpPr>
        <dsp:cNvPr id="0" name=""/>
        <dsp:cNvSpPr/>
      </dsp:nvSpPr>
      <dsp:spPr>
        <a:xfrm>
          <a:off x="690537" y="855304"/>
          <a:ext cx="1248900" cy="289001"/>
        </a:xfrm>
        <a:custGeom>
          <a:avLst/>
          <a:gdLst/>
          <a:ahLst/>
          <a:cxnLst/>
          <a:rect l="0" t="0" r="0" b="0"/>
          <a:pathLst>
            <a:path>
              <a:moveTo>
                <a:pt x="1248900" y="0"/>
              </a:moveTo>
              <a:lnTo>
                <a:pt x="1248900" y="144500"/>
              </a:lnTo>
              <a:lnTo>
                <a:pt x="0" y="144500"/>
              </a:lnTo>
              <a:lnTo>
                <a:pt x="0" y="289001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DF4F902-5E7D-4992-AD64-617D0B9D7F91}">
      <dsp:nvSpPr>
        <dsp:cNvPr id="0" name=""/>
        <dsp:cNvSpPr/>
      </dsp:nvSpPr>
      <dsp:spPr>
        <a:xfrm>
          <a:off x="1251338" y="167205"/>
          <a:ext cx="1376199" cy="68809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1" kern="1200" dirty="0"/>
            <a:t>Your Project Approach</a:t>
          </a:r>
        </a:p>
      </dsp:txBody>
      <dsp:txXfrm>
        <a:off x="1251338" y="167205"/>
        <a:ext cx="1376199" cy="688099"/>
      </dsp:txXfrm>
    </dsp:sp>
    <dsp:sp modelId="{D0A1F7E4-ACFF-4B5F-94E7-346B607BE87E}">
      <dsp:nvSpPr>
        <dsp:cNvPr id="0" name=""/>
        <dsp:cNvSpPr/>
      </dsp:nvSpPr>
      <dsp:spPr>
        <a:xfrm>
          <a:off x="2437" y="1144306"/>
          <a:ext cx="1376199" cy="688099"/>
        </a:xfrm>
        <a:prstGeom prst="rect">
          <a:avLst/>
        </a:prstGeom>
        <a:solidFill>
          <a:schemeClr val="accent4"/>
        </a:solidFill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>
              <a:solidFill>
                <a:schemeClr val="bg1"/>
              </a:solidFill>
            </a:rPr>
            <a:t>SDLC Approach</a:t>
          </a:r>
        </a:p>
      </dsp:txBody>
      <dsp:txXfrm>
        <a:off x="2437" y="1144306"/>
        <a:ext cx="1376199" cy="688099"/>
      </dsp:txXfrm>
    </dsp:sp>
    <dsp:sp modelId="{84A64D24-EC7E-46CB-8F0C-86DC5F97B002}">
      <dsp:nvSpPr>
        <dsp:cNvPr id="0" name=""/>
        <dsp:cNvSpPr/>
      </dsp:nvSpPr>
      <dsp:spPr>
        <a:xfrm>
          <a:off x="2437" y="2121407"/>
          <a:ext cx="1376199" cy="688099"/>
        </a:xfrm>
        <a:prstGeom prst="rect">
          <a:avLst/>
        </a:prstGeom>
        <a:solidFill>
          <a:schemeClr val="accent4"/>
        </a:solidFill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>
              <a:solidFill>
                <a:schemeClr val="bg1"/>
              </a:solidFill>
            </a:rPr>
            <a:t>SSADM, Agile, Waterfall…etc</a:t>
          </a:r>
        </a:p>
      </dsp:txBody>
      <dsp:txXfrm>
        <a:off x="2437" y="2121407"/>
        <a:ext cx="1376199" cy="688099"/>
      </dsp:txXfrm>
    </dsp:sp>
    <dsp:sp modelId="{BFC2F221-982E-429C-B115-7082062A7385}">
      <dsp:nvSpPr>
        <dsp:cNvPr id="0" name=""/>
        <dsp:cNvSpPr/>
      </dsp:nvSpPr>
      <dsp:spPr>
        <a:xfrm>
          <a:off x="346487" y="3098509"/>
          <a:ext cx="1376199" cy="688099"/>
        </a:xfrm>
        <a:prstGeom prst="rect">
          <a:avLst/>
        </a:prstGeom>
        <a:solidFill>
          <a:schemeClr val="accent6"/>
        </a:solidFill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>
              <a:solidFill>
                <a:schemeClr val="bg1"/>
              </a:solidFill>
            </a:rPr>
            <a:t>Kanban, Scrum, Gantt chart…etc</a:t>
          </a:r>
        </a:p>
      </dsp:txBody>
      <dsp:txXfrm>
        <a:off x="346487" y="3098509"/>
        <a:ext cx="1376199" cy="688099"/>
      </dsp:txXfrm>
    </dsp:sp>
    <dsp:sp modelId="{3FEEEB27-225B-4420-9364-7497A6D5A381}">
      <dsp:nvSpPr>
        <dsp:cNvPr id="0" name=""/>
        <dsp:cNvSpPr/>
      </dsp:nvSpPr>
      <dsp:spPr>
        <a:xfrm>
          <a:off x="2500239" y="1144306"/>
          <a:ext cx="1376199" cy="688099"/>
        </a:xfrm>
        <a:prstGeom prst="rect">
          <a:avLst/>
        </a:prstGeom>
        <a:solidFill>
          <a:srgbClr val="FFFF00"/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>
              <a:solidFill>
                <a:schemeClr val="tx1"/>
              </a:solidFill>
            </a:rPr>
            <a:t>Field Research</a:t>
          </a:r>
        </a:p>
      </dsp:txBody>
      <dsp:txXfrm>
        <a:off x="2500239" y="1144306"/>
        <a:ext cx="1376199" cy="688099"/>
      </dsp:txXfrm>
    </dsp:sp>
    <dsp:sp modelId="{C42B1DF0-652D-49B4-B5FD-783123678FE2}">
      <dsp:nvSpPr>
        <dsp:cNvPr id="0" name=""/>
        <dsp:cNvSpPr/>
      </dsp:nvSpPr>
      <dsp:spPr>
        <a:xfrm>
          <a:off x="1667638" y="2121407"/>
          <a:ext cx="1376199" cy="688099"/>
        </a:xfrm>
        <a:prstGeom prst="rect">
          <a:avLst/>
        </a:prstGeom>
        <a:solidFill>
          <a:srgbClr val="FFFF00"/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>
              <a:solidFill>
                <a:schemeClr val="tx1"/>
              </a:solidFill>
            </a:rPr>
            <a:t>Quantitative</a:t>
          </a:r>
        </a:p>
      </dsp:txBody>
      <dsp:txXfrm>
        <a:off x="1667638" y="2121407"/>
        <a:ext cx="1376199" cy="688099"/>
      </dsp:txXfrm>
    </dsp:sp>
    <dsp:sp modelId="{7FC77439-6FB2-4AFD-BE04-10BB6F991733}">
      <dsp:nvSpPr>
        <dsp:cNvPr id="0" name=""/>
        <dsp:cNvSpPr/>
      </dsp:nvSpPr>
      <dsp:spPr>
        <a:xfrm>
          <a:off x="2011688" y="3098509"/>
          <a:ext cx="1376199" cy="688099"/>
        </a:xfrm>
        <a:prstGeom prst="rect">
          <a:avLst/>
        </a:prstGeom>
        <a:solidFill>
          <a:srgbClr val="FFFF00"/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>
              <a:solidFill>
                <a:schemeClr val="tx1"/>
              </a:solidFill>
            </a:rPr>
            <a:t>Surveys, Questionnaires, datasets…</a:t>
          </a:r>
        </a:p>
      </dsp:txBody>
      <dsp:txXfrm>
        <a:off x="2011688" y="3098509"/>
        <a:ext cx="1376199" cy="688099"/>
      </dsp:txXfrm>
    </dsp:sp>
    <dsp:sp modelId="{BF545ED0-21C7-4AD9-9B10-05E340044E5C}">
      <dsp:nvSpPr>
        <dsp:cNvPr id="0" name=""/>
        <dsp:cNvSpPr/>
      </dsp:nvSpPr>
      <dsp:spPr>
        <a:xfrm>
          <a:off x="3332839" y="2121407"/>
          <a:ext cx="1376199" cy="688099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Qualitative</a:t>
          </a:r>
        </a:p>
      </dsp:txBody>
      <dsp:txXfrm>
        <a:off x="3332839" y="2121407"/>
        <a:ext cx="1376199" cy="688099"/>
      </dsp:txXfrm>
    </dsp:sp>
    <dsp:sp modelId="{018C5D1A-5990-46B6-87EE-FF32FC50E919}">
      <dsp:nvSpPr>
        <dsp:cNvPr id="0" name=""/>
        <dsp:cNvSpPr/>
      </dsp:nvSpPr>
      <dsp:spPr>
        <a:xfrm>
          <a:off x="3676889" y="3098509"/>
          <a:ext cx="1376199" cy="688099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Interviews, focus groups, Text analysis…etc</a:t>
          </a:r>
        </a:p>
      </dsp:txBody>
      <dsp:txXfrm>
        <a:off x="3676889" y="3098509"/>
        <a:ext cx="1376199" cy="688099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6747693-35A5-4134-ADFD-3A763DEA8867}">
      <dsp:nvSpPr>
        <dsp:cNvPr id="0" name=""/>
        <dsp:cNvSpPr/>
      </dsp:nvSpPr>
      <dsp:spPr>
        <a:xfrm>
          <a:off x="3470459" y="2809507"/>
          <a:ext cx="206429" cy="63305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33051"/>
              </a:lnTo>
              <a:lnTo>
                <a:pt x="206429" y="633051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5AFAB5A-FF72-4E46-AB2A-125A18E365C7}">
      <dsp:nvSpPr>
        <dsp:cNvPr id="0" name=""/>
        <dsp:cNvSpPr/>
      </dsp:nvSpPr>
      <dsp:spPr>
        <a:xfrm>
          <a:off x="3188338" y="1832406"/>
          <a:ext cx="832600" cy="2890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4500"/>
              </a:lnTo>
              <a:lnTo>
                <a:pt x="832600" y="144500"/>
              </a:lnTo>
              <a:lnTo>
                <a:pt x="832600" y="289001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868EFC4-AD10-4924-940B-D105F3E54096}">
      <dsp:nvSpPr>
        <dsp:cNvPr id="0" name=""/>
        <dsp:cNvSpPr/>
      </dsp:nvSpPr>
      <dsp:spPr>
        <a:xfrm>
          <a:off x="1805258" y="2809507"/>
          <a:ext cx="206429" cy="63305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33051"/>
              </a:lnTo>
              <a:lnTo>
                <a:pt x="206429" y="633051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95A3FB7-5A1E-439E-8589-895165EF79DA}">
      <dsp:nvSpPr>
        <dsp:cNvPr id="0" name=""/>
        <dsp:cNvSpPr/>
      </dsp:nvSpPr>
      <dsp:spPr>
        <a:xfrm>
          <a:off x="2355738" y="1832406"/>
          <a:ext cx="832600" cy="289001"/>
        </a:xfrm>
        <a:custGeom>
          <a:avLst/>
          <a:gdLst/>
          <a:ahLst/>
          <a:cxnLst/>
          <a:rect l="0" t="0" r="0" b="0"/>
          <a:pathLst>
            <a:path>
              <a:moveTo>
                <a:pt x="832600" y="0"/>
              </a:moveTo>
              <a:lnTo>
                <a:pt x="832600" y="144500"/>
              </a:lnTo>
              <a:lnTo>
                <a:pt x="0" y="144500"/>
              </a:lnTo>
              <a:lnTo>
                <a:pt x="0" y="289001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FC12954-82C3-4F36-9B43-77A1D9619277}">
      <dsp:nvSpPr>
        <dsp:cNvPr id="0" name=""/>
        <dsp:cNvSpPr/>
      </dsp:nvSpPr>
      <dsp:spPr>
        <a:xfrm>
          <a:off x="1939437" y="855304"/>
          <a:ext cx="1248900" cy="2890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4500"/>
              </a:lnTo>
              <a:lnTo>
                <a:pt x="1248900" y="144500"/>
              </a:lnTo>
              <a:lnTo>
                <a:pt x="1248900" y="289001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F30A3EB-8EB5-4726-8353-CE9202968261}">
      <dsp:nvSpPr>
        <dsp:cNvPr id="0" name=""/>
        <dsp:cNvSpPr/>
      </dsp:nvSpPr>
      <dsp:spPr>
        <a:xfrm>
          <a:off x="140057" y="2809507"/>
          <a:ext cx="206429" cy="63305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33051"/>
              </a:lnTo>
              <a:lnTo>
                <a:pt x="206429" y="633051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2A7DEF8-3564-415F-94AD-DD2B044081F8}">
      <dsp:nvSpPr>
        <dsp:cNvPr id="0" name=""/>
        <dsp:cNvSpPr/>
      </dsp:nvSpPr>
      <dsp:spPr>
        <a:xfrm>
          <a:off x="644817" y="1832406"/>
          <a:ext cx="91440" cy="28900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89001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1FA120E-A23D-41E4-8B20-62D5EC8D37C2}">
      <dsp:nvSpPr>
        <dsp:cNvPr id="0" name=""/>
        <dsp:cNvSpPr/>
      </dsp:nvSpPr>
      <dsp:spPr>
        <a:xfrm>
          <a:off x="690537" y="855304"/>
          <a:ext cx="1248900" cy="289001"/>
        </a:xfrm>
        <a:custGeom>
          <a:avLst/>
          <a:gdLst/>
          <a:ahLst/>
          <a:cxnLst/>
          <a:rect l="0" t="0" r="0" b="0"/>
          <a:pathLst>
            <a:path>
              <a:moveTo>
                <a:pt x="1248900" y="0"/>
              </a:moveTo>
              <a:lnTo>
                <a:pt x="1248900" y="144500"/>
              </a:lnTo>
              <a:lnTo>
                <a:pt x="0" y="144500"/>
              </a:lnTo>
              <a:lnTo>
                <a:pt x="0" y="289001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DF4F902-5E7D-4992-AD64-617D0B9D7F91}">
      <dsp:nvSpPr>
        <dsp:cNvPr id="0" name=""/>
        <dsp:cNvSpPr/>
      </dsp:nvSpPr>
      <dsp:spPr>
        <a:xfrm>
          <a:off x="1251338" y="167205"/>
          <a:ext cx="1376199" cy="68809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1" kern="1200" dirty="0"/>
            <a:t>Your Project Approach</a:t>
          </a:r>
        </a:p>
      </dsp:txBody>
      <dsp:txXfrm>
        <a:off x="1251338" y="167205"/>
        <a:ext cx="1376199" cy="688099"/>
      </dsp:txXfrm>
    </dsp:sp>
    <dsp:sp modelId="{D0A1F7E4-ACFF-4B5F-94E7-346B607BE87E}">
      <dsp:nvSpPr>
        <dsp:cNvPr id="0" name=""/>
        <dsp:cNvSpPr/>
      </dsp:nvSpPr>
      <dsp:spPr>
        <a:xfrm>
          <a:off x="2437" y="1144306"/>
          <a:ext cx="1376199" cy="688099"/>
        </a:xfrm>
        <a:prstGeom prst="rect">
          <a:avLst/>
        </a:prstGeom>
        <a:solidFill>
          <a:schemeClr val="accent4"/>
        </a:solidFill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>
              <a:solidFill>
                <a:schemeClr val="bg1"/>
              </a:solidFill>
            </a:rPr>
            <a:t>SDLC Approach</a:t>
          </a:r>
        </a:p>
      </dsp:txBody>
      <dsp:txXfrm>
        <a:off x="2437" y="1144306"/>
        <a:ext cx="1376199" cy="688099"/>
      </dsp:txXfrm>
    </dsp:sp>
    <dsp:sp modelId="{84A64D24-EC7E-46CB-8F0C-86DC5F97B002}">
      <dsp:nvSpPr>
        <dsp:cNvPr id="0" name=""/>
        <dsp:cNvSpPr/>
      </dsp:nvSpPr>
      <dsp:spPr>
        <a:xfrm>
          <a:off x="2437" y="2121407"/>
          <a:ext cx="1376199" cy="688099"/>
        </a:xfrm>
        <a:prstGeom prst="rect">
          <a:avLst/>
        </a:prstGeom>
        <a:solidFill>
          <a:schemeClr val="accent4"/>
        </a:solidFill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>
              <a:solidFill>
                <a:schemeClr val="bg1"/>
              </a:solidFill>
            </a:rPr>
            <a:t>SSADM, Agile, Waterfall…etc</a:t>
          </a:r>
        </a:p>
      </dsp:txBody>
      <dsp:txXfrm>
        <a:off x="2437" y="2121407"/>
        <a:ext cx="1376199" cy="688099"/>
      </dsp:txXfrm>
    </dsp:sp>
    <dsp:sp modelId="{BFC2F221-982E-429C-B115-7082062A7385}">
      <dsp:nvSpPr>
        <dsp:cNvPr id="0" name=""/>
        <dsp:cNvSpPr/>
      </dsp:nvSpPr>
      <dsp:spPr>
        <a:xfrm>
          <a:off x="346487" y="3098509"/>
          <a:ext cx="1376199" cy="688099"/>
        </a:xfrm>
        <a:prstGeom prst="rect">
          <a:avLst/>
        </a:prstGeom>
        <a:solidFill>
          <a:schemeClr val="accent6"/>
        </a:solidFill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>
              <a:solidFill>
                <a:schemeClr val="bg1"/>
              </a:solidFill>
            </a:rPr>
            <a:t>Kanban, Scrum, Gantt chart…etc</a:t>
          </a:r>
        </a:p>
      </dsp:txBody>
      <dsp:txXfrm>
        <a:off x="346487" y="3098509"/>
        <a:ext cx="1376199" cy="688099"/>
      </dsp:txXfrm>
    </dsp:sp>
    <dsp:sp modelId="{3FEEEB27-225B-4420-9364-7497A6D5A381}">
      <dsp:nvSpPr>
        <dsp:cNvPr id="0" name=""/>
        <dsp:cNvSpPr/>
      </dsp:nvSpPr>
      <dsp:spPr>
        <a:xfrm>
          <a:off x="2500239" y="1144306"/>
          <a:ext cx="1376199" cy="688099"/>
        </a:xfrm>
        <a:prstGeom prst="rect">
          <a:avLst/>
        </a:prstGeom>
        <a:solidFill>
          <a:srgbClr val="FFFF00"/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>
              <a:solidFill>
                <a:schemeClr val="tx1"/>
              </a:solidFill>
            </a:rPr>
            <a:t>Field Research</a:t>
          </a:r>
        </a:p>
      </dsp:txBody>
      <dsp:txXfrm>
        <a:off x="2500239" y="1144306"/>
        <a:ext cx="1376199" cy="688099"/>
      </dsp:txXfrm>
    </dsp:sp>
    <dsp:sp modelId="{C42B1DF0-652D-49B4-B5FD-783123678FE2}">
      <dsp:nvSpPr>
        <dsp:cNvPr id="0" name=""/>
        <dsp:cNvSpPr/>
      </dsp:nvSpPr>
      <dsp:spPr>
        <a:xfrm>
          <a:off x="1667638" y="2121407"/>
          <a:ext cx="1376199" cy="688099"/>
        </a:xfrm>
        <a:prstGeom prst="rect">
          <a:avLst/>
        </a:prstGeom>
        <a:solidFill>
          <a:srgbClr val="FFFF00"/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>
              <a:solidFill>
                <a:schemeClr val="tx1"/>
              </a:solidFill>
            </a:rPr>
            <a:t>Quantitative</a:t>
          </a:r>
        </a:p>
      </dsp:txBody>
      <dsp:txXfrm>
        <a:off x="1667638" y="2121407"/>
        <a:ext cx="1376199" cy="688099"/>
      </dsp:txXfrm>
    </dsp:sp>
    <dsp:sp modelId="{7FC77439-6FB2-4AFD-BE04-10BB6F991733}">
      <dsp:nvSpPr>
        <dsp:cNvPr id="0" name=""/>
        <dsp:cNvSpPr/>
      </dsp:nvSpPr>
      <dsp:spPr>
        <a:xfrm>
          <a:off x="2011688" y="3098509"/>
          <a:ext cx="1376199" cy="688099"/>
        </a:xfrm>
        <a:prstGeom prst="rect">
          <a:avLst/>
        </a:prstGeom>
        <a:solidFill>
          <a:srgbClr val="FFFF00"/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>
              <a:solidFill>
                <a:schemeClr val="tx1"/>
              </a:solidFill>
            </a:rPr>
            <a:t>Surveys, Questionnaires, datasets…</a:t>
          </a:r>
        </a:p>
      </dsp:txBody>
      <dsp:txXfrm>
        <a:off x="2011688" y="3098509"/>
        <a:ext cx="1376199" cy="688099"/>
      </dsp:txXfrm>
    </dsp:sp>
    <dsp:sp modelId="{BF545ED0-21C7-4AD9-9B10-05E340044E5C}">
      <dsp:nvSpPr>
        <dsp:cNvPr id="0" name=""/>
        <dsp:cNvSpPr/>
      </dsp:nvSpPr>
      <dsp:spPr>
        <a:xfrm>
          <a:off x="3332839" y="2121407"/>
          <a:ext cx="1376199" cy="688099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Qualitative</a:t>
          </a:r>
        </a:p>
      </dsp:txBody>
      <dsp:txXfrm>
        <a:off x="3332839" y="2121407"/>
        <a:ext cx="1376199" cy="688099"/>
      </dsp:txXfrm>
    </dsp:sp>
    <dsp:sp modelId="{018C5D1A-5990-46B6-87EE-FF32FC50E919}">
      <dsp:nvSpPr>
        <dsp:cNvPr id="0" name=""/>
        <dsp:cNvSpPr/>
      </dsp:nvSpPr>
      <dsp:spPr>
        <a:xfrm>
          <a:off x="3676889" y="3098509"/>
          <a:ext cx="1376199" cy="688099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Interviews, focus groups, Text analysis…etc</a:t>
          </a:r>
        </a:p>
      </dsp:txBody>
      <dsp:txXfrm>
        <a:off x="3676889" y="3098509"/>
        <a:ext cx="1376199" cy="688099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6747693-35A5-4134-ADFD-3A763DEA8867}">
      <dsp:nvSpPr>
        <dsp:cNvPr id="0" name=""/>
        <dsp:cNvSpPr/>
      </dsp:nvSpPr>
      <dsp:spPr>
        <a:xfrm>
          <a:off x="3470459" y="2809507"/>
          <a:ext cx="206429" cy="63305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33051"/>
              </a:lnTo>
              <a:lnTo>
                <a:pt x="206429" y="633051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5AFAB5A-FF72-4E46-AB2A-125A18E365C7}">
      <dsp:nvSpPr>
        <dsp:cNvPr id="0" name=""/>
        <dsp:cNvSpPr/>
      </dsp:nvSpPr>
      <dsp:spPr>
        <a:xfrm>
          <a:off x="3188338" y="1832406"/>
          <a:ext cx="832600" cy="2890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4500"/>
              </a:lnTo>
              <a:lnTo>
                <a:pt x="832600" y="144500"/>
              </a:lnTo>
              <a:lnTo>
                <a:pt x="832600" y="289001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868EFC4-AD10-4924-940B-D105F3E54096}">
      <dsp:nvSpPr>
        <dsp:cNvPr id="0" name=""/>
        <dsp:cNvSpPr/>
      </dsp:nvSpPr>
      <dsp:spPr>
        <a:xfrm>
          <a:off x="1805258" y="2809507"/>
          <a:ext cx="206429" cy="63305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33051"/>
              </a:lnTo>
              <a:lnTo>
                <a:pt x="206429" y="633051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95A3FB7-5A1E-439E-8589-895165EF79DA}">
      <dsp:nvSpPr>
        <dsp:cNvPr id="0" name=""/>
        <dsp:cNvSpPr/>
      </dsp:nvSpPr>
      <dsp:spPr>
        <a:xfrm>
          <a:off x="2355738" y="1832406"/>
          <a:ext cx="832600" cy="289001"/>
        </a:xfrm>
        <a:custGeom>
          <a:avLst/>
          <a:gdLst/>
          <a:ahLst/>
          <a:cxnLst/>
          <a:rect l="0" t="0" r="0" b="0"/>
          <a:pathLst>
            <a:path>
              <a:moveTo>
                <a:pt x="832600" y="0"/>
              </a:moveTo>
              <a:lnTo>
                <a:pt x="832600" y="144500"/>
              </a:lnTo>
              <a:lnTo>
                <a:pt x="0" y="144500"/>
              </a:lnTo>
              <a:lnTo>
                <a:pt x="0" y="289001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FC12954-82C3-4F36-9B43-77A1D9619277}">
      <dsp:nvSpPr>
        <dsp:cNvPr id="0" name=""/>
        <dsp:cNvSpPr/>
      </dsp:nvSpPr>
      <dsp:spPr>
        <a:xfrm>
          <a:off x="1939437" y="855304"/>
          <a:ext cx="1248900" cy="2890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4500"/>
              </a:lnTo>
              <a:lnTo>
                <a:pt x="1248900" y="144500"/>
              </a:lnTo>
              <a:lnTo>
                <a:pt x="1248900" y="289001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F30A3EB-8EB5-4726-8353-CE9202968261}">
      <dsp:nvSpPr>
        <dsp:cNvPr id="0" name=""/>
        <dsp:cNvSpPr/>
      </dsp:nvSpPr>
      <dsp:spPr>
        <a:xfrm>
          <a:off x="140057" y="2809507"/>
          <a:ext cx="206429" cy="63305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33051"/>
              </a:lnTo>
              <a:lnTo>
                <a:pt x="206429" y="633051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2A7DEF8-3564-415F-94AD-DD2B044081F8}">
      <dsp:nvSpPr>
        <dsp:cNvPr id="0" name=""/>
        <dsp:cNvSpPr/>
      </dsp:nvSpPr>
      <dsp:spPr>
        <a:xfrm>
          <a:off x="644817" y="1832406"/>
          <a:ext cx="91440" cy="28900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89001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1FA120E-A23D-41E4-8B20-62D5EC8D37C2}">
      <dsp:nvSpPr>
        <dsp:cNvPr id="0" name=""/>
        <dsp:cNvSpPr/>
      </dsp:nvSpPr>
      <dsp:spPr>
        <a:xfrm>
          <a:off x="690537" y="855304"/>
          <a:ext cx="1248900" cy="289001"/>
        </a:xfrm>
        <a:custGeom>
          <a:avLst/>
          <a:gdLst/>
          <a:ahLst/>
          <a:cxnLst/>
          <a:rect l="0" t="0" r="0" b="0"/>
          <a:pathLst>
            <a:path>
              <a:moveTo>
                <a:pt x="1248900" y="0"/>
              </a:moveTo>
              <a:lnTo>
                <a:pt x="1248900" y="144500"/>
              </a:lnTo>
              <a:lnTo>
                <a:pt x="0" y="144500"/>
              </a:lnTo>
              <a:lnTo>
                <a:pt x="0" y="289001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DF4F902-5E7D-4992-AD64-617D0B9D7F91}">
      <dsp:nvSpPr>
        <dsp:cNvPr id="0" name=""/>
        <dsp:cNvSpPr/>
      </dsp:nvSpPr>
      <dsp:spPr>
        <a:xfrm>
          <a:off x="1251338" y="167205"/>
          <a:ext cx="1376199" cy="68809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1" kern="1200" dirty="0"/>
            <a:t>Your Project Approach</a:t>
          </a:r>
        </a:p>
      </dsp:txBody>
      <dsp:txXfrm>
        <a:off x="1251338" y="167205"/>
        <a:ext cx="1376199" cy="688099"/>
      </dsp:txXfrm>
    </dsp:sp>
    <dsp:sp modelId="{D0A1F7E4-ACFF-4B5F-94E7-346B607BE87E}">
      <dsp:nvSpPr>
        <dsp:cNvPr id="0" name=""/>
        <dsp:cNvSpPr/>
      </dsp:nvSpPr>
      <dsp:spPr>
        <a:xfrm>
          <a:off x="2437" y="1144306"/>
          <a:ext cx="1376199" cy="688099"/>
        </a:xfrm>
        <a:prstGeom prst="rect">
          <a:avLst/>
        </a:prstGeom>
        <a:solidFill>
          <a:schemeClr val="accent4"/>
        </a:solidFill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>
              <a:solidFill>
                <a:schemeClr val="bg1"/>
              </a:solidFill>
            </a:rPr>
            <a:t>SDLC Approach</a:t>
          </a:r>
        </a:p>
      </dsp:txBody>
      <dsp:txXfrm>
        <a:off x="2437" y="1144306"/>
        <a:ext cx="1376199" cy="688099"/>
      </dsp:txXfrm>
    </dsp:sp>
    <dsp:sp modelId="{84A64D24-EC7E-46CB-8F0C-86DC5F97B002}">
      <dsp:nvSpPr>
        <dsp:cNvPr id="0" name=""/>
        <dsp:cNvSpPr/>
      </dsp:nvSpPr>
      <dsp:spPr>
        <a:xfrm>
          <a:off x="2437" y="2121407"/>
          <a:ext cx="1376199" cy="688099"/>
        </a:xfrm>
        <a:prstGeom prst="rect">
          <a:avLst/>
        </a:prstGeom>
        <a:solidFill>
          <a:schemeClr val="accent4"/>
        </a:solidFill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>
              <a:solidFill>
                <a:schemeClr val="bg1"/>
              </a:solidFill>
            </a:rPr>
            <a:t>SSADM, Agile, Waterfall…etc</a:t>
          </a:r>
        </a:p>
      </dsp:txBody>
      <dsp:txXfrm>
        <a:off x="2437" y="2121407"/>
        <a:ext cx="1376199" cy="688099"/>
      </dsp:txXfrm>
    </dsp:sp>
    <dsp:sp modelId="{BFC2F221-982E-429C-B115-7082062A7385}">
      <dsp:nvSpPr>
        <dsp:cNvPr id="0" name=""/>
        <dsp:cNvSpPr/>
      </dsp:nvSpPr>
      <dsp:spPr>
        <a:xfrm>
          <a:off x="346487" y="3098509"/>
          <a:ext cx="1376199" cy="688099"/>
        </a:xfrm>
        <a:prstGeom prst="rect">
          <a:avLst/>
        </a:prstGeom>
        <a:solidFill>
          <a:schemeClr val="accent6"/>
        </a:solidFill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>
              <a:solidFill>
                <a:schemeClr val="bg1"/>
              </a:solidFill>
            </a:rPr>
            <a:t>Kanban, Scrum, Gantt chart…etc</a:t>
          </a:r>
        </a:p>
      </dsp:txBody>
      <dsp:txXfrm>
        <a:off x="346487" y="3098509"/>
        <a:ext cx="1376199" cy="688099"/>
      </dsp:txXfrm>
    </dsp:sp>
    <dsp:sp modelId="{3FEEEB27-225B-4420-9364-7497A6D5A381}">
      <dsp:nvSpPr>
        <dsp:cNvPr id="0" name=""/>
        <dsp:cNvSpPr/>
      </dsp:nvSpPr>
      <dsp:spPr>
        <a:xfrm>
          <a:off x="2500239" y="1144306"/>
          <a:ext cx="1376199" cy="688099"/>
        </a:xfrm>
        <a:prstGeom prst="rect">
          <a:avLst/>
        </a:prstGeom>
        <a:solidFill>
          <a:srgbClr val="FFFF00"/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>
              <a:solidFill>
                <a:schemeClr val="tx1"/>
              </a:solidFill>
            </a:rPr>
            <a:t>Field Research</a:t>
          </a:r>
        </a:p>
      </dsp:txBody>
      <dsp:txXfrm>
        <a:off x="2500239" y="1144306"/>
        <a:ext cx="1376199" cy="688099"/>
      </dsp:txXfrm>
    </dsp:sp>
    <dsp:sp modelId="{C42B1DF0-652D-49B4-B5FD-783123678FE2}">
      <dsp:nvSpPr>
        <dsp:cNvPr id="0" name=""/>
        <dsp:cNvSpPr/>
      </dsp:nvSpPr>
      <dsp:spPr>
        <a:xfrm>
          <a:off x="1667638" y="2121407"/>
          <a:ext cx="1376199" cy="688099"/>
        </a:xfrm>
        <a:prstGeom prst="rect">
          <a:avLst/>
        </a:prstGeom>
        <a:solidFill>
          <a:srgbClr val="FFFF00"/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>
              <a:solidFill>
                <a:schemeClr val="tx1"/>
              </a:solidFill>
            </a:rPr>
            <a:t>Quantitative</a:t>
          </a:r>
        </a:p>
      </dsp:txBody>
      <dsp:txXfrm>
        <a:off x="1667638" y="2121407"/>
        <a:ext cx="1376199" cy="688099"/>
      </dsp:txXfrm>
    </dsp:sp>
    <dsp:sp modelId="{7FC77439-6FB2-4AFD-BE04-10BB6F991733}">
      <dsp:nvSpPr>
        <dsp:cNvPr id="0" name=""/>
        <dsp:cNvSpPr/>
      </dsp:nvSpPr>
      <dsp:spPr>
        <a:xfrm>
          <a:off x="2011688" y="3098509"/>
          <a:ext cx="1376199" cy="688099"/>
        </a:xfrm>
        <a:prstGeom prst="rect">
          <a:avLst/>
        </a:prstGeom>
        <a:solidFill>
          <a:srgbClr val="FFFF00"/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>
              <a:solidFill>
                <a:schemeClr val="tx1"/>
              </a:solidFill>
            </a:rPr>
            <a:t>Surveys, Questionnaires, datasets…</a:t>
          </a:r>
        </a:p>
      </dsp:txBody>
      <dsp:txXfrm>
        <a:off x="2011688" y="3098509"/>
        <a:ext cx="1376199" cy="688099"/>
      </dsp:txXfrm>
    </dsp:sp>
    <dsp:sp modelId="{BF545ED0-21C7-4AD9-9B10-05E340044E5C}">
      <dsp:nvSpPr>
        <dsp:cNvPr id="0" name=""/>
        <dsp:cNvSpPr/>
      </dsp:nvSpPr>
      <dsp:spPr>
        <a:xfrm>
          <a:off x="3332839" y="2121407"/>
          <a:ext cx="1376199" cy="688099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Qualitative</a:t>
          </a:r>
        </a:p>
      </dsp:txBody>
      <dsp:txXfrm>
        <a:off x="3332839" y="2121407"/>
        <a:ext cx="1376199" cy="688099"/>
      </dsp:txXfrm>
    </dsp:sp>
    <dsp:sp modelId="{018C5D1A-5990-46B6-87EE-FF32FC50E919}">
      <dsp:nvSpPr>
        <dsp:cNvPr id="0" name=""/>
        <dsp:cNvSpPr/>
      </dsp:nvSpPr>
      <dsp:spPr>
        <a:xfrm>
          <a:off x="3676889" y="3098509"/>
          <a:ext cx="1376199" cy="688099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Interviews, focus groups, Text analysis…etc</a:t>
          </a:r>
        </a:p>
      </dsp:txBody>
      <dsp:txXfrm>
        <a:off x="3676889" y="3098509"/>
        <a:ext cx="1376199" cy="68809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6747693-35A5-4134-ADFD-3A763DEA8867}">
      <dsp:nvSpPr>
        <dsp:cNvPr id="0" name=""/>
        <dsp:cNvSpPr/>
      </dsp:nvSpPr>
      <dsp:spPr>
        <a:xfrm>
          <a:off x="9304068" y="8272336"/>
          <a:ext cx="553424" cy="169716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97168"/>
              </a:lnTo>
              <a:lnTo>
                <a:pt x="553424" y="1697168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5AFAB5A-FF72-4E46-AB2A-125A18E365C7}">
      <dsp:nvSpPr>
        <dsp:cNvPr id="0" name=""/>
        <dsp:cNvSpPr/>
      </dsp:nvSpPr>
      <dsp:spPr>
        <a:xfrm>
          <a:off x="8547721" y="5652793"/>
          <a:ext cx="2232145" cy="77479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87397"/>
              </a:lnTo>
              <a:lnTo>
                <a:pt x="2232145" y="387397"/>
              </a:lnTo>
              <a:lnTo>
                <a:pt x="2232145" y="774794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868EFC4-AD10-4924-940B-D105F3E54096}">
      <dsp:nvSpPr>
        <dsp:cNvPr id="0" name=""/>
        <dsp:cNvSpPr/>
      </dsp:nvSpPr>
      <dsp:spPr>
        <a:xfrm>
          <a:off x="4839776" y="8272336"/>
          <a:ext cx="553424" cy="169716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97168"/>
              </a:lnTo>
              <a:lnTo>
                <a:pt x="553424" y="1697168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95A3FB7-5A1E-439E-8589-895165EF79DA}">
      <dsp:nvSpPr>
        <dsp:cNvPr id="0" name=""/>
        <dsp:cNvSpPr/>
      </dsp:nvSpPr>
      <dsp:spPr>
        <a:xfrm>
          <a:off x="6315575" y="5652793"/>
          <a:ext cx="2232145" cy="774794"/>
        </a:xfrm>
        <a:custGeom>
          <a:avLst/>
          <a:gdLst/>
          <a:ahLst/>
          <a:cxnLst/>
          <a:rect l="0" t="0" r="0" b="0"/>
          <a:pathLst>
            <a:path>
              <a:moveTo>
                <a:pt x="2232145" y="0"/>
              </a:moveTo>
              <a:lnTo>
                <a:pt x="2232145" y="387397"/>
              </a:lnTo>
              <a:lnTo>
                <a:pt x="0" y="387397"/>
              </a:lnTo>
              <a:lnTo>
                <a:pt x="0" y="774794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FC12954-82C3-4F36-9B43-77A1D9619277}">
      <dsp:nvSpPr>
        <dsp:cNvPr id="0" name=""/>
        <dsp:cNvSpPr/>
      </dsp:nvSpPr>
      <dsp:spPr>
        <a:xfrm>
          <a:off x="5199502" y="3033250"/>
          <a:ext cx="3348218" cy="77479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87397"/>
              </a:lnTo>
              <a:lnTo>
                <a:pt x="3348218" y="387397"/>
              </a:lnTo>
              <a:lnTo>
                <a:pt x="3348218" y="774794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F30A3EB-8EB5-4726-8353-CE9202968261}">
      <dsp:nvSpPr>
        <dsp:cNvPr id="0" name=""/>
        <dsp:cNvSpPr/>
      </dsp:nvSpPr>
      <dsp:spPr>
        <a:xfrm>
          <a:off x="375484" y="8272336"/>
          <a:ext cx="553424" cy="169716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97168"/>
              </a:lnTo>
              <a:lnTo>
                <a:pt x="553424" y="1697168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2A7DEF8-3564-415F-94AD-DD2B044081F8}">
      <dsp:nvSpPr>
        <dsp:cNvPr id="0" name=""/>
        <dsp:cNvSpPr/>
      </dsp:nvSpPr>
      <dsp:spPr>
        <a:xfrm>
          <a:off x="1805563" y="5652793"/>
          <a:ext cx="91440" cy="774794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774794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1FA120E-A23D-41E4-8B20-62D5EC8D37C2}">
      <dsp:nvSpPr>
        <dsp:cNvPr id="0" name=""/>
        <dsp:cNvSpPr/>
      </dsp:nvSpPr>
      <dsp:spPr>
        <a:xfrm>
          <a:off x="1851283" y="3033250"/>
          <a:ext cx="3348218" cy="774794"/>
        </a:xfrm>
        <a:custGeom>
          <a:avLst/>
          <a:gdLst/>
          <a:ahLst/>
          <a:cxnLst/>
          <a:rect l="0" t="0" r="0" b="0"/>
          <a:pathLst>
            <a:path>
              <a:moveTo>
                <a:pt x="3348218" y="0"/>
              </a:moveTo>
              <a:lnTo>
                <a:pt x="3348218" y="387397"/>
              </a:lnTo>
              <a:lnTo>
                <a:pt x="0" y="387397"/>
              </a:lnTo>
              <a:lnTo>
                <a:pt x="0" y="774794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DF4F902-5E7D-4992-AD64-617D0B9D7F91}">
      <dsp:nvSpPr>
        <dsp:cNvPr id="0" name=""/>
        <dsp:cNvSpPr/>
      </dsp:nvSpPr>
      <dsp:spPr>
        <a:xfrm>
          <a:off x="3354754" y="1188501"/>
          <a:ext cx="3689497" cy="1844748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800" b="1" kern="1200" dirty="0"/>
            <a:t>Your Project Approach</a:t>
          </a:r>
        </a:p>
      </dsp:txBody>
      <dsp:txXfrm>
        <a:off x="3354754" y="1188501"/>
        <a:ext cx="3689497" cy="1844748"/>
      </dsp:txXfrm>
    </dsp:sp>
    <dsp:sp modelId="{D0A1F7E4-ACFF-4B5F-94E7-346B607BE87E}">
      <dsp:nvSpPr>
        <dsp:cNvPr id="0" name=""/>
        <dsp:cNvSpPr/>
      </dsp:nvSpPr>
      <dsp:spPr>
        <a:xfrm>
          <a:off x="6535" y="3808045"/>
          <a:ext cx="3689497" cy="1844748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/>
            <a:t>SDLC Approach</a:t>
          </a:r>
        </a:p>
      </dsp:txBody>
      <dsp:txXfrm>
        <a:off x="6535" y="3808045"/>
        <a:ext cx="3689497" cy="1844748"/>
      </dsp:txXfrm>
    </dsp:sp>
    <dsp:sp modelId="{84A64D24-EC7E-46CB-8F0C-86DC5F97B002}">
      <dsp:nvSpPr>
        <dsp:cNvPr id="0" name=""/>
        <dsp:cNvSpPr/>
      </dsp:nvSpPr>
      <dsp:spPr>
        <a:xfrm>
          <a:off x="6535" y="6427588"/>
          <a:ext cx="3689497" cy="1844748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/>
            <a:t>SSADM, Agile, Waterfall…etc</a:t>
          </a:r>
        </a:p>
      </dsp:txBody>
      <dsp:txXfrm>
        <a:off x="6535" y="6427588"/>
        <a:ext cx="3689497" cy="1844748"/>
      </dsp:txXfrm>
    </dsp:sp>
    <dsp:sp modelId="{BFC2F221-982E-429C-B115-7082062A7385}">
      <dsp:nvSpPr>
        <dsp:cNvPr id="0" name=""/>
        <dsp:cNvSpPr/>
      </dsp:nvSpPr>
      <dsp:spPr>
        <a:xfrm>
          <a:off x="928909" y="9047131"/>
          <a:ext cx="3689497" cy="1844748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/>
            <a:t>Kanban, Scrum, Gantt chart…etc</a:t>
          </a:r>
        </a:p>
      </dsp:txBody>
      <dsp:txXfrm>
        <a:off x="928909" y="9047131"/>
        <a:ext cx="3689497" cy="1844748"/>
      </dsp:txXfrm>
    </dsp:sp>
    <dsp:sp modelId="{3FEEEB27-225B-4420-9364-7497A6D5A381}">
      <dsp:nvSpPr>
        <dsp:cNvPr id="0" name=""/>
        <dsp:cNvSpPr/>
      </dsp:nvSpPr>
      <dsp:spPr>
        <a:xfrm>
          <a:off x="6702973" y="3808045"/>
          <a:ext cx="3689497" cy="1844748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/>
            <a:t>Field Research</a:t>
          </a:r>
        </a:p>
      </dsp:txBody>
      <dsp:txXfrm>
        <a:off x="6702973" y="3808045"/>
        <a:ext cx="3689497" cy="1844748"/>
      </dsp:txXfrm>
    </dsp:sp>
    <dsp:sp modelId="{C42B1DF0-652D-49B4-B5FD-783123678FE2}">
      <dsp:nvSpPr>
        <dsp:cNvPr id="0" name=""/>
        <dsp:cNvSpPr/>
      </dsp:nvSpPr>
      <dsp:spPr>
        <a:xfrm>
          <a:off x="4470827" y="6427588"/>
          <a:ext cx="3689497" cy="1844748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/>
            <a:t>Quantitative</a:t>
          </a:r>
        </a:p>
      </dsp:txBody>
      <dsp:txXfrm>
        <a:off x="4470827" y="6427588"/>
        <a:ext cx="3689497" cy="1844748"/>
      </dsp:txXfrm>
    </dsp:sp>
    <dsp:sp modelId="{7FC77439-6FB2-4AFD-BE04-10BB6F991733}">
      <dsp:nvSpPr>
        <dsp:cNvPr id="0" name=""/>
        <dsp:cNvSpPr/>
      </dsp:nvSpPr>
      <dsp:spPr>
        <a:xfrm>
          <a:off x="5393201" y="9047131"/>
          <a:ext cx="3689497" cy="1844748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/>
            <a:t>Surveys, Questionnaires, datasets…</a:t>
          </a:r>
        </a:p>
      </dsp:txBody>
      <dsp:txXfrm>
        <a:off x="5393201" y="9047131"/>
        <a:ext cx="3689497" cy="1844748"/>
      </dsp:txXfrm>
    </dsp:sp>
    <dsp:sp modelId="{BF545ED0-21C7-4AD9-9B10-05E340044E5C}">
      <dsp:nvSpPr>
        <dsp:cNvPr id="0" name=""/>
        <dsp:cNvSpPr/>
      </dsp:nvSpPr>
      <dsp:spPr>
        <a:xfrm>
          <a:off x="8935118" y="6427588"/>
          <a:ext cx="3689497" cy="1844748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/>
            <a:t>Qualitative</a:t>
          </a:r>
        </a:p>
      </dsp:txBody>
      <dsp:txXfrm>
        <a:off x="8935118" y="6427588"/>
        <a:ext cx="3689497" cy="1844748"/>
      </dsp:txXfrm>
    </dsp:sp>
    <dsp:sp modelId="{018C5D1A-5990-46B6-87EE-FF32FC50E919}">
      <dsp:nvSpPr>
        <dsp:cNvPr id="0" name=""/>
        <dsp:cNvSpPr/>
      </dsp:nvSpPr>
      <dsp:spPr>
        <a:xfrm>
          <a:off x="9857493" y="9047131"/>
          <a:ext cx="3689497" cy="1844748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/>
            <a:t>Interviews, focus groups, Text analysis…etc</a:t>
          </a:r>
        </a:p>
      </dsp:txBody>
      <dsp:txXfrm>
        <a:off x="9857493" y="9047131"/>
        <a:ext cx="3689497" cy="1844748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6747693-35A5-4134-ADFD-3A763DEA8867}">
      <dsp:nvSpPr>
        <dsp:cNvPr id="0" name=""/>
        <dsp:cNvSpPr/>
      </dsp:nvSpPr>
      <dsp:spPr>
        <a:xfrm>
          <a:off x="3470459" y="2809507"/>
          <a:ext cx="206429" cy="63305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33051"/>
              </a:lnTo>
              <a:lnTo>
                <a:pt x="206429" y="633051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5AFAB5A-FF72-4E46-AB2A-125A18E365C7}">
      <dsp:nvSpPr>
        <dsp:cNvPr id="0" name=""/>
        <dsp:cNvSpPr/>
      </dsp:nvSpPr>
      <dsp:spPr>
        <a:xfrm>
          <a:off x="3188338" y="1832406"/>
          <a:ext cx="832600" cy="2890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4500"/>
              </a:lnTo>
              <a:lnTo>
                <a:pt x="832600" y="144500"/>
              </a:lnTo>
              <a:lnTo>
                <a:pt x="832600" y="289001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868EFC4-AD10-4924-940B-D105F3E54096}">
      <dsp:nvSpPr>
        <dsp:cNvPr id="0" name=""/>
        <dsp:cNvSpPr/>
      </dsp:nvSpPr>
      <dsp:spPr>
        <a:xfrm>
          <a:off x="1805258" y="2809507"/>
          <a:ext cx="206429" cy="63305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33051"/>
              </a:lnTo>
              <a:lnTo>
                <a:pt x="206429" y="633051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95A3FB7-5A1E-439E-8589-895165EF79DA}">
      <dsp:nvSpPr>
        <dsp:cNvPr id="0" name=""/>
        <dsp:cNvSpPr/>
      </dsp:nvSpPr>
      <dsp:spPr>
        <a:xfrm>
          <a:off x="2355738" y="1832406"/>
          <a:ext cx="832600" cy="289001"/>
        </a:xfrm>
        <a:custGeom>
          <a:avLst/>
          <a:gdLst/>
          <a:ahLst/>
          <a:cxnLst/>
          <a:rect l="0" t="0" r="0" b="0"/>
          <a:pathLst>
            <a:path>
              <a:moveTo>
                <a:pt x="832600" y="0"/>
              </a:moveTo>
              <a:lnTo>
                <a:pt x="832600" y="144500"/>
              </a:lnTo>
              <a:lnTo>
                <a:pt x="0" y="144500"/>
              </a:lnTo>
              <a:lnTo>
                <a:pt x="0" y="289001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FC12954-82C3-4F36-9B43-77A1D9619277}">
      <dsp:nvSpPr>
        <dsp:cNvPr id="0" name=""/>
        <dsp:cNvSpPr/>
      </dsp:nvSpPr>
      <dsp:spPr>
        <a:xfrm>
          <a:off x="1939437" y="855304"/>
          <a:ext cx="1248900" cy="2890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4500"/>
              </a:lnTo>
              <a:lnTo>
                <a:pt x="1248900" y="144500"/>
              </a:lnTo>
              <a:lnTo>
                <a:pt x="1248900" y="289001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F30A3EB-8EB5-4726-8353-CE9202968261}">
      <dsp:nvSpPr>
        <dsp:cNvPr id="0" name=""/>
        <dsp:cNvSpPr/>
      </dsp:nvSpPr>
      <dsp:spPr>
        <a:xfrm>
          <a:off x="140057" y="2809507"/>
          <a:ext cx="206429" cy="63305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33051"/>
              </a:lnTo>
              <a:lnTo>
                <a:pt x="206429" y="633051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2A7DEF8-3564-415F-94AD-DD2B044081F8}">
      <dsp:nvSpPr>
        <dsp:cNvPr id="0" name=""/>
        <dsp:cNvSpPr/>
      </dsp:nvSpPr>
      <dsp:spPr>
        <a:xfrm>
          <a:off x="644817" y="1832406"/>
          <a:ext cx="91440" cy="28900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89001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1FA120E-A23D-41E4-8B20-62D5EC8D37C2}">
      <dsp:nvSpPr>
        <dsp:cNvPr id="0" name=""/>
        <dsp:cNvSpPr/>
      </dsp:nvSpPr>
      <dsp:spPr>
        <a:xfrm>
          <a:off x="690537" y="855304"/>
          <a:ext cx="1248900" cy="289001"/>
        </a:xfrm>
        <a:custGeom>
          <a:avLst/>
          <a:gdLst/>
          <a:ahLst/>
          <a:cxnLst/>
          <a:rect l="0" t="0" r="0" b="0"/>
          <a:pathLst>
            <a:path>
              <a:moveTo>
                <a:pt x="1248900" y="0"/>
              </a:moveTo>
              <a:lnTo>
                <a:pt x="1248900" y="144500"/>
              </a:lnTo>
              <a:lnTo>
                <a:pt x="0" y="144500"/>
              </a:lnTo>
              <a:lnTo>
                <a:pt x="0" y="289001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DF4F902-5E7D-4992-AD64-617D0B9D7F91}">
      <dsp:nvSpPr>
        <dsp:cNvPr id="0" name=""/>
        <dsp:cNvSpPr/>
      </dsp:nvSpPr>
      <dsp:spPr>
        <a:xfrm>
          <a:off x="1251338" y="167205"/>
          <a:ext cx="1376199" cy="68809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1" kern="1200" dirty="0"/>
            <a:t>Your Project Approach</a:t>
          </a:r>
        </a:p>
      </dsp:txBody>
      <dsp:txXfrm>
        <a:off x="1251338" y="167205"/>
        <a:ext cx="1376199" cy="688099"/>
      </dsp:txXfrm>
    </dsp:sp>
    <dsp:sp modelId="{D0A1F7E4-ACFF-4B5F-94E7-346B607BE87E}">
      <dsp:nvSpPr>
        <dsp:cNvPr id="0" name=""/>
        <dsp:cNvSpPr/>
      </dsp:nvSpPr>
      <dsp:spPr>
        <a:xfrm>
          <a:off x="2437" y="1144306"/>
          <a:ext cx="1376199" cy="688099"/>
        </a:xfrm>
        <a:prstGeom prst="rect">
          <a:avLst/>
        </a:prstGeom>
        <a:solidFill>
          <a:schemeClr val="accent4"/>
        </a:solidFill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>
              <a:solidFill>
                <a:schemeClr val="bg1"/>
              </a:solidFill>
            </a:rPr>
            <a:t>SDLC Approach</a:t>
          </a:r>
        </a:p>
      </dsp:txBody>
      <dsp:txXfrm>
        <a:off x="2437" y="1144306"/>
        <a:ext cx="1376199" cy="688099"/>
      </dsp:txXfrm>
    </dsp:sp>
    <dsp:sp modelId="{84A64D24-EC7E-46CB-8F0C-86DC5F97B002}">
      <dsp:nvSpPr>
        <dsp:cNvPr id="0" name=""/>
        <dsp:cNvSpPr/>
      </dsp:nvSpPr>
      <dsp:spPr>
        <a:xfrm>
          <a:off x="2437" y="2121407"/>
          <a:ext cx="1376199" cy="688099"/>
        </a:xfrm>
        <a:prstGeom prst="rect">
          <a:avLst/>
        </a:prstGeom>
        <a:solidFill>
          <a:schemeClr val="accent4"/>
        </a:solidFill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>
              <a:solidFill>
                <a:schemeClr val="bg1"/>
              </a:solidFill>
            </a:rPr>
            <a:t>SSADM, Agile, Waterfall…etc</a:t>
          </a:r>
        </a:p>
      </dsp:txBody>
      <dsp:txXfrm>
        <a:off x="2437" y="2121407"/>
        <a:ext cx="1376199" cy="688099"/>
      </dsp:txXfrm>
    </dsp:sp>
    <dsp:sp modelId="{BFC2F221-982E-429C-B115-7082062A7385}">
      <dsp:nvSpPr>
        <dsp:cNvPr id="0" name=""/>
        <dsp:cNvSpPr/>
      </dsp:nvSpPr>
      <dsp:spPr>
        <a:xfrm>
          <a:off x="346487" y="3098509"/>
          <a:ext cx="1376199" cy="688099"/>
        </a:xfrm>
        <a:prstGeom prst="rect">
          <a:avLst/>
        </a:prstGeom>
        <a:solidFill>
          <a:schemeClr val="accent6"/>
        </a:solidFill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>
              <a:solidFill>
                <a:schemeClr val="bg1"/>
              </a:solidFill>
            </a:rPr>
            <a:t>Kanban, Scrum, Gantt chart…etc</a:t>
          </a:r>
        </a:p>
      </dsp:txBody>
      <dsp:txXfrm>
        <a:off x="346487" y="3098509"/>
        <a:ext cx="1376199" cy="688099"/>
      </dsp:txXfrm>
    </dsp:sp>
    <dsp:sp modelId="{3FEEEB27-225B-4420-9364-7497A6D5A381}">
      <dsp:nvSpPr>
        <dsp:cNvPr id="0" name=""/>
        <dsp:cNvSpPr/>
      </dsp:nvSpPr>
      <dsp:spPr>
        <a:xfrm>
          <a:off x="2500239" y="1144306"/>
          <a:ext cx="1376199" cy="688099"/>
        </a:xfrm>
        <a:prstGeom prst="rect">
          <a:avLst/>
        </a:prstGeom>
        <a:solidFill>
          <a:srgbClr val="FFFF00"/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>
              <a:solidFill>
                <a:schemeClr val="tx1"/>
              </a:solidFill>
            </a:rPr>
            <a:t>Field Research</a:t>
          </a:r>
        </a:p>
      </dsp:txBody>
      <dsp:txXfrm>
        <a:off x="2500239" y="1144306"/>
        <a:ext cx="1376199" cy="688099"/>
      </dsp:txXfrm>
    </dsp:sp>
    <dsp:sp modelId="{C42B1DF0-652D-49B4-B5FD-783123678FE2}">
      <dsp:nvSpPr>
        <dsp:cNvPr id="0" name=""/>
        <dsp:cNvSpPr/>
      </dsp:nvSpPr>
      <dsp:spPr>
        <a:xfrm>
          <a:off x="1667638" y="2121407"/>
          <a:ext cx="1376199" cy="688099"/>
        </a:xfrm>
        <a:prstGeom prst="rect">
          <a:avLst/>
        </a:prstGeom>
        <a:solidFill>
          <a:srgbClr val="FFFF00"/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>
              <a:solidFill>
                <a:schemeClr val="tx1"/>
              </a:solidFill>
            </a:rPr>
            <a:t>Quantitative</a:t>
          </a:r>
        </a:p>
      </dsp:txBody>
      <dsp:txXfrm>
        <a:off x="1667638" y="2121407"/>
        <a:ext cx="1376199" cy="688099"/>
      </dsp:txXfrm>
    </dsp:sp>
    <dsp:sp modelId="{7FC77439-6FB2-4AFD-BE04-10BB6F991733}">
      <dsp:nvSpPr>
        <dsp:cNvPr id="0" name=""/>
        <dsp:cNvSpPr/>
      </dsp:nvSpPr>
      <dsp:spPr>
        <a:xfrm>
          <a:off x="2011688" y="3098509"/>
          <a:ext cx="1376199" cy="688099"/>
        </a:xfrm>
        <a:prstGeom prst="rect">
          <a:avLst/>
        </a:prstGeom>
        <a:solidFill>
          <a:srgbClr val="FFFF00"/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>
              <a:solidFill>
                <a:schemeClr val="tx1"/>
              </a:solidFill>
            </a:rPr>
            <a:t>Surveys, Questionnaires, datasets…</a:t>
          </a:r>
        </a:p>
      </dsp:txBody>
      <dsp:txXfrm>
        <a:off x="2011688" y="3098509"/>
        <a:ext cx="1376199" cy="688099"/>
      </dsp:txXfrm>
    </dsp:sp>
    <dsp:sp modelId="{BF545ED0-21C7-4AD9-9B10-05E340044E5C}">
      <dsp:nvSpPr>
        <dsp:cNvPr id="0" name=""/>
        <dsp:cNvSpPr/>
      </dsp:nvSpPr>
      <dsp:spPr>
        <a:xfrm>
          <a:off x="3332839" y="2121407"/>
          <a:ext cx="1376199" cy="688099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Qualitative</a:t>
          </a:r>
        </a:p>
      </dsp:txBody>
      <dsp:txXfrm>
        <a:off x="3332839" y="2121407"/>
        <a:ext cx="1376199" cy="688099"/>
      </dsp:txXfrm>
    </dsp:sp>
    <dsp:sp modelId="{018C5D1A-5990-46B6-87EE-FF32FC50E919}">
      <dsp:nvSpPr>
        <dsp:cNvPr id="0" name=""/>
        <dsp:cNvSpPr/>
      </dsp:nvSpPr>
      <dsp:spPr>
        <a:xfrm>
          <a:off x="3676889" y="3098509"/>
          <a:ext cx="1376199" cy="688099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Interviews, focus groups, Text analysis…etc</a:t>
          </a:r>
        </a:p>
      </dsp:txBody>
      <dsp:txXfrm>
        <a:off x="3676889" y="3098509"/>
        <a:ext cx="1376199" cy="688099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6747693-35A5-4134-ADFD-3A763DEA8867}">
      <dsp:nvSpPr>
        <dsp:cNvPr id="0" name=""/>
        <dsp:cNvSpPr/>
      </dsp:nvSpPr>
      <dsp:spPr>
        <a:xfrm>
          <a:off x="3470459" y="2809507"/>
          <a:ext cx="206429" cy="63305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33051"/>
              </a:lnTo>
              <a:lnTo>
                <a:pt x="206429" y="633051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5AFAB5A-FF72-4E46-AB2A-125A18E365C7}">
      <dsp:nvSpPr>
        <dsp:cNvPr id="0" name=""/>
        <dsp:cNvSpPr/>
      </dsp:nvSpPr>
      <dsp:spPr>
        <a:xfrm>
          <a:off x="3188338" y="1832406"/>
          <a:ext cx="832600" cy="2890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4500"/>
              </a:lnTo>
              <a:lnTo>
                <a:pt x="832600" y="144500"/>
              </a:lnTo>
              <a:lnTo>
                <a:pt x="832600" y="289001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868EFC4-AD10-4924-940B-D105F3E54096}">
      <dsp:nvSpPr>
        <dsp:cNvPr id="0" name=""/>
        <dsp:cNvSpPr/>
      </dsp:nvSpPr>
      <dsp:spPr>
        <a:xfrm>
          <a:off x="1805258" y="2809507"/>
          <a:ext cx="206429" cy="63305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33051"/>
              </a:lnTo>
              <a:lnTo>
                <a:pt x="206429" y="633051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95A3FB7-5A1E-439E-8589-895165EF79DA}">
      <dsp:nvSpPr>
        <dsp:cNvPr id="0" name=""/>
        <dsp:cNvSpPr/>
      </dsp:nvSpPr>
      <dsp:spPr>
        <a:xfrm>
          <a:off x="2355738" y="1832406"/>
          <a:ext cx="832600" cy="289001"/>
        </a:xfrm>
        <a:custGeom>
          <a:avLst/>
          <a:gdLst/>
          <a:ahLst/>
          <a:cxnLst/>
          <a:rect l="0" t="0" r="0" b="0"/>
          <a:pathLst>
            <a:path>
              <a:moveTo>
                <a:pt x="832600" y="0"/>
              </a:moveTo>
              <a:lnTo>
                <a:pt x="832600" y="144500"/>
              </a:lnTo>
              <a:lnTo>
                <a:pt x="0" y="144500"/>
              </a:lnTo>
              <a:lnTo>
                <a:pt x="0" y="289001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FC12954-82C3-4F36-9B43-77A1D9619277}">
      <dsp:nvSpPr>
        <dsp:cNvPr id="0" name=""/>
        <dsp:cNvSpPr/>
      </dsp:nvSpPr>
      <dsp:spPr>
        <a:xfrm>
          <a:off x="1939437" y="855304"/>
          <a:ext cx="1248900" cy="2890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4500"/>
              </a:lnTo>
              <a:lnTo>
                <a:pt x="1248900" y="144500"/>
              </a:lnTo>
              <a:lnTo>
                <a:pt x="1248900" y="289001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F30A3EB-8EB5-4726-8353-CE9202968261}">
      <dsp:nvSpPr>
        <dsp:cNvPr id="0" name=""/>
        <dsp:cNvSpPr/>
      </dsp:nvSpPr>
      <dsp:spPr>
        <a:xfrm>
          <a:off x="140057" y="2809507"/>
          <a:ext cx="206429" cy="63305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33051"/>
              </a:lnTo>
              <a:lnTo>
                <a:pt x="206429" y="633051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2A7DEF8-3564-415F-94AD-DD2B044081F8}">
      <dsp:nvSpPr>
        <dsp:cNvPr id="0" name=""/>
        <dsp:cNvSpPr/>
      </dsp:nvSpPr>
      <dsp:spPr>
        <a:xfrm>
          <a:off x="644817" y="1832406"/>
          <a:ext cx="91440" cy="28900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89001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1FA120E-A23D-41E4-8B20-62D5EC8D37C2}">
      <dsp:nvSpPr>
        <dsp:cNvPr id="0" name=""/>
        <dsp:cNvSpPr/>
      </dsp:nvSpPr>
      <dsp:spPr>
        <a:xfrm>
          <a:off x="690537" y="855304"/>
          <a:ext cx="1248900" cy="289001"/>
        </a:xfrm>
        <a:custGeom>
          <a:avLst/>
          <a:gdLst/>
          <a:ahLst/>
          <a:cxnLst/>
          <a:rect l="0" t="0" r="0" b="0"/>
          <a:pathLst>
            <a:path>
              <a:moveTo>
                <a:pt x="1248900" y="0"/>
              </a:moveTo>
              <a:lnTo>
                <a:pt x="1248900" y="144500"/>
              </a:lnTo>
              <a:lnTo>
                <a:pt x="0" y="144500"/>
              </a:lnTo>
              <a:lnTo>
                <a:pt x="0" y="289001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DF4F902-5E7D-4992-AD64-617D0B9D7F91}">
      <dsp:nvSpPr>
        <dsp:cNvPr id="0" name=""/>
        <dsp:cNvSpPr/>
      </dsp:nvSpPr>
      <dsp:spPr>
        <a:xfrm>
          <a:off x="1251338" y="167205"/>
          <a:ext cx="1376199" cy="68809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1" kern="1200" dirty="0"/>
            <a:t>Your Project Approach</a:t>
          </a:r>
        </a:p>
      </dsp:txBody>
      <dsp:txXfrm>
        <a:off x="1251338" y="167205"/>
        <a:ext cx="1376199" cy="688099"/>
      </dsp:txXfrm>
    </dsp:sp>
    <dsp:sp modelId="{D0A1F7E4-ACFF-4B5F-94E7-346B607BE87E}">
      <dsp:nvSpPr>
        <dsp:cNvPr id="0" name=""/>
        <dsp:cNvSpPr/>
      </dsp:nvSpPr>
      <dsp:spPr>
        <a:xfrm>
          <a:off x="2437" y="1144306"/>
          <a:ext cx="1376199" cy="688099"/>
        </a:xfrm>
        <a:prstGeom prst="rect">
          <a:avLst/>
        </a:prstGeom>
        <a:solidFill>
          <a:schemeClr val="accent4"/>
        </a:solidFill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>
              <a:solidFill>
                <a:schemeClr val="bg1"/>
              </a:solidFill>
            </a:rPr>
            <a:t>SDLC Approach</a:t>
          </a:r>
        </a:p>
      </dsp:txBody>
      <dsp:txXfrm>
        <a:off x="2437" y="1144306"/>
        <a:ext cx="1376199" cy="688099"/>
      </dsp:txXfrm>
    </dsp:sp>
    <dsp:sp modelId="{84A64D24-EC7E-46CB-8F0C-86DC5F97B002}">
      <dsp:nvSpPr>
        <dsp:cNvPr id="0" name=""/>
        <dsp:cNvSpPr/>
      </dsp:nvSpPr>
      <dsp:spPr>
        <a:xfrm>
          <a:off x="2437" y="2121407"/>
          <a:ext cx="1376199" cy="688099"/>
        </a:xfrm>
        <a:prstGeom prst="rect">
          <a:avLst/>
        </a:prstGeom>
        <a:solidFill>
          <a:schemeClr val="accent4"/>
        </a:solidFill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>
              <a:solidFill>
                <a:schemeClr val="bg1"/>
              </a:solidFill>
            </a:rPr>
            <a:t>SSADM, Agile, Waterfall…etc</a:t>
          </a:r>
        </a:p>
      </dsp:txBody>
      <dsp:txXfrm>
        <a:off x="2437" y="2121407"/>
        <a:ext cx="1376199" cy="688099"/>
      </dsp:txXfrm>
    </dsp:sp>
    <dsp:sp modelId="{BFC2F221-982E-429C-B115-7082062A7385}">
      <dsp:nvSpPr>
        <dsp:cNvPr id="0" name=""/>
        <dsp:cNvSpPr/>
      </dsp:nvSpPr>
      <dsp:spPr>
        <a:xfrm>
          <a:off x="346487" y="3098509"/>
          <a:ext cx="1376199" cy="688099"/>
        </a:xfrm>
        <a:prstGeom prst="rect">
          <a:avLst/>
        </a:prstGeom>
        <a:solidFill>
          <a:schemeClr val="accent6"/>
        </a:solidFill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>
              <a:solidFill>
                <a:schemeClr val="bg1"/>
              </a:solidFill>
            </a:rPr>
            <a:t>Kanban, Scrum, Gantt chart…etc</a:t>
          </a:r>
        </a:p>
      </dsp:txBody>
      <dsp:txXfrm>
        <a:off x="346487" y="3098509"/>
        <a:ext cx="1376199" cy="688099"/>
      </dsp:txXfrm>
    </dsp:sp>
    <dsp:sp modelId="{3FEEEB27-225B-4420-9364-7497A6D5A381}">
      <dsp:nvSpPr>
        <dsp:cNvPr id="0" name=""/>
        <dsp:cNvSpPr/>
      </dsp:nvSpPr>
      <dsp:spPr>
        <a:xfrm>
          <a:off x="2500239" y="1144306"/>
          <a:ext cx="1376199" cy="688099"/>
        </a:xfrm>
        <a:prstGeom prst="rect">
          <a:avLst/>
        </a:prstGeom>
        <a:solidFill>
          <a:srgbClr val="FFFF00"/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>
              <a:solidFill>
                <a:schemeClr val="tx1"/>
              </a:solidFill>
            </a:rPr>
            <a:t>Field Research</a:t>
          </a:r>
        </a:p>
      </dsp:txBody>
      <dsp:txXfrm>
        <a:off x="2500239" y="1144306"/>
        <a:ext cx="1376199" cy="688099"/>
      </dsp:txXfrm>
    </dsp:sp>
    <dsp:sp modelId="{C42B1DF0-652D-49B4-B5FD-783123678FE2}">
      <dsp:nvSpPr>
        <dsp:cNvPr id="0" name=""/>
        <dsp:cNvSpPr/>
      </dsp:nvSpPr>
      <dsp:spPr>
        <a:xfrm>
          <a:off x="1667638" y="2121407"/>
          <a:ext cx="1376199" cy="688099"/>
        </a:xfrm>
        <a:prstGeom prst="rect">
          <a:avLst/>
        </a:prstGeom>
        <a:solidFill>
          <a:srgbClr val="FFFF00"/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>
              <a:solidFill>
                <a:schemeClr val="tx1"/>
              </a:solidFill>
            </a:rPr>
            <a:t>Quantitative</a:t>
          </a:r>
        </a:p>
      </dsp:txBody>
      <dsp:txXfrm>
        <a:off x="1667638" y="2121407"/>
        <a:ext cx="1376199" cy="688099"/>
      </dsp:txXfrm>
    </dsp:sp>
    <dsp:sp modelId="{7FC77439-6FB2-4AFD-BE04-10BB6F991733}">
      <dsp:nvSpPr>
        <dsp:cNvPr id="0" name=""/>
        <dsp:cNvSpPr/>
      </dsp:nvSpPr>
      <dsp:spPr>
        <a:xfrm>
          <a:off x="2011688" y="3098509"/>
          <a:ext cx="1376199" cy="688099"/>
        </a:xfrm>
        <a:prstGeom prst="rect">
          <a:avLst/>
        </a:prstGeom>
        <a:solidFill>
          <a:srgbClr val="FFFF00"/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>
              <a:solidFill>
                <a:schemeClr val="tx1"/>
              </a:solidFill>
            </a:rPr>
            <a:t>Surveys, Questionnaires, datasets…</a:t>
          </a:r>
        </a:p>
      </dsp:txBody>
      <dsp:txXfrm>
        <a:off x="2011688" y="3098509"/>
        <a:ext cx="1376199" cy="688099"/>
      </dsp:txXfrm>
    </dsp:sp>
    <dsp:sp modelId="{BF545ED0-21C7-4AD9-9B10-05E340044E5C}">
      <dsp:nvSpPr>
        <dsp:cNvPr id="0" name=""/>
        <dsp:cNvSpPr/>
      </dsp:nvSpPr>
      <dsp:spPr>
        <a:xfrm>
          <a:off x="3332839" y="2121407"/>
          <a:ext cx="1376199" cy="688099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Qualitative</a:t>
          </a:r>
        </a:p>
      </dsp:txBody>
      <dsp:txXfrm>
        <a:off x="3332839" y="2121407"/>
        <a:ext cx="1376199" cy="688099"/>
      </dsp:txXfrm>
    </dsp:sp>
    <dsp:sp modelId="{018C5D1A-5990-46B6-87EE-FF32FC50E919}">
      <dsp:nvSpPr>
        <dsp:cNvPr id="0" name=""/>
        <dsp:cNvSpPr/>
      </dsp:nvSpPr>
      <dsp:spPr>
        <a:xfrm>
          <a:off x="3676889" y="3098509"/>
          <a:ext cx="1376199" cy="688099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Interviews, focus groups, Text analysis…etc</a:t>
          </a:r>
        </a:p>
      </dsp:txBody>
      <dsp:txXfrm>
        <a:off x="3676889" y="3098509"/>
        <a:ext cx="1376199" cy="688099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6747693-35A5-4134-ADFD-3A763DEA8867}">
      <dsp:nvSpPr>
        <dsp:cNvPr id="0" name=""/>
        <dsp:cNvSpPr/>
      </dsp:nvSpPr>
      <dsp:spPr>
        <a:xfrm>
          <a:off x="3470459" y="2809507"/>
          <a:ext cx="206429" cy="63305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33051"/>
              </a:lnTo>
              <a:lnTo>
                <a:pt x="206429" y="633051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5AFAB5A-FF72-4E46-AB2A-125A18E365C7}">
      <dsp:nvSpPr>
        <dsp:cNvPr id="0" name=""/>
        <dsp:cNvSpPr/>
      </dsp:nvSpPr>
      <dsp:spPr>
        <a:xfrm>
          <a:off x="3188338" y="1832406"/>
          <a:ext cx="832600" cy="2890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4500"/>
              </a:lnTo>
              <a:lnTo>
                <a:pt x="832600" y="144500"/>
              </a:lnTo>
              <a:lnTo>
                <a:pt x="832600" y="289001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868EFC4-AD10-4924-940B-D105F3E54096}">
      <dsp:nvSpPr>
        <dsp:cNvPr id="0" name=""/>
        <dsp:cNvSpPr/>
      </dsp:nvSpPr>
      <dsp:spPr>
        <a:xfrm>
          <a:off x="1805258" y="2809507"/>
          <a:ext cx="206429" cy="63305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33051"/>
              </a:lnTo>
              <a:lnTo>
                <a:pt x="206429" y="633051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95A3FB7-5A1E-439E-8589-895165EF79DA}">
      <dsp:nvSpPr>
        <dsp:cNvPr id="0" name=""/>
        <dsp:cNvSpPr/>
      </dsp:nvSpPr>
      <dsp:spPr>
        <a:xfrm>
          <a:off x="2355738" y="1832406"/>
          <a:ext cx="832600" cy="289001"/>
        </a:xfrm>
        <a:custGeom>
          <a:avLst/>
          <a:gdLst/>
          <a:ahLst/>
          <a:cxnLst/>
          <a:rect l="0" t="0" r="0" b="0"/>
          <a:pathLst>
            <a:path>
              <a:moveTo>
                <a:pt x="832600" y="0"/>
              </a:moveTo>
              <a:lnTo>
                <a:pt x="832600" y="144500"/>
              </a:lnTo>
              <a:lnTo>
                <a:pt x="0" y="144500"/>
              </a:lnTo>
              <a:lnTo>
                <a:pt x="0" y="289001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FC12954-82C3-4F36-9B43-77A1D9619277}">
      <dsp:nvSpPr>
        <dsp:cNvPr id="0" name=""/>
        <dsp:cNvSpPr/>
      </dsp:nvSpPr>
      <dsp:spPr>
        <a:xfrm>
          <a:off x="1939437" y="855304"/>
          <a:ext cx="1248900" cy="2890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4500"/>
              </a:lnTo>
              <a:lnTo>
                <a:pt x="1248900" y="144500"/>
              </a:lnTo>
              <a:lnTo>
                <a:pt x="1248900" y="289001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F30A3EB-8EB5-4726-8353-CE9202968261}">
      <dsp:nvSpPr>
        <dsp:cNvPr id="0" name=""/>
        <dsp:cNvSpPr/>
      </dsp:nvSpPr>
      <dsp:spPr>
        <a:xfrm>
          <a:off x="140057" y="2809507"/>
          <a:ext cx="206429" cy="63305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33051"/>
              </a:lnTo>
              <a:lnTo>
                <a:pt x="206429" y="633051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2A7DEF8-3564-415F-94AD-DD2B044081F8}">
      <dsp:nvSpPr>
        <dsp:cNvPr id="0" name=""/>
        <dsp:cNvSpPr/>
      </dsp:nvSpPr>
      <dsp:spPr>
        <a:xfrm>
          <a:off x="644817" y="1832406"/>
          <a:ext cx="91440" cy="28900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89001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1FA120E-A23D-41E4-8B20-62D5EC8D37C2}">
      <dsp:nvSpPr>
        <dsp:cNvPr id="0" name=""/>
        <dsp:cNvSpPr/>
      </dsp:nvSpPr>
      <dsp:spPr>
        <a:xfrm>
          <a:off x="690537" y="855304"/>
          <a:ext cx="1248900" cy="289001"/>
        </a:xfrm>
        <a:custGeom>
          <a:avLst/>
          <a:gdLst/>
          <a:ahLst/>
          <a:cxnLst/>
          <a:rect l="0" t="0" r="0" b="0"/>
          <a:pathLst>
            <a:path>
              <a:moveTo>
                <a:pt x="1248900" y="0"/>
              </a:moveTo>
              <a:lnTo>
                <a:pt x="1248900" y="144500"/>
              </a:lnTo>
              <a:lnTo>
                <a:pt x="0" y="144500"/>
              </a:lnTo>
              <a:lnTo>
                <a:pt x="0" y="289001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DF4F902-5E7D-4992-AD64-617D0B9D7F91}">
      <dsp:nvSpPr>
        <dsp:cNvPr id="0" name=""/>
        <dsp:cNvSpPr/>
      </dsp:nvSpPr>
      <dsp:spPr>
        <a:xfrm>
          <a:off x="1251338" y="167205"/>
          <a:ext cx="1376199" cy="68809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1" kern="1200" dirty="0"/>
            <a:t>Your Project Approach</a:t>
          </a:r>
        </a:p>
      </dsp:txBody>
      <dsp:txXfrm>
        <a:off x="1251338" y="167205"/>
        <a:ext cx="1376199" cy="688099"/>
      </dsp:txXfrm>
    </dsp:sp>
    <dsp:sp modelId="{D0A1F7E4-ACFF-4B5F-94E7-346B607BE87E}">
      <dsp:nvSpPr>
        <dsp:cNvPr id="0" name=""/>
        <dsp:cNvSpPr/>
      </dsp:nvSpPr>
      <dsp:spPr>
        <a:xfrm>
          <a:off x="2437" y="1144306"/>
          <a:ext cx="1376199" cy="688099"/>
        </a:xfrm>
        <a:prstGeom prst="rect">
          <a:avLst/>
        </a:prstGeom>
        <a:solidFill>
          <a:schemeClr val="accent4"/>
        </a:solidFill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>
              <a:solidFill>
                <a:schemeClr val="bg1"/>
              </a:solidFill>
            </a:rPr>
            <a:t>SDLC Approach</a:t>
          </a:r>
        </a:p>
      </dsp:txBody>
      <dsp:txXfrm>
        <a:off x="2437" y="1144306"/>
        <a:ext cx="1376199" cy="688099"/>
      </dsp:txXfrm>
    </dsp:sp>
    <dsp:sp modelId="{84A64D24-EC7E-46CB-8F0C-86DC5F97B002}">
      <dsp:nvSpPr>
        <dsp:cNvPr id="0" name=""/>
        <dsp:cNvSpPr/>
      </dsp:nvSpPr>
      <dsp:spPr>
        <a:xfrm>
          <a:off x="2437" y="2121407"/>
          <a:ext cx="1376199" cy="688099"/>
        </a:xfrm>
        <a:prstGeom prst="rect">
          <a:avLst/>
        </a:prstGeom>
        <a:solidFill>
          <a:schemeClr val="accent4"/>
        </a:solidFill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>
              <a:solidFill>
                <a:schemeClr val="bg1"/>
              </a:solidFill>
            </a:rPr>
            <a:t>SSADM, Agile, Waterfall…etc</a:t>
          </a:r>
        </a:p>
      </dsp:txBody>
      <dsp:txXfrm>
        <a:off x="2437" y="2121407"/>
        <a:ext cx="1376199" cy="688099"/>
      </dsp:txXfrm>
    </dsp:sp>
    <dsp:sp modelId="{BFC2F221-982E-429C-B115-7082062A7385}">
      <dsp:nvSpPr>
        <dsp:cNvPr id="0" name=""/>
        <dsp:cNvSpPr/>
      </dsp:nvSpPr>
      <dsp:spPr>
        <a:xfrm>
          <a:off x="346487" y="3098509"/>
          <a:ext cx="1376199" cy="688099"/>
        </a:xfrm>
        <a:prstGeom prst="rect">
          <a:avLst/>
        </a:prstGeom>
        <a:solidFill>
          <a:schemeClr val="accent6"/>
        </a:solidFill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>
              <a:solidFill>
                <a:schemeClr val="bg1"/>
              </a:solidFill>
            </a:rPr>
            <a:t>Kanban, Scrum, Gantt chart…etc</a:t>
          </a:r>
        </a:p>
      </dsp:txBody>
      <dsp:txXfrm>
        <a:off x="346487" y="3098509"/>
        <a:ext cx="1376199" cy="688099"/>
      </dsp:txXfrm>
    </dsp:sp>
    <dsp:sp modelId="{3FEEEB27-225B-4420-9364-7497A6D5A381}">
      <dsp:nvSpPr>
        <dsp:cNvPr id="0" name=""/>
        <dsp:cNvSpPr/>
      </dsp:nvSpPr>
      <dsp:spPr>
        <a:xfrm>
          <a:off x="2500239" y="1144306"/>
          <a:ext cx="1376199" cy="688099"/>
        </a:xfrm>
        <a:prstGeom prst="rect">
          <a:avLst/>
        </a:prstGeom>
        <a:solidFill>
          <a:srgbClr val="FFFF00"/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 err="1">
              <a:solidFill>
                <a:schemeClr val="tx1"/>
              </a:solidFill>
            </a:rPr>
            <a:t>Rfield</a:t>
          </a:r>
          <a:r>
            <a:rPr lang="en-GB" sz="1400" kern="1200" dirty="0">
              <a:solidFill>
                <a:schemeClr val="tx1"/>
              </a:solidFill>
            </a:rPr>
            <a:t> </a:t>
          </a:r>
          <a:r>
            <a:rPr lang="en-GB" sz="1400" kern="1200" dirty="0" err="1">
              <a:solidFill>
                <a:schemeClr val="tx1"/>
              </a:solidFill>
            </a:rPr>
            <a:t>esearch</a:t>
          </a:r>
          <a:endParaRPr lang="en-GB" sz="1400" kern="1200" dirty="0">
            <a:solidFill>
              <a:schemeClr val="tx1"/>
            </a:solidFill>
          </a:endParaRPr>
        </a:p>
      </dsp:txBody>
      <dsp:txXfrm>
        <a:off x="2500239" y="1144306"/>
        <a:ext cx="1376199" cy="688099"/>
      </dsp:txXfrm>
    </dsp:sp>
    <dsp:sp modelId="{C42B1DF0-652D-49B4-B5FD-783123678FE2}">
      <dsp:nvSpPr>
        <dsp:cNvPr id="0" name=""/>
        <dsp:cNvSpPr/>
      </dsp:nvSpPr>
      <dsp:spPr>
        <a:xfrm>
          <a:off x="1667638" y="2121407"/>
          <a:ext cx="1376199" cy="688099"/>
        </a:xfrm>
        <a:prstGeom prst="rect">
          <a:avLst/>
        </a:prstGeom>
        <a:solidFill>
          <a:srgbClr val="FFFF00"/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>
              <a:solidFill>
                <a:schemeClr val="tx1"/>
              </a:solidFill>
            </a:rPr>
            <a:t>Quantitative</a:t>
          </a:r>
        </a:p>
      </dsp:txBody>
      <dsp:txXfrm>
        <a:off x="1667638" y="2121407"/>
        <a:ext cx="1376199" cy="688099"/>
      </dsp:txXfrm>
    </dsp:sp>
    <dsp:sp modelId="{7FC77439-6FB2-4AFD-BE04-10BB6F991733}">
      <dsp:nvSpPr>
        <dsp:cNvPr id="0" name=""/>
        <dsp:cNvSpPr/>
      </dsp:nvSpPr>
      <dsp:spPr>
        <a:xfrm>
          <a:off x="2011688" y="3098509"/>
          <a:ext cx="1376199" cy="688099"/>
        </a:xfrm>
        <a:prstGeom prst="rect">
          <a:avLst/>
        </a:prstGeom>
        <a:solidFill>
          <a:srgbClr val="FFFF00"/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>
              <a:solidFill>
                <a:schemeClr val="tx1"/>
              </a:solidFill>
            </a:rPr>
            <a:t>Surveys, Questionnaires, datasets…</a:t>
          </a:r>
        </a:p>
      </dsp:txBody>
      <dsp:txXfrm>
        <a:off x="2011688" y="3098509"/>
        <a:ext cx="1376199" cy="688099"/>
      </dsp:txXfrm>
    </dsp:sp>
    <dsp:sp modelId="{BF545ED0-21C7-4AD9-9B10-05E340044E5C}">
      <dsp:nvSpPr>
        <dsp:cNvPr id="0" name=""/>
        <dsp:cNvSpPr/>
      </dsp:nvSpPr>
      <dsp:spPr>
        <a:xfrm>
          <a:off x="3332839" y="2121407"/>
          <a:ext cx="1376199" cy="688099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Qualitative</a:t>
          </a:r>
        </a:p>
      </dsp:txBody>
      <dsp:txXfrm>
        <a:off x="3332839" y="2121407"/>
        <a:ext cx="1376199" cy="688099"/>
      </dsp:txXfrm>
    </dsp:sp>
    <dsp:sp modelId="{018C5D1A-5990-46B6-87EE-FF32FC50E919}">
      <dsp:nvSpPr>
        <dsp:cNvPr id="0" name=""/>
        <dsp:cNvSpPr/>
      </dsp:nvSpPr>
      <dsp:spPr>
        <a:xfrm>
          <a:off x="3676889" y="3098509"/>
          <a:ext cx="1376199" cy="688099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Interviews, focus groups, Text analysis…etc</a:t>
          </a:r>
        </a:p>
      </dsp:txBody>
      <dsp:txXfrm>
        <a:off x="3676889" y="3098509"/>
        <a:ext cx="1376199" cy="688099"/>
      </dsp:txXfrm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6747693-35A5-4134-ADFD-3A763DEA8867}">
      <dsp:nvSpPr>
        <dsp:cNvPr id="0" name=""/>
        <dsp:cNvSpPr/>
      </dsp:nvSpPr>
      <dsp:spPr>
        <a:xfrm>
          <a:off x="3470459" y="2809507"/>
          <a:ext cx="206429" cy="63305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33051"/>
              </a:lnTo>
              <a:lnTo>
                <a:pt x="206429" y="633051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5AFAB5A-FF72-4E46-AB2A-125A18E365C7}">
      <dsp:nvSpPr>
        <dsp:cNvPr id="0" name=""/>
        <dsp:cNvSpPr/>
      </dsp:nvSpPr>
      <dsp:spPr>
        <a:xfrm>
          <a:off x="3188338" y="1832406"/>
          <a:ext cx="832600" cy="2890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4500"/>
              </a:lnTo>
              <a:lnTo>
                <a:pt x="832600" y="144500"/>
              </a:lnTo>
              <a:lnTo>
                <a:pt x="832600" y="289001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868EFC4-AD10-4924-940B-D105F3E54096}">
      <dsp:nvSpPr>
        <dsp:cNvPr id="0" name=""/>
        <dsp:cNvSpPr/>
      </dsp:nvSpPr>
      <dsp:spPr>
        <a:xfrm>
          <a:off x="1805258" y="2809507"/>
          <a:ext cx="206429" cy="63305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33051"/>
              </a:lnTo>
              <a:lnTo>
                <a:pt x="206429" y="633051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95A3FB7-5A1E-439E-8589-895165EF79DA}">
      <dsp:nvSpPr>
        <dsp:cNvPr id="0" name=""/>
        <dsp:cNvSpPr/>
      </dsp:nvSpPr>
      <dsp:spPr>
        <a:xfrm>
          <a:off x="2355738" y="1832406"/>
          <a:ext cx="832600" cy="289001"/>
        </a:xfrm>
        <a:custGeom>
          <a:avLst/>
          <a:gdLst/>
          <a:ahLst/>
          <a:cxnLst/>
          <a:rect l="0" t="0" r="0" b="0"/>
          <a:pathLst>
            <a:path>
              <a:moveTo>
                <a:pt x="832600" y="0"/>
              </a:moveTo>
              <a:lnTo>
                <a:pt x="832600" y="144500"/>
              </a:lnTo>
              <a:lnTo>
                <a:pt x="0" y="144500"/>
              </a:lnTo>
              <a:lnTo>
                <a:pt x="0" y="289001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FC12954-82C3-4F36-9B43-77A1D9619277}">
      <dsp:nvSpPr>
        <dsp:cNvPr id="0" name=""/>
        <dsp:cNvSpPr/>
      </dsp:nvSpPr>
      <dsp:spPr>
        <a:xfrm>
          <a:off x="1939437" y="855304"/>
          <a:ext cx="1248900" cy="2890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4500"/>
              </a:lnTo>
              <a:lnTo>
                <a:pt x="1248900" y="144500"/>
              </a:lnTo>
              <a:lnTo>
                <a:pt x="1248900" y="289001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F30A3EB-8EB5-4726-8353-CE9202968261}">
      <dsp:nvSpPr>
        <dsp:cNvPr id="0" name=""/>
        <dsp:cNvSpPr/>
      </dsp:nvSpPr>
      <dsp:spPr>
        <a:xfrm>
          <a:off x="140057" y="2809507"/>
          <a:ext cx="206429" cy="63305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33051"/>
              </a:lnTo>
              <a:lnTo>
                <a:pt x="206429" y="633051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2A7DEF8-3564-415F-94AD-DD2B044081F8}">
      <dsp:nvSpPr>
        <dsp:cNvPr id="0" name=""/>
        <dsp:cNvSpPr/>
      </dsp:nvSpPr>
      <dsp:spPr>
        <a:xfrm>
          <a:off x="644817" y="1832406"/>
          <a:ext cx="91440" cy="28900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89001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1FA120E-A23D-41E4-8B20-62D5EC8D37C2}">
      <dsp:nvSpPr>
        <dsp:cNvPr id="0" name=""/>
        <dsp:cNvSpPr/>
      </dsp:nvSpPr>
      <dsp:spPr>
        <a:xfrm>
          <a:off x="690537" y="855304"/>
          <a:ext cx="1248900" cy="289001"/>
        </a:xfrm>
        <a:custGeom>
          <a:avLst/>
          <a:gdLst/>
          <a:ahLst/>
          <a:cxnLst/>
          <a:rect l="0" t="0" r="0" b="0"/>
          <a:pathLst>
            <a:path>
              <a:moveTo>
                <a:pt x="1248900" y="0"/>
              </a:moveTo>
              <a:lnTo>
                <a:pt x="1248900" y="144500"/>
              </a:lnTo>
              <a:lnTo>
                <a:pt x="0" y="144500"/>
              </a:lnTo>
              <a:lnTo>
                <a:pt x="0" y="289001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DF4F902-5E7D-4992-AD64-617D0B9D7F91}">
      <dsp:nvSpPr>
        <dsp:cNvPr id="0" name=""/>
        <dsp:cNvSpPr/>
      </dsp:nvSpPr>
      <dsp:spPr>
        <a:xfrm>
          <a:off x="1251338" y="167205"/>
          <a:ext cx="1376199" cy="68809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1" kern="1200" dirty="0"/>
            <a:t>Your Project Approach</a:t>
          </a:r>
        </a:p>
      </dsp:txBody>
      <dsp:txXfrm>
        <a:off x="1251338" y="167205"/>
        <a:ext cx="1376199" cy="688099"/>
      </dsp:txXfrm>
    </dsp:sp>
    <dsp:sp modelId="{D0A1F7E4-ACFF-4B5F-94E7-346B607BE87E}">
      <dsp:nvSpPr>
        <dsp:cNvPr id="0" name=""/>
        <dsp:cNvSpPr/>
      </dsp:nvSpPr>
      <dsp:spPr>
        <a:xfrm>
          <a:off x="2437" y="1144306"/>
          <a:ext cx="1376199" cy="688099"/>
        </a:xfrm>
        <a:prstGeom prst="rect">
          <a:avLst/>
        </a:prstGeom>
        <a:solidFill>
          <a:schemeClr val="accent4"/>
        </a:solidFill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>
              <a:solidFill>
                <a:schemeClr val="bg1"/>
              </a:solidFill>
            </a:rPr>
            <a:t>SDLC Approach</a:t>
          </a:r>
        </a:p>
      </dsp:txBody>
      <dsp:txXfrm>
        <a:off x="2437" y="1144306"/>
        <a:ext cx="1376199" cy="688099"/>
      </dsp:txXfrm>
    </dsp:sp>
    <dsp:sp modelId="{84A64D24-EC7E-46CB-8F0C-86DC5F97B002}">
      <dsp:nvSpPr>
        <dsp:cNvPr id="0" name=""/>
        <dsp:cNvSpPr/>
      </dsp:nvSpPr>
      <dsp:spPr>
        <a:xfrm>
          <a:off x="2437" y="2121407"/>
          <a:ext cx="1376199" cy="688099"/>
        </a:xfrm>
        <a:prstGeom prst="rect">
          <a:avLst/>
        </a:prstGeom>
        <a:solidFill>
          <a:schemeClr val="accent4"/>
        </a:solidFill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>
              <a:solidFill>
                <a:schemeClr val="bg1"/>
              </a:solidFill>
            </a:rPr>
            <a:t>SSADM, Agile, Waterfall…etc</a:t>
          </a:r>
        </a:p>
      </dsp:txBody>
      <dsp:txXfrm>
        <a:off x="2437" y="2121407"/>
        <a:ext cx="1376199" cy="688099"/>
      </dsp:txXfrm>
    </dsp:sp>
    <dsp:sp modelId="{BFC2F221-982E-429C-B115-7082062A7385}">
      <dsp:nvSpPr>
        <dsp:cNvPr id="0" name=""/>
        <dsp:cNvSpPr/>
      </dsp:nvSpPr>
      <dsp:spPr>
        <a:xfrm>
          <a:off x="346487" y="3098509"/>
          <a:ext cx="1376199" cy="688099"/>
        </a:xfrm>
        <a:prstGeom prst="rect">
          <a:avLst/>
        </a:prstGeom>
        <a:solidFill>
          <a:schemeClr val="accent6"/>
        </a:solidFill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>
              <a:solidFill>
                <a:schemeClr val="bg1"/>
              </a:solidFill>
            </a:rPr>
            <a:t>Kanban, Scrum, Gantt chart…etc</a:t>
          </a:r>
        </a:p>
      </dsp:txBody>
      <dsp:txXfrm>
        <a:off x="346487" y="3098509"/>
        <a:ext cx="1376199" cy="688099"/>
      </dsp:txXfrm>
    </dsp:sp>
    <dsp:sp modelId="{3FEEEB27-225B-4420-9364-7497A6D5A381}">
      <dsp:nvSpPr>
        <dsp:cNvPr id="0" name=""/>
        <dsp:cNvSpPr/>
      </dsp:nvSpPr>
      <dsp:spPr>
        <a:xfrm>
          <a:off x="2500239" y="1144306"/>
          <a:ext cx="1376199" cy="688099"/>
        </a:xfrm>
        <a:prstGeom prst="rect">
          <a:avLst/>
        </a:prstGeom>
        <a:solidFill>
          <a:srgbClr val="FFFF00"/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>
              <a:solidFill>
                <a:schemeClr val="tx1"/>
              </a:solidFill>
            </a:rPr>
            <a:t>Field Research</a:t>
          </a:r>
        </a:p>
      </dsp:txBody>
      <dsp:txXfrm>
        <a:off x="2500239" y="1144306"/>
        <a:ext cx="1376199" cy="688099"/>
      </dsp:txXfrm>
    </dsp:sp>
    <dsp:sp modelId="{C42B1DF0-652D-49B4-B5FD-783123678FE2}">
      <dsp:nvSpPr>
        <dsp:cNvPr id="0" name=""/>
        <dsp:cNvSpPr/>
      </dsp:nvSpPr>
      <dsp:spPr>
        <a:xfrm>
          <a:off x="1667638" y="2121407"/>
          <a:ext cx="1376199" cy="688099"/>
        </a:xfrm>
        <a:prstGeom prst="rect">
          <a:avLst/>
        </a:prstGeom>
        <a:solidFill>
          <a:srgbClr val="FFFF00"/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>
              <a:solidFill>
                <a:schemeClr val="tx1"/>
              </a:solidFill>
            </a:rPr>
            <a:t>Quantitative</a:t>
          </a:r>
        </a:p>
      </dsp:txBody>
      <dsp:txXfrm>
        <a:off x="1667638" y="2121407"/>
        <a:ext cx="1376199" cy="688099"/>
      </dsp:txXfrm>
    </dsp:sp>
    <dsp:sp modelId="{7FC77439-6FB2-4AFD-BE04-10BB6F991733}">
      <dsp:nvSpPr>
        <dsp:cNvPr id="0" name=""/>
        <dsp:cNvSpPr/>
      </dsp:nvSpPr>
      <dsp:spPr>
        <a:xfrm>
          <a:off x="2011688" y="3098509"/>
          <a:ext cx="1376199" cy="688099"/>
        </a:xfrm>
        <a:prstGeom prst="rect">
          <a:avLst/>
        </a:prstGeom>
        <a:solidFill>
          <a:srgbClr val="FFFF00"/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>
              <a:solidFill>
                <a:schemeClr val="tx1"/>
              </a:solidFill>
            </a:rPr>
            <a:t>Surveys, Questionnaires, datasets…</a:t>
          </a:r>
        </a:p>
      </dsp:txBody>
      <dsp:txXfrm>
        <a:off x="2011688" y="3098509"/>
        <a:ext cx="1376199" cy="688099"/>
      </dsp:txXfrm>
    </dsp:sp>
    <dsp:sp modelId="{BF545ED0-21C7-4AD9-9B10-05E340044E5C}">
      <dsp:nvSpPr>
        <dsp:cNvPr id="0" name=""/>
        <dsp:cNvSpPr/>
      </dsp:nvSpPr>
      <dsp:spPr>
        <a:xfrm>
          <a:off x="3332839" y="2121407"/>
          <a:ext cx="1376199" cy="688099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Qualitative</a:t>
          </a:r>
        </a:p>
      </dsp:txBody>
      <dsp:txXfrm>
        <a:off x="3332839" y="2121407"/>
        <a:ext cx="1376199" cy="688099"/>
      </dsp:txXfrm>
    </dsp:sp>
    <dsp:sp modelId="{018C5D1A-5990-46B6-87EE-FF32FC50E919}">
      <dsp:nvSpPr>
        <dsp:cNvPr id="0" name=""/>
        <dsp:cNvSpPr/>
      </dsp:nvSpPr>
      <dsp:spPr>
        <a:xfrm>
          <a:off x="3676889" y="3098509"/>
          <a:ext cx="1376199" cy="688099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Interviews, focus groups, Text analysis…etc</a:t>
          </a:r>
        </a:p>
      </dsp:txBody>
      <dsp:txXfrm>
        <a:off x="3676889" y="3098509"/>
        <a:ext cx="1376199" cy="688099"/>
      </dsp:txXfrm>
    </dsp:sp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6747693-35A5-4134-ADFD-3A763DEA8867}">
      <dsp:nvSpPr>
        <dsp:cNvPr id="0" name=""/>
        <dsp:cNvSpPr/>
      </dsp:nvSpPr>
      <dsp:spPr>
        <a:xfrm>
          <a:off x="3470459" y="2809507"/>
          <a:ext cx="206429" cy="63305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33051"/>
              </a:lnTo>
              <a:lnTo>
                <a:pt x="206429" y="633051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5AFAB5A-FF72-4E46-AB2A-125A18E365C7}">
      <dsp:nvSpPr>
        <dsp:cNvPr id="0" name=""/>
        <dsp:cNvSpPr/>
      </dsp:nvSpPr>
      <dsp:spPr>
        <a:xfrm>
          <a:off x="3188338" y="1832406"/>
          <a:ext cx="832600" cy="2890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4500"/>
              </a:lnTo>
              <a:lnTo>
                <a:pt x="832600" y="144500"/>
              </a:lnTo>
              <a:lnTo>
                <a:pt x="832600" y="289001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868EFC4-AD10-4924-940B-D105F3E54096}">
      <dsp:nvSpPr>
        <dsp:cNvPr id="0" name=""/>
        <dsp:cNvSpPr/>
      </dsp:nvSpPr>
      <dsp:spPr>
        <a:xfrm>
          <a:off x="1805258" y="2809507"/>
          <a:ext cx="206429" cy="63305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33051"/>
              </a:lnTo>
              <a:lnTo>
                <a:pt x="206429" y="633051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95A3FB7-5A1E-439E-8589-895165EF79DA}">
      <dsp:nvSpPr>
        <dsp:cNvPr id="0" name=""/>
        <dsp:cNvSpPr/>
      </dsp:nvSpPr>
      <dsp:spPr>
        <a:xfrm>
          <a:off x="2355738" y="1832406"/>
          <a:ext cx="832600" cy="289001"/>
        </a:xfrm>
        <a:custGeom>
          <a:avLst/>
          <a:gdLst/>
          <a:ahLst/>
          <a:cxnLst/>
          <a:rect l="0" t="0" r="0" b="0"/>
          <a:pathLst>
            <a:path>
              <a:moveTo>
                <a:pt x="832600" y="0"/>
              </a:moveTo>
              <a:lnTo>
                <a:pt x="832600" y="144500"/>
              </a:lnTo>
              <a:lnTo>
                <a:pt x="0" y="144500"/>
              </a:lnTo>
              <a:lnTo>
                <a:pt x="0" y="289001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FC12954-82C3-4F36-9B43-77A1D9619277}">
      <dsp:nvSpPr>
        <dsp:cNvPr id="0" name=""/>
        <dsp:cNvSpPr/>
      </dsp:nvSpPr>
      <dsp:spPr>
        <a:xfrm>
          <a:off x="1939437" y="855304"/>
          <a:ext cx="1248900" cy="2890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4500"/>
              </a:lnTo>
              <a:lnTo>
                <a:pt x="1248900" y="144500"/>
              </a:lnTo>
              <a:lnTo>
                <a:pt x="1248900" y="289001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F30A3EB-8EB5-4726-8353-CE9202968261}">
      <dsp:nvSpPr>
        <dsp:cNvPr id="0" name=""/>
        <dsp:cNvSpPr/>
      </dsp:nvSpPr>
      <dsp:spPr>
        <a:xfrm>
          <a:off x="140057" y="2809507"/>
          <a:ext cx="206429" cy="63305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33051"/>
              </a:lnTo>
              <a:lnTo>
                <a:pt x="206429" y="633051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2A7DEF8-3564-415F-94AD-DD2B044081F8}">
      <dsp:nvSpPr>
        <dsp:cNvPr id="0" name=""/>
        <dsp:cNvSpPr/>
      </dsp:nvSpPr>
      <dsp:spPr>
        <a:xfrm>
          <a:off x="644817" y="1832406"/>
          <a:ext cx="91440" cy="28900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89001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1FA120E-A23D-41E4-8B20-62D5EC8D37C2}">
      <dsp:nvSpPr>
        <dsp:cNvPr id="0" name=""/>
        <dsp:cNvSpPr/>
      </dsp:nvSpPr>
      <dsp:spPr>
        <a:xfrm>
          <a:off x="690537" y="855304"/>
          <a:ext cx="1248900" cy="289001"/>
        </a:xfrm>
        <a:custGeom>
          <a:avLst/>
          <a:gdLst/>
          <a:ahLst/>
          <a:cxnLst/>
          <a:rect l="0" t="0" r="0" b="0"/>
          <a:pathLst>
            <a:path>
              <a:moveTo>
                <a:pt x="1248900" y="0"/>
              </a:moveTo>
              <a:lnTo>
                <a:pt x="1248900" y="144500"/>
              </a:lnTo>
              <a:lnTo>
                <a:pt x="0" y="144500"/>
              </a:lnTo>
              <a:lnTo>
                <a:pt x="0" y="289001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DF4F902-5E7D-4992-AD64-617D0B9D7F91}">
      <dsp:nvSpPr>
        <dsp:cNvPr id="0" name=""/>
        <dsp:cNvSpPr/>
      </dsp:nvSpPr>
      <dsp:spPr>
        <a:xfrm>
          <a:off x="1251338" y="167205"/>
          <a:ext cx="1376199" cy="68809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1" kern="1200" dirty="0"/>
            <a:t>Your Project Approach</a:t>
          </a:r>
        </a:p>
      </dsp:txBody>
      <dsp:txXfrm>
        <a:off x="1251338" y="167205"/>
        <a:ext cx="1376199" cy="688099"/>
      </dsp:txXfrm>
    </dsp:sp>
    <dsp:sp modelId="{D0A1F7E4-ACFF-4B5F-94E7-346B607BE87E}">
      <dsp:nvSpPr>
        <dsp:cNvPr id="0" name=""/>
        <dsp:cNvSpPr/>
      </dsp:nvSpPr>
      <dsp:spPr>
        <a:xfrm>
          <a:off x="2437" y="1144306"/>
          <a:ext cx="1376199" cy="688099"/>
        </a:xfrm>
        <a:prstGeom prst="rect">
          <a:avLst/>
        </a:prstGeom>
        <a:solidFill>
          <a:schemeClr val="accent4"/>
        </a:solidFill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>
              <a:solidFill>
                <a:schemeClr val="bg1"/>
              </a:solidFill>
            </a:rPr>
            <a:t>SDLC Approach</a:t>
          </a:r>
        </a:p>
      </dsp:txBody>
      <dsp:txXfrm>
        <a:off x="2437" y="1144306"/>
        <a:ext cx="1376199" cy="688099"/>
      </dsp:txXfrm>
    </dsp:sp>
    <dsp:sp modelId="{84A64D24-EC7E-46CB-8F0C-86DC5F97B002}">
      <dsp:nvSpPr>
        <dsp:cNvPr id="0" name=""/>
        <dsp:cNvSpPr/>
      </dsp:nvSpPr>
      <dsp:spPr>
        <a:xfrm>
          <a:off x="2437" y="2121407"/>
          <a:ext cx="1376199" cy="688099"/>
        </a:xfrm>
        <a:prstGeom prst="rect">
          <a:avLst/>
        </a:prstGeom>
        <a:solidFill>
          <a:schemeClr val="accent4"/>
        </a:solidFill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>
              <a:solidFill>
                <a:schemeClr val="bg1"/>
              </a:solidFill>
            </a:rPr>
            <a:t>SSADM, Agile, Waterfall…etc</a:t>
          </a:r>
        </a:p>
      </dsp:txBody>
      <dsp:txXfrm>
        <a:off x="2437" y="2121407"/>
        <a:ext cx="1376199" cy="688099"/>
      </dsp:txXfrm>
    </dsp:sp>
    <dsp:sp modelId="{BFC2F221-982E-429C-B115-7082062A7385}">
      <dsp:nvSpPr>
        <dsp:cNvPr id="0" name=""/>
        <dsp:cNvSpPr/>
      </dsp:nvSpPr>
      <dsp:spPr>
        <a:xfrm>
          <a:off x="346487" y="3098509"/>
          <a:ext cx="1376199" cy="688099"/>
        </a:xfrm>
        <a:prstGeom prst="rect">
          <a:avLst/>
        </a:prstGeom>
        <a:solidFill>
          <a:schemeClr val="accent6"/>
        </a:solidFill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>
              <a:solidFill>
                <a:schemeClr val="bg1"/>
              </a:solidFill>
            </a:rPr>
            <a:t>Kanban, Scrum, Gantt chart…etc</a:t>
          </a:r>
        </a:p>
      </dsp:txBody>
      <dsp:txXfrm>
        <a:off x="346487" y="3098509"/>
        <a:ext cx="1376199" cy="688099"/>
      </dsp:txXfrm>
    </dsp:sp>
    <dsp:sp modelId="{3FEEEB27-225B-4420-9364-7497A6D5A381}">
      <dsp:nvSpPr>
        <dsp:cNvPr id="0" name=""/>
        <dsp:cNvSpPr/>
      </dsp:nvSpPr>
      <dsp:spPr>
        <a:xfrm>
          <a:off x="2500239" y="1144306"/>
          <a:ext cx="1376199" cy="688099"/>
        </a:xfrm>
        <a:prstGeom prst="rect">
          <a:avLst/>
        </a:prstGeom>
        <a:solidFill>
          <a:srgbClr val="FFFF00"/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>
              <a:solidFill>
                <a:schemeClr val="tx1"/>
              </a:solidFill>
            </a:rPr>
            <a:t>Field Research</a:t>
          </a:r>
        </a:p>
      </dsp:txBody>
      <dsp:txXfrm>
        <a:off x="2500239" y="1144306"/>
        <a:ext cx="1376199" cy="688099"/>
      </dsp:txXfrm>
    </dsp:sp>
    <dsp:sp modelId="{C42B1DF0-652D-49B4-B5FD-783123678FE2}">
      <dsp:nvSpPr>
        <dsp:cNvPr id="0" name=""/>
        <dsp:cNvSpPr/>
      </dsp:nvSpPr>
      <dsp:spPr>
        <a:xfrm>
          <a:off x="1667638" y="2121407"/>
          <a:ext cx="1376199" cy="688099"/>
        </a:xfrm>
        <a:prstGeom prst="rect">
          <a:avLst/>
        </a:prstGeom>
        <a:solidFill>
          <a:srgbClr val="FFFF00"/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>
              <a:solidFill>
                <a:schemeClr val="tx1"/>
              </a:solidFill>
            </a:rPr>
            <a:t>Quantitative</a:t>
          </a:r>
        </a:p>
      </dsp:txBody>
      <dsp:txXfrm>
        <a:off x="1667638" y="2121407"/>
        <a:ext cx="1376199" cy="688099"/>
      </dsp:txXfrm>
    </dsp:sp>
    <dsp:sp modelId="{7FC77439-6FB2-4AFD-BE04-10BB6F991733}">
      <dsp:nvSpPr>
        <dsp:cNvPr id="0" name=""/>
        <dsp:cNvSpPr/>
      </dsp:nvSpPr>
      <dsp:spPr>
        <a:xfrm>
          <a:off x="2011688" y="3098509"/>
          <a:ext cx="1376199" cy="688099"/>
        </a:xfrm>
        <a:prstGeom prst="rect">
          <a:avLst/>
        </a:prstGeom>
        <a:solidFill>
          <a:srgbClr val="FFFF00"/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>
              <a:solidFill>
                <a:schemeClr val="tx1"/>
              </a:solidFill>
            </a:rPr>
            <a:t>Surveys, Questionnaires, datasets…</a:t>
          </a:r>
        </a:p>
      </dsp:txBody>
      <dsp:txXfrm>
        <a:off x="2011688" y="3098509"/>
        <a:ext cx="1376199" cy="688099"/>
      </dsp:txXfrm>
    </dsp:sp>
    <dsp:sp modelId="{BF545ED0-21C7-4AD9-9B10-05E340044E5C}">
      <dsp:nvSpPr>
        <dsp:cNvPr id="0" name=""/>
        <dsp:cNvSpPr/>
      </dsp:nvSpPr>
      <dsp:spPr>
        <a:xfrm>
          <a:off x="3332839" y="2121407"/>
          <a:ext cx="1376199" cy="688099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Qualitative</a:t>
          </a:r>
        </a:p>
      </dsp:txBody>
      <dsp:txXfrm>
        <a:off x="3332839" y="2121407"/>
        <a:ext cx="1376199" cy="688099"/>
      </dsp:txXfrm>
    </dsp:sp>
    <dsp:sp modelId="{018C5D1A-5990-46B6-87EE-FF32FC50E919}">
      <dsp:nvSpPr>
        <dsp:cNvPr id="0" name=""/>
        <dsp:cNvSpPr/>
      </dsp:nvSpPr>
      <dsp:spPr>
        <a:xfrm>
          <a:off x="3676889" y="3098509"/>
          <a:ext cx="1376199" cy="688099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Interviews, focus groups, Text analysis…etc</a:t>
          </a:r>
        </a:p>
      </dsp:txBody>
      <dsp:txXfrm>
        <a:off x="3676889" y="3098509"/>
        <a:ext cx="1376199" cy="688099"/>
      </dsp:txXfrm>
    </dsp:sp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6747693-35A5-4134-ADFD-3A763DEA8867}">
      <dsp:nvSpPr>
        <dsp:cNvPr id="0" name=""/>
        <dsp:cNvSpPr/>
      </dsp:nvSpPr>
      <dsp:spPr>
        <a:xfrm>
          <a:off x="3470459" y="2809507"/>
          <a:ext cx="206429" cy="63305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33051"/>
              </a:lnTo>
              <a:lnTo>
                <a:pt x="206429" y="633051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5AFAB5A-FF72-4E46-AB2A-125A18E365C7}">
      <dsp:nvSpPr>
        <dsp:cNvPr id="0" name=""/>
        <dsp:cNvSpPr/>
      </dsp:nvSpPr>
      <dsp:spPr>
        <a:xfrm>
          <a:off x="3188338" y="1832406"/>
          <a:ext cx="832600" cy="2890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4500"/>
              </a:lnTo>
              <a:lnTo>
                <a:pt x="832600" y="144500"/>
              </a:lnTo>
              <a:lnTo>
                <a:pt x="832600" y="289001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868EFC4-AD10-4924-940B-D105F3E54096}">
      <dsp:nvSpPr>
        <dsp:cNvPr id="0" name=""/>
        <dsp:cNvSpPr/>
      </dsp:nvSpPr>
      <dsp:spPr>
        <a:xfrm>
          <a:off x="1805258" y="2809507"/>
          <a:ext cx="206429" cy="63305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33051"/>
              </a:lnTo>
              <a:lnTo>
                <a:pt x="206429" y="633051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95A3FB7-5A1E-439E-8589-895165EF79DA}">
      <dsp:nvSpPr>
        <dsp:cNvPr id="0" name=""/>
        <dsp:cNvSpPr/>
      </dsp:nvSpPr>
      <dsp:spPr>
        <a:xfrm>
          <a:off x="2355738" y="1832406"/>
          <a:ext cx="832600" cy="289001"/>
        </a:xfrm>
        <a:custGeom>
          <a:avLst/>
          <a:gdLst/>
          <a:ahLst/>
          <a:cxnLst/>
          <a:rect l="0" t="0" r="0" b="0"/>
          <a:pathLst>
            <a:path>
              <a:moveTo>
                <a:pt x="832600" y="0"/>
              </a:moveTo>
              <a:lnTo>
                <a:pt x="832600" y="144500"/>
              </a:lnTo>
              <a:lnTo>
                <a:pt x="0" y="144500"/>
              </a:lnTo>
              <a:lnTo>
                <a:pt x="0" y="289001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FC12954-82C3-4F36-9B43-77A1D9619277}">
      <dsp:nvSpPr>
        <dsp:cNvPr id="0" name=""/>
        <dsp:cNvSpPr/>
      </dsp:nvSpPr>
      <dsp:spPr>
        <a:xfrm>
          <a:off x="1939437" y="855304"/>
          <a:ext cx="1248900" cy="2890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4500"/>
              </a:lnTo>
              <a:lnTo>
                <a:pt x="1248900" y="144500"/>
              </a:lnTo>
              <a:lnTo>
                <a:pt x="1248900" y="289001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F30A3EB-8EB5-4726-8353-CE9202968261}">
      <dsp:nvSpPr>
        <dsp:cNvPr id="0" name=""/>
        <dsp:cNvSpPr/>
      </dsp:nvSpPr>
      <dsp:spPr>
        <a:xfrm>
          <a:off x="140057" y="2809507"/>
          <a:ext cx="206429" cy="63305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33051"/>
              </a:lnTo>
              <a:lnTo>
                <a:pt x="206429" y="633051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2A7DEF8-3564-415F-94AD-DD2B044081F8}">
      <dsp:nvSpPr>
        <dsp:cNvPr id="0" name=""/>
        <dsp:cNvSpPr/>
      </dsp:nvSpPr>
      <dsp:spPr>
        <a:xfrm>
          <a:off x="644817" y="1832406"/>
          <a:ext cx="91440" cy="28900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89001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1FA120E-A23D-41E4-8B20-62D5EC8D37C2}">
      <dsp:nvSpPr>
        <dsp:cNvPr id="0" name=""/>
        <dsp:cNvSpPr/>
      </dsp:nvSpPr>
      <dsp:spPr>
        <a:xfrm>
          <a:off x="690537" y="855304"/>
          <a:ext cx="1248900" cy="289001"/>
        </a:xfrm>
        <a:custGeom>
          <a:avLst/>
          <a:gdLst/>
          <a:ahLst/>
          <a:cxnLst/>
          <a:rect l="0" t="0" r="0" b="0"/>
          <a:pathLst>
            <a:path>
              <a:moveTo>
                <a:pt x="1248900" y="0"/>
              </a:moveTo>
              <a:lnTo>
                <a:pt x="1248900" y="144500"/>
              </a:lnTo>
              <a:lnTo>
                <a:pt x="0" y="144500"/>
              </a:lnTo>
              <a:lnTo>
                <a:pt x="0" y="289001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DF4F902-5E7D-4992-AD64-617D0B9D7F91}">
      <dsp:nvSpPr>
        <dsp:cNvPr id="0" name=""/>
        <dsp:cNvSpPr/>
      </dsp:nvSpPr>
      <dsp:spPr>
        <a:xfrm>
          <a:off x="1251338" y="167205"/>
          <a:ext cx="1376199" cy="68809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1" kern="1200" dirty="0"/>
            <a:t>Your Project Approach</a:t>
          </a:r>
        </a:p>
      </dsp:txBody>
      <dsp:txXfrm>
        <a:off x="1251338" y="167205"/>
        <a:ext cx="1376199" cy="688099"/>
      </dsp:txXfrm>
    </dsp:sp>
    <dsp:sp modelId="{D0A1F7E4-ACFF-4B5F-94E7-346B607BE87E}">
      <dsp:nvSpPr>
        <dsp:cNvPr id="0" name=""/>
        <dsp:cNvSpPr/>
      </dsp:nvSpPr>
      <dsp:spPr>
        <a:xfrm>
          <a:off x="2437" y="1144306"/>
          <a:ext cx="1376199" cy="688099"/>
        </a:xfrm>
        <a:prstGeom prst="rect">
          <a:avLst/>
        </a:prstGeom>
        <a:solidFill>
          <a:schemeClr val="accent4"/>
        </a:solidFill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>
              <a:solidFill>
                <a:schemeClr val="bg1"/>
              </a:solidFill>
            </a:rPr>
            <a:t>SDLC Approach</a:t>
          </a:r>
        </a:p>
      </dsp:txBody>
      <dsp:txXfrm>
        <a:off x="2437" y="1144306"/>
        <a:ext cx="1376199" cy="688099"/>
      </dsp:txXfrm>
    </dsp:sp>
    <dsp:sp modelId="{84A64D24-EC7E-46CB-8F0C-86DC5F97B002}">
      <dsp:nvSpPr>
        <dsp:cNvPr id="0" name=""/>
        <dsp:cNvSpPr/>
      </dsp:nvSpPr>
      <dsp:spPr>
        <a:xfrm>
          <a:off x="2437" y="2121407"/>
          <a:ext cx="1376199" cy="688099"/>
        </a:xfrm>
        <a:prstGeom prst="rect">
          <a:avLst/>
        </a:prstGeom>
        <a:solidFill>
          <a:schemeClr val="accent4"/>
        </a:solidFill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>
              <a:solidFill>
                <a:schemeClr val="bg1"/>
              </a:solidFill>
            </a:rPr>
            <a:t>SSADM, Agile, Waterfall…etc</a:t>
          </a:r>
        </a:p>
      </dsp:txBody>
      <dsp:txXfrm>
        <a:off x="2437" y="2121407"/>
        <a:ext cx="1376199" cy="688099"/>
      </dsp:txXfrm>
    </dsp:sp>
    <dsp:sp modelId="{BFC2F221-982E-429C-B115-7082062A7385}">
      <dsp:nvSpPr>
        <dsp:cNvPr id="0" name=""/>
        <dsp:cNvSpPr/>
      </dsp:nvSpPr>
      <dsp:spPr>
        <a:xfrm>
          <a:off x="346487" y="3098509"/>
          <a:ext cx="1376199" cy="688099"/>
        </a:xfrm>
        <a:prstGeom prst="rect">
          <a:avLst/>
        </a:prstGeom>
        <a:solidFill>
          <a:schemeClr val="accent6"/>
        </a:solidFill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>
              <a:solidFill>
                <a:schemeClr val="bg1"/>
              </a:solidFill>
            </a:rPr>
            <a:t>Kanban, Scrum, Gantt chart…etc</a:t>
          </a:r>
        </a:p>
      </dsp:txBody>
      <dsp:txXfrm>
        <a:off x="346487" y="3098509"/>
        <a:ext cx="1376199" cy="688099"/>
      </dsp:txXfrm>
    </dsp:sp>
    <dsp:sp modelId="{3FEEEB27-225B-4420-9364-7497A6D5A381}">
      <dsp:nvSpPr>
        <dsp:cNvPr id="0" name=""/>
        <dsp:cNvSpPr/>
      </dsp:nvSpPr>
      <dsp:spPr>
        <a:xfrm>
          <a:off x="2500239" y="1144306"/>
          <a:ext cx="1376199" cy="688099"/>
        </a:xfrm>
        <a:prstGeom prst="rect">
          <a:avLst/>
        </a:prstGeom>
        <a:solidFill>
          <a:srgbClr val="FFFF00"/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>
              <a:solidFill>
                <a:schemeClr val="tx1"/>
              </a:solidFill>
            </a:rPr>
            <a:t>Field Research</a:t>
          </a:r>
        </a:p>
      </dsp:txBody>
      <dsp:txXfrm>
        <a:off x="2500239" y="1144306"/>
        <a:ext cx="1376199" cy="688099"/>
      </dsp:txXfrm>
    </dsp:sp>
    <dsp:sp modelId="{C42B1DF0-652D-49B4-B5FD-783123678FE2}">
      <dsp:nvSpPr>
        <dsp:cNvPr id="0" name=""/>
        <dsp:cNvSpPr/>
      </dsp:nvSpPr>
      <dsp:spPr>
        <a:xfrm>
          <a:off x="1667638" y="2121407"/>
          <a:ext cx="1376199" cy="688099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Quantitative</a:t>
          </a:r>
        </a:p>
      </dsp:txBody>
      <dsp:txXfrm>
        <a:off x="1667638" y="2121407"/>
        <a:ext cx="1376199" cy="688099"/>
      </dsp:txXfrm>
    </dsp:sp>
    <dsp:sp modelId="{7FC77439-6FB2-4AFD-BE04-10BB6F991733}">
      <dsp:nvSpPr>
        <dsp:cNvPr id="0" name=""/>
        <dsp:cNvSpPr/>
      </dsp:nvSpPr>
      <dsp:spPr>
        <a:xfrm>
          <a:off x="2011688" y="3098509"/>
          <a:ext cx="1376199" cy="688099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Surveys, Questionnaires, datasets…</a:t>
          </a:r>
        </a:p>
      </dsp:txBody>
      <dsp:txXfrm>
        <a:off x="2011688" y="3098509"/>
        <a:ext cx="1376199" cy="688099"/>
      </dsp:txXfrm>
    </dsp:sp>
    <dsp:sp modelId="{BF545ED0-21C7-4AD9-9B10-05E340044E5C}">
      <dsp:nvSpPr>
        <dsp:cNvPr id="0" name=""/>
        <dsp:cNvSpPr/>
      </dsp:nvSpPr>
      <dsp:spPr>
        <a:xfrm>
          <a:off x="3332839" y="2121407"/>
          <a:ext cx="1376199" cy="688099"/>
        </a:xfrm>
        <a:prstGeom prst="rect">
          <a:avLst/>
        </a:prstGeom>
        <a:solidFill>
          <a:srgbClr val="FFFF00"/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>
              <a:solidFill>
                <a:schemeClr val="tx1"/>
              </a:solidFill>
            </a:rPr>
            <a:t>Qualitative</a:t>
          </a:r>
        </a:p>
      </dsp:txBody>
      <dsp:txXfrm>
        <a:off x="3332839" y="2121407"/>
        <a:ext cx="1376199" cy="688099"/>
      </dsp:txXfrm>
    </dsp:sp>
    <dsp:sp modelId="{018C5D1A-5990-46B6-87EE-FF32FC50E919}">
      <dsp:nvSpPr>
        <dsp:cNvPr id="0" name=""/>
        <dsp:cNvSpPr/>
      </dsp:nvSpPr>
      <dsp:spPr>
        <a:xfrm>
          <a:off x="3676889" y="3098509"/>
          <a:ext cx="1376199" cy="688099"/>
        </a:xfrm>
        <a:prstGeom prst="rect">
          <a:avLst/>
        </a:prstGeom>
        <a:solidFill>
          <a:srgbClr val="FFFF00"/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>
              <a:solidFill>
                <a:schemeClr val="tx1"/>
              </a:solidFill>
            </a:rPr>
            <a:t>Interviews, focus groups, Text analysis…etc</a:t>
          </a:r>
        </a:p>
      </dsp:txBody>
      <dsp:txXfrm>
        <a:off x="3676889" y="3098509"/>
        <a:ext cx="1376199" cy="688099"/>
      </dsp:txXfrm>
    </dsp:sp>
  </dsp:spTree>
</dsp:drawing>
</file>

<file path=ppt/diagrams/drawing2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6747693-35A5-4134-ADFD-3A763DEA8867}">
      <dsp:nvSpPr>
        <dsp:cNvPr id="0" name=""/>
        <dsp:cNvSpPr/>
      </dsp:nvSpPr>
      <dsp:spPr>
        <a:xfrm>
          <a:off x="3470459" y="2809507"/>
          <a:ext cx="206429" cy="63305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33051"/>
              </a:lnTo>
              <a:lnTo>
                <a:pt x="206429" y="633051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5AFAB5A-FF72-4E46-AB2A-125A18E365C7}">
      <dsp:nvSpPr>
        <dsp:cNvPr id="0" name=""/>
        <dsp:cNvSpPr/>
      </dsp:nvSpPr>
      <dsp:spPr>
        <a:xfrm>
          <a:off x="3188338" y="1832406"/>
          <a:ext cx="832600" cy="2890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4500"/>
              </a:lnTo>
              <a:lnTo>
                <a:pt x="832600" y="144500"/>
              </a:lnTo>
              <a:lnTo>
                <a:pt x="832600" y="289001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868EFC4-AD10-4924-940B-D105F3E54096}">
      <dsp:nvSpPr>
        <dsp:cNvPr id="0" name=""/>
        <dsp:cNvSpPr/>
      </dsp:nvSpPr>
      <dsp:spPr>
        <a:xfrm>
          <a:off x="1805258" y="2809507"/>
          <a:ext cx="206429" cy="63305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33051"/>
              </a:lnTo>
              <a:lnTo>
                <a:pt x="206429" y="633051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95A3FB7-5A1E-439E-8589-895165EF79DA}">
      <dsp:nvSpPr>
        <dsp:cNvPr id="0" name=""/>
        <dsp:cNvSpPr/>
      </dsp:nvSpPr>
      <dsp:spPr>
        <a:xfrm>
          <a:off x="2355738" y="1832406"/>
          <a:ext cx="832600" cy="289001"/>
        </a:xfrm>
        <a:custGeom>
          <a:avLst/>
          <a:gdLst/>
          <a:ahLst/>
          <a:cxnLst/>
          <a:rect l="0" t="0" r="0" b="0"/>
          <a:pathLst>
            <a:path>
              <a:moveTo>
                <a:pt x="832600" y="0"/>
              </a:moveTo>
              <a:lnTo>
                <a:pt x="832600" y="144500"/>
              </a:lnTo>
              <a:lnTo>
                <a:pt x="0" y="144500"/>
              </a:lnTo>
              <a:lnTo>
                <a:pt x="0" y="289001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FC12954-82C3-4F36-9B43-77A1D9619277}">
      <dsp:nvSpPr>
        <dsp:cNvPr id="0" name=""/>
        <dsp:cNvSpPr/>
      </dsp:nvSpPr>
      <dsp:spPr>
        <a:xfrm>
          <a:off x="1939437" y="855304"/>
          <a:ext cx="1248900" cy="2890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4500"/>
              </a:lnTo>
              <a:lnTo>
                <a:pt x="1248900" y="144500"/>
              </a:lnTo>
              <a:lnTo>
                <a:pt x="1248900" y="289001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F30A3EB-8EB5-4726-8353-CE9202968261}">
      <dsp:nvSpPr>
        <dsp:cNvPr id="0" name=""/>
        <dsp:cNvSpPr/>
      </dsp:nvSpPr>
      <dsp:spPr>
        <a:xfrm>
          <a:off x="140057" y="2809507"/>
          <a:ext cx="206429" cy="63305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33051"/>
              </a:lnTo>
              <a:lnTo>
                <a:pt x="206429" y="633051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2A7DEF8-3564-415F-94AD-DD2B044081F8}">
      <dsp:nvSpPr>
        <dsp:cNvPr id="0" name=""/>
        <dsp:cNvSpPr/>
      </dsp:nvSpPr>
      <dsp:spPr>
        <a:xfrm>
          <a:off x="644817" y="1832406"/>
          <a:ext cx="91440" cy="28900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89001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1FA120E-A23D-41E4-8B20-62D5EC8D37C2}">
      <dsp:nvSpPr>
        <dsp:cNvPr id="0" name=""/>
        <dsp:cNvSpPr/>
      </dsp:nvSpPr>
      <dsp:spPr>
        <a:xfrm>
          <a:off x="690537" y="855304"/>
          <a:ext cx="1248900" cy="289001"/>
        </a:xfrm>
        <a:custGeom>
          <a:avLst/>
          <a:gdLst/>
          <a:ahLst/>
          <a:cxnLst/>
          <a:rect l="0" t="0" r="0" b="0"/>
          <a:pathLst>
            <a:path>
              <a:moveTo>
                <a:pt x="1248900" y="0"/>
              </a:moveTo>
              <a:lnTo>
                <a:pt x="1248900" y="144500"/>
              </a:lnTo>
              <a:lnTo>
                <a:pt x="0" y="144500"/>
              </a:lnTo>
              <a:lnTo>
                <a:pt x="0" y="289001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DF4F902-5E7D-4992-AD64-617D0B9D7F91}">
      <dsp:nvSpPr>
        <dsp:cNvPr id="0" name=""/>
        <dsp:cNvSpPr/>
      </dsp:nvSpPr>
      <dsp:spPr>
        <a:xfrm>
          <a:off x="1251338" y="167205"/>
          <a:ext cx="1376199" cy="68809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1" kern="1200" dirty="0"/>
            <a:t>Your Project Approach</a:t>
          </a:r>
        </a:p>
      </dsp:txBody>
      <dsp:txXfrm>
        <a:off x="1251338" y="167205"/>
        <a:ext cx="1376199" cy="688099"/>
      </dsp:txXfrm>
    </dsp:sp>
    <dsp:sp modelId="{D0A1F7E4-ACFF-4B5F-94E7-346B607BE87E}">
      <dsp:nvSpPr>
        <dsp:cNvPr id="0" name=""/>
        <dsp:cNvSpPr/>
      </dsp:nvSpPr>
      <dsp:spPr>
        <a:xfrm>
          <a:off x="2437" y="1144306"/>
          <a:ext cx="1376199" cy="688099"/>
        </a:xfrm>
        <a:prstGeom prst="rect">
          <a:avLst/>
        </a:prstGeom>
        <a:solidFill>
          <a:schemeClr val="accent4"/>
        </a:solidFill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>
              <a:solidFill>
                <a:schemeClr val="bg1"/>
              </a:solidFill>
            </a:rPr>
            <a:t>SDLC Approach</a:t>
          </a:r>
        </a:p>
      </dsp:txBody>
      <dsp:txXfrm>
        <a:off x="2437" y="1144306"/>
        <a:ext cx="1376199" cy="688099"/>
      </dsp:txXfrm>
    </dsp:sp>
    <dsp:sp modelId="{84A64D24-EC7E-46CB-8F0C-86DC5F97B002}">
      <dsp:nvSpPr>
        <dsp:cNvPr id="0" name=""/>
        <dsp:cNvSpPr/>
      </dsp:nvSpPr>
      <dsp:spPr>
        <a:xfrm>
          <a:off x="2437" y="2121407"/>
          <a:ext cx="1376199" cy="688099"/>
        </a:xfrm>
        <a:prstGeom prst="rect">
          <a:avLst/>
        </a:prstGeom>
        <a:solidFill>
          <a:schemeClr val="accent4"/>
        </a:solidFill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>
              <a:solidFill>
                <a:schemeClr val="bg1"/>
              </a:solidFill>
            </a:rPr>
            <a:t>SSADM, Agile, Waterfall…etc</a:t>
          </a:r>
        </a:p>
      </dsp:txBody>
      <dsp:txXfrm>
        <a:off x="2437" y="2121407"/>
        <a:ext cx="1376199" cy="688099"/>
      </dsp:txXfrm>
    </dsp:sp>
    <dsp:sp modelId="{BFC2F221-982E-429C-B115-7082062A7385}">
      <dsp:nvSpPr>
        <dsp:cNvPr id="0" name=""/>
        <dsp:cNvSpPr/>
      </dsp:nvSpPr>
      <dsp:spPr>
        <a:xfrm>
          <a:off x="346487" y="3098509"/>
          <a:ext cx="1376199" cy="688099"/>
        </a:xfrm>
        <a:prstGeom prst="rect">
          <a:avLst/>
        </a:prstGeom>
        <a:solidFill>
          <a:schemeClr val="accent6"/>
        </a:solidFill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>
              <a:solidFill>
                <a:schemeClr val="bg1"/>
              </a:solidFill>
            </a:rPr>
            <a:t>Kanban, Scrum, Gantt chart…etc</a:t>
          </a:r>
        </a:p>
      </dsp:txBody>
      <dsp:txXfrm>
        <a:off x="346487" y="3098509"/>
        <a:ext cx="1376199" cy="688099"/>
      </dsp:txXfrm>
    </dsp:sp>
    <dsp:sp modelId="{3FEEEB27-225B-4420-9364-7497A6D5A381}">
      <dsp:nvSpPr>
        <dsp:cNvPr id="0" name=""/>
        <dsp:cNvSpPr/>
      </dsp:nvSpPr>
      <dsp:spPr>
        <a:xfrm>
          <a:off x="2500239" y="1144306"/>
          <a:ext cx="1376199" cy="688099"/>
        </a:xfrm>
        <a:prstGeom prst="rect">
          <a:avLst/>
        </a:prstGeom>
        <a:solidFill>
          <a:srgbClr val="FFFF00"/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>
              <a:solidFill>
                <a:schemeClr val="tx1"/>
              </a:solidFill>
            </a:rPr>
            <a:t>Field Research</a:t>
          </a:r>
        </a:p>
      </dsp:txBody>
      <dsp:txXfrm>
        <a:off x="2500239" y="1144306"/>
        <a:ext cx="1376199" cy="688099"/>
      </dsp:txXfrm>
    </dsp:sp>
    <dsp:sp modelId="{C42B1DF0-652D-49B4-B5FD-783123678FE2}">
      <dsp:nvSpPr>
        <dsp:cNvPr id="0" name=""/>
        <dsp:cNvSpPr/>
      </dsp:nvSpPr>
      <dsp:spPr>
        <a:xfrm>
          <a:off x="1667638" y="2121407"/>
          <a:ext cx="1376199" cy="688099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Quantitative</a:t>
          </a:r>
        </a:p>
      </dsp:txBody>
      <dsp:txXfrm>
        <a:off x="1667638" y="2121407"/>
        <a:ext cx="1376199" cy="688099"/>
      </dsp:txXfrm>
    </dsp:sp>
    <dsp:sp modelId="{7FC77439-6FB2-4AFD-BE04-10BB6F991733}">
      <dsp:nvSpPr>
        <dsp:cNvPr id="0" name=""/>
        <dsp:cNvSpPr/>
      </dsp:nvSpPr>
      <dsp:spPr>
        <a:xfrm>
          <a:off x="2011688" y="3098509"/>
          <a:ext cx="1376199" cy="688099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Surveys, Questionnaires, datasets…</a:t>
          </a:r>
        </a:p>
      </dsp:txBody>
      <dsp:txXfrm>
        <a:off x="2011688" y="3098509"/>
        <a:ext cx="1376199" cy="688099"/>
      </dsp:txXfrm>
    </dsp:sp>
    <dsp:sp modelId="{BF545ED0-21C7-4AD9-9B10-05E340044E5C}">
      <dsp:nvSpPr>
        <dsp:cNvPr id="0" name=""/>
        <dsp:cNvSpPr/>
      </dsp:nvSpPr>
      <dsp:spPr>
        <a:xfrm>
          <a:off x="3332839" y="2121407"/>
          <a:ext cx="1376199" cy="688099"/>
        </a:xfrm>
        <a:prstGeom prst="rect">
          <a:avLst/>
        </a:prstGeom>
        <a:solidFill>
          <a:srgbClr val="FFFF00"/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>
              <a:solidFill>
                <a:schemeClr val="tx1"/>
              </a:solidFill>
            </a:rPr>
            <a:t>Qualitative</a:t>
          </a:r>
        </a:p>
      </dsp:txBody>
      <dsp:txXfrm>
        <a:off x="3332839" y="2121407"/>
        <a:ext cx="1376199" cy="688099"/>
      </dsp:txXfrm>
    </dsp:sp>
    <dsp:sp modelId="{018C5D1A-5990-46B6-87EE-FF32FC50E919}">
      <dsp:nvSpPr>
        <dsp:cNvPr id="0" name=""/>
        <dsp:cNvSpPr/>
      </dsp:nvSpPr>
      <dsp:spPr>
        <a:xfrm>
          <a:off x="3676889" y="3098509"/>
          <a:ext cx="1376199" cy="688099"/>
        </a:xfrm>
        <a:prstGeom prst="rect">
          <a:avLst/>
        </a:prstGeom>
        <a:solidFill>
          <a:srgbClr val="FFFF00"/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>
              <a:solidFill>
                <a:schemeClr val="tx1"/>
              </a:solidFill>
            </a:rPr>
            <a:t>Interviews, focus groups, Text analysis…etc</a:t>
          </a:r>
        </a:p>
      </dsp:txBody>
      <dsp:txXfrm>
        <a:off x="3676889" y="3098509"/>
        <a:ext cx="1376199" cy="688099"/>
      </dsp:txXfrm>
    </dsp:sp>
  </dsp:spTree>
</dsp:drawing>
</file>

<file path=ppt/diagrams/drawing2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6747693-35A5-4134-ADFD-3A763DEA8867}">
      <dsp:nvSpPr>
        <dsp:cNvPr id="0" name=""/>
        <dsp:cNvSpPr/>
      </dsp:nvSpPr>
      <dsp:spPr>
        <a:xfrm>
          <a:off x="3470459" y="2809507"/>
          <a:ext cx="206429" cy="63305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33051"/>
              </a:lnTo>
              <a:lnTo>
                <a:pt x="206429" y="633051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5AFAB5A-FF72-4E46-AB2A-125A18E365C7}">
      <dsp:nvSpPr>
        <dsp:cNvPr id="0" name=""/>
        <dsp:cNvSpPr/>
      </dsp:nvSpPr>
      <dsp:spPr>
        <a:xfrm>
          <a:off x="3188338" y="1832406"/>
          <a:ext cx="832600" cy="2890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4500"/>
              </a:lnTo>
              <a:lnTo>
                <a:pt x="832600" y="144500"/>
              </a:lnTo>
              <a:lnTo>
                <a:pt x="832600" y="289001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868EFC4-AD10-4924-940B-D105F3E54096}">
      <dsp:nvSpPr>
        <dsp:cNvPr id="0" name=""/>
        <dsp:cNvSpPr/>
      </dsp:nvSpPr>
      <dsp:spPr>
        <a:xfrm>
          <a:off x="1805258" y="2809507"/>
          <a:ext cx="206429" cy="63305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33051"/>
              </a:lnTo>
              <a:lnTo>
                <a:pt x="206429" y="633051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95A3FB7-5A1E-439E-8589-895165EF79DA}">
      <dsp:nvSpPr>
        <dsp:cNvPr id="0" name=""/>
        <dsp:cNvSpPr/>
      </dsp:nvSpPr>
      <dsp:spPr>
        <a:xfrm>
          <a:off x="2355738" y="1832406"/>
          <a:ext cx="832600" cy="289001"/>
        </a:xfrm>
        <a:custGeom>
          <a:avLst/>
          <a:gdLst/>
          <a:ahLst/>
          <a:cxnLst/>
          <a:rect l="0" t="0" r="0" b="0"/>
          <a:pathLst>
            <a:path>
              <a:moveTo>
                <a:pt x="832600" y="0"/>
              </a:moveTo>
              <a:lnTo>
                <a:pt x="832600" y="144500"/>
              </a:lnTo>
              <a:lnTo>
                <a:pt x="0" y="144500"/>
              </a:lnTo>
              <a:lnTo>
                <a:pt x="0" y="289001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FC12954-82C3-4F36-9B43-77A1D9619277}">
      <dsp:nvSpPr>
        <dsp:cNvPr id="0" name=""/>
        <dsp:cNvSpPr/>
      </dsp:nvSpPr>
      <dsp:spPr>
        <a:xfrm>
          <a:off x="1939437" y="855304"/>
          <a:ext cx="1248900" cy="2890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4500"/>
              </a:lnTo>
              <a:lnTo>
                <a:pt x="1248900" y="144500"/>
              </a:lnTo>
              <a:lnTo>
                <a:pt x="1248900" y="289001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F30A3EB-8EB5-4726-8353-CE9202968261}">
      <dsp:nvSpPr>
        <dsp:cNvPr id="0" name=""/>
        <dsp:cNvSpPr/>
      </dsp:nvSpPr>
      <dsp:spPr>
        <a:xfrm>
          <a:off x="140057" y="2809507"/>
          <a:ext cx="206429" cy="63305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33051"/>
              </a:lnTo>
              <a:lnTo>
                <a:pt x="206429" y="633051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2A7DEF8-3564-415F-94AD-DD2B044081F8}">
      <dsp:nvSpPr>
        <dsp:cNvPr id="0" name=""/>
        <dsp:cNvSpPr/>
      </dsp:nvSpPr>
      <dsp:spPr>
        <a:xfrm>
          <a:off x="644817" y="1832406"/>
          <a:ext cx="91440" cy="28900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89001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1FA120E-A23D-41E4-8B20-62D5EC8D37C2}">
      <dsp:nvSpPr>
        <dsp:cNvPr id="0" name=""/>
        <dsp:cNvSpPr/>
      </dsp:nvSpPr>
      <dsp:spPr>
        <a:xfrm>
          <a:off x="690537" y="855304"/>
          <a:ext cx="1248900" cy="289001"/>
        </a:xfrm>
        <a:custGeom>
          <a:avLst/>
          <a:gdLst/>
          <a:ahLst/>
          <a:cxnLst/>
          <a:rect l="0" t="0" r="0" b="0"/>
          <a:pathLst>
            <a:path>
              <a:moveTo>
                <a:pt x="1248900" y="0"/>
              </a:moveTo>
              <a:lnTo>
                <a:pt x="1248900" y="144500"/>
              </a:lnTo>
              <a:lnTo>
                <a:pt x="0" y="144500"/>
              </a:lnTo>
              <a:lnTo>
                <a:pt x="0" y="289001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DF4F902-5E7D-4992-AD64-617D0B9D7F91}">
      <dsp:nvSpPr>
        <dsp:cNvPr id="0" name=""/>
        <dsp:cNvSpPr/>
      </dsp:nvSpPr>
      <dsp:spPr>
        <a:xfrm>
          <a:off x="1251338" y="167205"/>
          <a:ext cx="1376199" cy="68809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1" kern="1200" dirty="0"/>
            <a:t>Your Project Approach</a:t>
          </a:r>
        </a:p>
      </dsp:txBody>
      <dsp:txXfrm>
        <a:off x="1251338" y="167205"/>
        <a:ext cx="1376199" cy="688099"/>
      </dsp:txXfrm>
    </dsp:sp>
    <dsp:sp modelId="{D0A1F7E4-ACFF-4B5F-94E7-346B607BE87E}">
      <dsp:nvSpPr>
        <dsp:cNvPr id="0" name=""/>
        <dsp:cNvSpPr/>
      </dsp:nvSpPr>
      <dsp:spPr>
        <a:xfrm>
          <a:off x="2437" y="1144306"/>
          <a:ext cx="1376199" cy="688099"/>
        </a:xfrm>
        <a:prstGeom prst="rect">
          <a:avLst/>
        </a:prstGeom>
        <a:solidFill>
          <a:schemeClr val="accent4"/>
        </a:solidFill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>
              <a:solidFill>
                <a:schemeClr val="bg1"/>
              </a:solidFill>
            </a:rPr>
            <a:t>SDLC Approach</a:t>
          </a:r>
        </a:p>
      </dsp:txBody>
      <dsp:txXfrm>
        <a:off x="2437" y="1144306"/>
        <a:ext cx="1376199" cy="688099"/>
      </dsp:txXfrm>
    </dsp:sp>
    <dsp:sp modelId="{84A64D24-EC7E-46CB-8F0C-86DC5F97B002}">
      <dsp:nvSpPr>
        <dsp:cNvPr id="0" name=""/>
        <dsp:cNvSpPr/>
      </dsp:nvSpPr>
      <dsp:spPr>
        <a:xfrm>
          <a:off x="2437" y="2121407"/>
          <a:ext cx="1376199" cy="688099"/>
        </a:xfrm>
        <a:prstGeom prst="rect">
          <a:avLst/>
        </a:prstGeom>
        <a:solidFill>
          <a:schemeClr val="accent4"/>
        </a:solidFill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>
              <a:solidFill>
                <a:schemeClr val="bg1"/>
              </a:solidFill>
            </a:rPr>
            <a:t>SSADM, Agile, Waterfall…etc</a:t>
          </a:r>
        </a:p>
      </dsp:txBody>
      <dsp:txXfrm>
        <a:off x="2437" y="2121407"/>
        <a:ext cx="1376199" cy="688099"/>
      </dsp:txXfrm>
    </dsp:sp>
    <dsp:sp modelId="{BFC2F221-982E-429C-B115-7082062A7385}">
      <dsp:nvSpPr>
        <dsp:cNvPr id="0" name=""/>
        <dsp:cNvSpPr/>
      </dsp:nvSpPr>
      <dsp:spPr>
        <a:xfrm>
          <a:off x="346487" y="3098509"/>
          <a:ext cx="1376199" cy="688099"/>
        </a:xfrm>
        <a:prstGeom prst="rect">
          <a:avLst/>
        </a:prstGeom>
        <a:solidFill>
          <a:schemeClr val="accent6"/>
        </a:solidFill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>
              <a:solidFill>
                <a:schemeClr val="bg1"/>
              </a:solidFill>
            </a:rPr>
            <a:t>Kanban, Scrum, Gantt chart…etc</a:t>
          </a:r>
        </a:p>
      </dsp:txBody>
      <dsp:txXfrm>
        <a:off x="346487" y="3098509"/>
        <a:ext cx="1376199" cy="688099"/>
      </dsp:txXfrm>
    </dsp:sp>
    <dsp:sp modelId="{3FEEEB27-225B-4420-9364-7497A6D5A381}">
      <dsp:nvSpPr>
        <dsp:cNvPr id="0" name=""/>
        <dsp:cNvSpPr/>
      </dsp:nvSpPr>
      <dsp:spPr>
        <a:xfrm>
          <a:off x="2500239" y="1144306"/>
          <a:ext cx="1376199" cy="688099"/>
        </a:xfrm>
        <a:prstGeom prst="rect">
          <a:avLst/>
        </a:prstGeom>
        <a:solidFill>
          <a:srgbClr val="FFFF00"/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>
              <a:solidFill>
                <a:schemeClr val="tx1"/>
              </a:solidFill>
            </a:rPr>
            <a:t>Field Research</a:t>
          </a:r>
        </a:p>
      </dsp:txBody>
      <dsp:txXfrm>
        <a:off x="2500239" y="1144306"/>
        <a:ext cx="1376199" cy="688099"/>
      </dsp:txXfrm>
    </dsp:sp>
    <dsp:sp modelId="{C42B1DF0-652D-49B4-B5FD-783123678FE2}">
      <dsp:nvSpPr>
        <dsp:cNvPr id="0" name=""/>
        <dsp:cNvSpPr/>
      </dsp:nvSpPr>
      <dsp:spPr>
        <a:xfrm>
          <a:off x="1667638" y="2121407"/>
          <a:ext cx="1376199" cy="688099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Quantitative</a:t>
          </a:r>
        </a:p>
      </dsp:txBody>
      <dsp:txXfrm>
        <a:off x="1667638" y="2121407"/>
        <a:ext cx="1376199" cy="688099"/>
      </dsp:txXfrm>
    </dsp:sp>
    <dsp:sp modelId="{7FC77439-6FB2-4AFD-BE04-10BB6F991733}">
      <dsp:nvSpPr>
        <dsp:cNvPr id="0" name=""/>
        <dsp:cNvSpPr/>
      </dsp:nvSpPr>
      <dsp:spPr>
        <a:xfrm>
          <a:off x="2011688" y="3098509"/>
          <a:ext cx="1376199" cy="688099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Surveys, Questionnaires, datasets…</a:t>
          </a:r>
        </a:p>
      </dsp:txBody>
      <dsp:txXfrm>
        <a:off x="2011688" y="3098509"/>
        <a:ext cx="1376199" cy="688099"/>
      </dsp:txXfrm>
    </dsp:sp>
    <dsp:sp modelId="{BF545ED0-21C7-4AD9-9B10-05E340044E5C}">
      <dsp:nvSpPr>
        <dsp:cNvPr id="0" name=""/>
        <dsp:cNvSpPr/>
      </dsp:nvSpPr>
      <dsp:spPr>
        <a:xfrm>
          <a:off x="3332839" y="2121407"/>
          <a:ext cx="1376199" cy="688099"/>
        </a:xfrm>
        <a:prstGeom prst="rect">
          <a:avLst/>
        </a:prstGeom>
        <a:solidFill>
          <a:srgbClr val="FFFF00"/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>
              <a:solidFill>
                <a:schemeClr val="tx1"/>
              </a:solidFill>
            </a:rPr>
            <a:t>Qualitative</a:t>
          </a:r>
        </a:p>
      </dsp:txBody>
      <dsp:txXfrm>
        <a:off x="3332839" y="2121407"/>
        <a:ext cx="1376199" cy="688099"/>
      </dsp:txXfrm>
    </dsp:sp>
    <dsp:sp modelId="{018C5D1A-5990-46B6-87EE-FF32FC50E919}">
      <dsp:nvSpPr>
        <dsp:cNvPr id="0" name=""/>
        <dsp:cNvSpPr/>
      </dsp:nvSpPr>
      <dsp:spPr>
        <a:xfrm>
          <a:off x="3676889" y="3098509"/>
          <a:ext cx="1376199" cy="688099"/>
        </a:xfrm>
        <a:prstGeom prst="rect">
          <a:avLst/>
        </a:prstGeom>
        <a:solidFill>
          <a:srgbClr val="FFFF00"/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>
              <a:solidFill>
                <a:schemeClr val="tx1"/>
              </a:solidFill>
            </a:rPr>
            <a:t>Interviews, focus groups, Text analysis…etc</a:t>
          </a:r>
        </a:p>
      </dsp:txBody>
      <dsp:txXfrm>
        <a:off x="3676889" y="3098509"/>
        <a:ext cx="1376199" cy="688099"/>
      </dsp:txXfrm>
    </dsp:sp>
  </dsp:spTree>
</dsp:drawing>
</file>

<file path=ppt/diagrams/drawing2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6747693-35A5-4134-ADFD-3A763DEA8867}">
      <dsp:nvSpPr>
        <dsp:cNvPr id="0" name=""/>
        <dsp:cNvSpPr/>
      </dsp:nvSpPr>
      <dsp:spPr>
        <a:xfrm>
          <a:off x="3470459" y="2809507"/>
          <a:ext cx="206429" cy="63305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33051"/>
              </a:lnTo>
              <a:lnTo>
                <a:pt x="206429" y="633051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5AFAB5A-FF72-4E46-AB2A-125A18E365C7}">
      <dsp:nvSpPr>
        <dsp:cNvPr id="0" name=""/>
        <dsp:cNvSpPr/>
      </dsp:nvSpPr>
      <dsp:spPr>
        <a:xfrm>
          <a:off x="3188338" y="1832406"/>
          <a:ext cx="832600" cy="2890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4500"/>
              </a:lnTo>
              <a:lnTo>
                <a:pt x="832600" y="144500"/>
              </a:lnTo>
              <a:lnTo>
                <a:pt x="832600" y="289001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868EFC4-AD10-4924-940B-D105F3E54096}">
      <dsp:nvSpPr>
        <dsp:cNvPr id="0" name=""/>
        <dsp:cNvSpPr/>
      </dsp:nvSpPr>
      <dsp:spPr>
        <a:xfrm>
          <a:off x="1805258" y="2809507"/>
          <a:ext cx="206429" cy="63305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33051"/>
              </a:lnTo>
              <a:lnTo>
                <a:pt x="206429" y="633051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95A3FB7-5A1E-439E-8589-895165EF79DA}">
      <dsp:nvSpPr>
        <dsp:cNvPr id="0" name=""/>
        <dsp:cNvSpPr/>
      </dsp:nvSpPr>
      <dsp:spPr>
        <a:xfrm>
          <a:off x="2355738" y="1832406"/>
          <a:ext cx="832600" cy="289001"/>
        </a:xfrm>
        <a:custGeom>
          <a:avLst/>
          <a:gdLst/>
          <a:ahLst/>
          <a:cxnLst/>
          <a:rect l="0" t="0" r="0" b="0"/>
          <a:pathLst>
            <a:path>
              <a:moveTo>
                <a:pt x="832600" y="0"/>
              </a:moveTo>
              <a:lnTo>
                <a:pt x="832600" y="144500"/>
              </a:lnTo>
              <a:lnTo>
                <a:pt x="0" y="144500"/>
              </a:lnTo>
              <a:lnTo>
                <a:pt x="0" y="289001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FC12954-82C3-4F36-9B43-77A1D9619277}">
      <dsp:nvSpPr>
        <dsp:cNvPr id="0" name=""/>
        <dsp:cNvSpPr/>
      </dsp:nvSpPr>
      <dsp:spPr>
        <a:xfrm>
          <a:off x="1939437" y="855304"/>
          <a:ext cx="1248900" cy="2890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4500"/>
              </a:lnTo>
              <a:lnTo>
                <a:pt x="1248900" y="144500"/>
              </a:lnTo>
              <a:lnTo>
                <a:pt x="1248900" y="289001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F30A3EB-8EB5-4726-8353-CE9202968261}">
      <dsp:nvSpPr>
        <dsp:cNvPr id="0" name=""/>
        <dsp:cNvSpPr/>
      </dsp:nvSpPr>
      <dsp:spPr>
        <a:xfrm>
          <a:off x="140057" y="2809507"/>
          <a:ext cx="206429" cy="63305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33051"/>
              </a:lnTo>
              <a:lnTo>
                <a:pt x="206429" y="633051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2A7DEF8-3564-415F-94AD-DD2B044081F8}">
      <dsp:nvSpPr>
        <dsp:cNvPr id="0" name=""/>
        <dsp:cNvSpPr/>
      </dsp:nvSpPr>
      <dsp:spPr>
        <a:xfrm>
          <a:off x="644817" y="1832406"/>
          <a:ext cx="91440" cy="28900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89001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1FA120E-A23D-41E4-8B20-62D5EC8D37C2}">
      <dsp:nvSpPr>
        <dsp:cNvPr id="0" name=""/>
        <dsp:cNvSpPr/>
      </dsp:nvSpPr>
      <dsp:spPr>
        <a:xfrm>
          <a:off x="690537" y="855304"/>
          <a:ext cx="1248900" cy="289001"/>
        </a:xfrm>
        <a:custGeom>
          <a:avLst/>
          <a:gdLst/>
          <a:ahLst/>
          <a:cxnLst/>
          <a:rect l="0" t="0" r="0" b="0"/>
          <a:pathLst>
            <a:path>
              <a:moveTo>
                <a:pt x="1248900" y="0"/>
              </a:moveTo>
              <a:lnTo>
                <a:pt x="1248900" y="144500"/>
              </a:lnTo>
              <a:lnTo>
                <a:pt x="0" y="144500"/>
              </a:lnTo>
              <a:lnTo>
                <a:pt x="0" y="289001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DF4F902-5E7D-4992-AD64-617D0B9D7F91}">
      <dsp:nvSpPr>
        <dsp:cNvPr id="0" name=""/>
        <dsp:cNvSpPr/>
      </dsp:nvSpPr>
      <dsp:spPr>
        <a:xfrm>
          <a:off x="1251338" y="167205"/>
          <a:ext cx="1376199" cy="68809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1" kern="1200" dirty="0"/>
            <a:t>Your Project Approach</a:t>
          </a:r>
        </a:p>
      </dsp:txBody>
      <dsp:txXfrm>
        <a:off x="1251338" y="167205"/>
        <a:ext cx="1376199" cy="688099"/>
      </dsp:txXfrm>
    </dsp:sp>
    <dsp:sp modelId="{D0A1F7E4-ACFF-4B5F-94E7-346B607BE87E}">
      <dsp:nvSpPr>
        <dsp:cNvPr id="0" name=""/>
        <dsp:cNvSpPr/>
      </dsp:nvSpPr>
      <dsp:spPr>
        <a:xfrm>
          <a:off x="2437" y="1144306"/>
          <a:ext cx="1376199" cy="688099"/>
        </a:xfrm>
        <a:prstGeom prst="rect">
          <a:avLst/>
        </a:prstGeom>
        <a:solidFill>
          <a:schemeClr val="accent4"/>
        </a:solidFill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>
              <a:solidFill>
                <a:schemeClr val="bg1"/>
              </a:solidFill>
            </a:rPr>
            <a:t>SDLC Approach</a:t>
          </a:r>
        </a:p>
      </dsp:txBody>
      <dsp:txXfrm>
        <a:off x="2437" y="1144306"/>
        <a:ext cx="1376199" cy="688099"/>
      </dsp:txXfrm>
    </dsp:sp>
    <dsp:sp modelId="{84A64D24-EC7E-46CB-8F0C-86DC5F97B002}">
      <dsp:nvSpPr>
        <dsp:cNvPr id="0" name=""/>
        <dsp:cNvSpPr/>
      </dsp:nvSpPr>
      <dsp:spPr>
        <a:xfrm>
          <a:off x="2437" y="2121407"/>
          <a:ext cx="1376199" cy="688099"/>
        </a:xfrm>
        <a:prstGeom prst="rect">
          <a:avLst/>
        </a:prstGeom>
        <a:solidFill>
          <a:schemeClr val="accent4"/>
        </a:solidFill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>
              <a:solidFill>
                <a:schemeClr val="bg1"/>
              </a:solidFill>
            </a:rPr>
            <a:t>SSADM, Agile, Waterfall…etc</a:t>
          </a:r>
        </a:p>
      </dsp:txBody>
      <dsp:txXfrm>
        <a:off x="2437" y="2121407"/>
        <a:ext cx="1376199" cy="688099"/>
      </dsp:txXfrm>
    </dsp:sp>
    <dsp:sp modelId="{BFC2F221-982E-429C-B115-7082062A7385}">
      <dsp:nvSpPr>
        <dsp:cNvPr id="0" name=""/>
        <dsp:cNvSpPr/>
      </dsp:nvSpPr>
      <dsp:spPr>
        <a:xfrm>
          <a:off x="346487" y="3098509"/>
          <a:ext cx="1376199" cy="688099"/>
        </a:xfrm>
        <a:prstGeom prst="rect">
          <a:avLst/>
        </a:prstGeom>
        <a:solidFill>
          <a:schemeClr val="accent6"/>
        </a:solidFill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>
              <a:solidFill>
                <a:schemeClr val="bg1"/>
              </a:solidFill>
            </a:rPr>
            <a:t>Kanban, Scrum, Gantt chart…etc</a:t>
          </a:r>
        </a:p>
      </dsp:txBody>
      <dsp:txXfrm>
        <a:off x="346487" y="3098509"/>
        <a:ext cx="1376199" cy="688099"/>
      </dsp:txXfrm>
    </dsp:sp>
    <dsp:sp modelId="{3FEEEB27-225B-4420-9364-7497A6D5A381}">
      <dsp:nvSpPr>
        <dsp:cNvPr id="0" name=""/>
        <dsp:cNvSpPr/>
      </dsp:nvSpPr>
      <dsp:spPr>
        <a:xfrm>
          <a:off x="2500239" y="1144306"/>
          <a:ext cx="1376199" cy="688099"/>
        </a:xfrm>
        <a:prstGeom prst="rect">
          <a:avLst/>
        </a:prstGeom>
        <a:solidFill>
          <a:srgbClr val="FFFF00"/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>
              <a:solidFill>
                <a:schemeClr val="tx1"/>
              </a:solidFill>
            </a:rPr>
            <a:t>Field Research</a:t>
          </a:r>
        </a:p>
      </dsp:txBody>
      <dsp:txXfrm>
        <a:off x="2500239" y="1144306"/>
        <a:ext cx="1376199" cy="688099"/>
      </dsp:txXfrm>
    </dsp:sp>
    <dsp:sp modelId="{C42B1DF0-652D-49B4-B5FD-783123678FE2}">
      <dsp:nvSpPr>
        <dsp:cNvPr id="0" name=""/>
        <dsp:cNvSpPr/>
      </dsp:nvSpPr>
      <dsp:spPr>
        <a:xfrm>
          <a:off x="1667638" y="2121407"/>
          <a:ext cx="1376199" cy="688099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Quantitative</a:t>
          </a:r>
        </a:p>
      </dsp:txBody>
      <dsp:txXfrm>
        <a:off x="1667638" y="2121407"/>
        <a:ext cx="1376199" cy="688099"/>
      </dsp:txXfrm>
    </dsp:sp>
    <dsp:sp modelId="{7FC77439-6FB2-4AFD-BE04-10BB6F991733}">
      <dsp:nvSpPr>
        <dsp:cNvPr id="0" name=""/>
        <dsp:cNvSpPr/>
      </dsp:nvSpPr>
      <dsp:spPr>
        <a:xfrm>
          <a:off x="2011688" y="3098509"/>
          <a:ext cx="1376199" cy="688099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Surveys, Questionnaires, datasets…</a:t>
          </a:r>
        </a:p>
      </dsp:txBody>
      <dsp:txXfrm>
        <a:off x="2011688" y="3098509"/>
        <a:ext cx="1376199" cy="688099"/>
      </dsp:txXfrm>
    </dsp:sp>
    <dsp:sp modelId="{BF545ED0-21C7-4AD9-9B10-05E340044E5C}">
      <dsp:nvSpPr>
        <dsp:cNvPr id="0" name=""/>
        <dsp:cNvSpPr/>
      </dsp:nvSpPr>
      <dsp:spPr>
        <a:xfrm>
          <a:off x="3332839" y="2121407"/>
          <a:ext cx="1376199" cy="688099"/>
        </a:xfrm>
        <a:prstGeom prst="rect">
          <a:avLst/>
        </a:prstGeom>
        <a:solidFill>
          <a:srgbClr val="FFFF00"/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>
              <a:solidFill>
                <a:schemeClr val="tx1"/>
              </a:solidFill>
            </a:rPr>
            <a:t>Qualitative</a:t>
          </a:r>
        </a:p>
      </dsp:txBody>
      <dsp:txXfrm>
        <a:off x="3332839" y="2121407"/>
        <a:ext cx="1376199" cy="688099"/>
      </dsp:txXfrm>
    </dsp:sp>
    <dsp:sp modelId="{018C5D1A-5990-46B6-87EE-FF32FC50E919}">
      <dsp:nvSpPr>
        <dsp:cNvPr id="0" name=""/>
        <dsp:cNvSpPr/>
      </dsp:nvSpPr>
      <dsp:spPr>
        <a:xfrm>
          <a:off x="3676889" y="3098509"/>
          <a:ext cx="1376199" cy="688099"/>
        </a:xfrm>
        <a:prstGeom prst="rect">
          <a:avLst/>
        </a:prstGeom>
        <a:solidFill>
          <a:srgbClr val="FFFF00"/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>
              <a:solidFill>
                <a:schemeClr val="tx1"/>
              </a:solidFill>
            </a:rPr>
            <a:t>Interviews, focus groups, Text analysis…etc</a:t>
          </a:r>
        </a:p>
      </dsp:txBody>
      <dsp:txXfrm>
        <a:off x="3676889" y="3098509"/>
        <a:ext cx="1376199" cy="688099"/>
      </dsp:txXfrm>
    </dsp:sp>
  </dsp:spTree>
</dsp:drawing>
</file>

<file path=ppt/diagrams/drawing2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6747693-35A5-4134-ADFD-3A763DEA8867}">
      <dsp:nvSpPr>
        <dsp:cNvPr id="0" name=""/>
        <dsp:cNvSpPr/>
      </dsp:nvSpPr>
      <dsp:spPr>
        <a:xfrm>
          <a:off x="3470459" y="2809507"/>
          <a:ext cx="206429" cy="63305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33051"/>
              </a:lnTo>
              <a:lnTo>
                <a:pt x="206429" y="633051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5AFAB5A-FF72-4E46-AB2A-125A18E365C7}">
      <dsp:nvSpPr>
        <dsp:cNvPr id="0" name=""/>
        <dsp:cNvSpPr/>
      </dsp:nvSpPr>
      <dsp:spPr>
        <a:xfrm>
          <a:off x="3188338" y="1832406"/>
          <a:ext cx="832600" cy="2890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4500"/>
              </a:lnTo>
              <a:lnTo>
                <a:pt x="832600" y="144500"/>
              </a:lnTo>
              <a:lnTo>
                <a:pt x="832600" y="289001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868EFC4-AD10-4924-940B-D105F3E54096}">
      <dsp:nvSpPr>
        <dsp:cNvPr id="0" name=""/>
        <dsp:cNvSpPr/>
      </dsp:nvSpPr>
      <dsp:spPr>
        <a:xfrm>
          <a:off x="1805258" y="2809507"/>
          <a:ext cx="206429" cy="63305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33051"/>
              </a:lnTo>
              <a:lnTo>
                <a:pt x="206429" y="633051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95A3FB7-5A1E-439E-8589-895165EF79DA}">
      <dsp:nvSpPr>
        <dsp:cNvPr id="0" name=""/>
        <dsp:cNvSpPr/>
      </dsp:nvSpPr>
      <dsp:spPr>
        <a:xfrm>
          <a:off x="2355738" y="1832406"/>
          <a:ext cx="832600" cy="289001"/>
        </a:xfrm>
        <a:custGeom>
          <a:avLst/>
          <a:gdLst/>
          <a:ahLst/>
          <a:cxnLst/>
          <a:rect l="0" t="0" r="0" b="0"/>
          <a:pathLst>
            <a:path>
              <a:moveTo>
                <a:pt x="832600" y="0"/>
              </a:moveTo>
              <a:lnTo>
                <a:pt x="832600" y="144500"/>
              </a:lnTo>
              <a:lnTo>
                <a:pt x="0" y="144500"/>
              </a:lnTo>
              <a:lnTo>
                <a:pt x="0" y="289001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FC12954-82C3-4F36-9B43-77A1D9619277}">
      <dsp:nvSpPr>
        <dsp:cNvPr id="0" name=""/>
        <dsp:cNvSpPr/>
      </dsp:nvSpPr>
      <dsp:spPr>
        <a:xfrm>
          <a:off x="1939437" y="855304"/>
          <a:ext cx="1248900" cy="2890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4500"/>
              </a:lnTo>
              <a:lnTo>
                <a:pt x="1248900" y="144500"/>
              </a:lnTo>
              <a:lnTo>
                <a:pt x="1248900" y="289001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F30A3EB-8EB5-4726-8353-CE9202968261}">
      <dsp:nvSpPr>
        <dsp:cNvPr id="0" name=""/>
        <dsp:cNvSpPr/>
      </dsp:nvSpPr>
      <dsp:spPr>
        <a:xfrm>
          <a:off x="140057" y="2809507"/>
          <a:ext cx="206429" cy="63305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33051"/>
              </a:lnTo>
              <a:lnTo>
                <a:pt x="206429" y="633051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2A7DEF8-3564-415F-94AD-DD2B044081F8}">
      <dsp:nvSpPr>
        <dsp:cNvPr id="0" name=""/>
        <dsp:cNvSpPr/>
      </dsp:nvSpPr>
      <dsp:spPr>
        <a:xfrm>
          <a:off x="644817" y="1832406"/>
          <a:ext cx="91440" cy="28900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89001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1FA120E-A23D-41E4-8B20-62D5EC8D37C2}">
      <dsp:nvSpPr>
        <dsp:cNvPr id="0" name=""/>
        <dsp:cNvSpPr/>
      </dsp:nvSpPr>
      <dsp:spPr>
        <a:xfrm>
          <a:off x="690537" y="855304"/>
          <a:ext cx="1248900" cy="289001"/>
        </a:xfrm>
        <a:custGeom>
          <a:avLst/>
          <a:gdLst/>
          <a:ahLst/>
          <a:cxnLst/>
          <a:rect l="0" t="0" r="0" b="0"/>
          <a:pathLst>
            <a:path>
              <a:moveTo>
                <a:pt x="1248900" y="0"/>
              </a:moveTo>
              <a:lnTo>
                <a:pt x="1248900" y="144500"/>
              </a:lnTo>
              <a:lnTo>
                <a:pt x="0" y="144500"/>
              </a:lnTo>
              <a:lnTo>
                <a:pt x="0" y="289001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DF4F902-5E7D-4992-AD64-617D0B9D7F91}">
      <dsp:nvSpPr>
        <dsp:cNvPr id="0" name=""/>
        <dsp:cNvSpPr/>
      </dsp:nvSpPr>
      <dsp:spPr>
        <a:xfrm>
          <a:off x="1251338" y="167205"/>
          <a:ext cx="1376199" cy="68809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1" kern="1200" dirty="0"/>
            <a:t>Your Project Approach</a:t>
          </a:r>
        </a:p>
      </dsp:txBody>
      <dsp:txXfrm>
        <a:off x="1251338" y="167205"/>
        <a:ext cx="1376199" cy="688099"/>
      </dsp:txXfrm>
    </dsp:sp>
    <dsp:sp modelId="{D0A1F7E4-ACFF-4B5F-94E7-346B607BE87E}">
      <dsp:nvSpPr>
        <dsp:cNvPr id="0" name=""/>
        <dsp:cNvSpPr/>
      </dsp:nvSpPr>
      <dsp:spPr>
        <a:xfrm>
          <a:off x="2437" y="1144306"/>
          <a:ext cx="1376199" cy="688099"/>
        </a:xfrm>
        <a:prstGeom prst="rect">
          <a:avLst/>
        </a:prstGeom>
        <a:solidFill>
          <a:schemeClr val="accent4"/>
        </a:solidFill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>
              <a:solidFill>
                <a:schemeClr val="bg1"/>
              </a:solidFill>
            </a:rPr>
            <a:t>SDLC Approach</a:t>
          </a:r>
        </a:p>
      </dsp:txBody>
      <dsp:txXfrm>
        <a:off x="2437" y="1144306"/>
        <a:ext cx="1376199" cy="688099"/>
      </dsp:txXfrm>
    </dsp:sp>
    <dsp:sp modelId="{84A64D24-EC7E-46CB-8F0C-86DC5F97B002}">
      <dsp:nvSpPr>
        <dsp:cNvPr id="0" name=""/>
        <dsp:cNvSpPr/>
      </dsp:nvSpPr>
      <dsp:spPr>
        <a:xfrm>
          <a:off x="2437" y="2121407"/>
          <a:ext cx="1376199" cy="688099"/>
        </a:xfrm>
        <a:prstGeom prst="rect">
          <a:avLst/>
        </a:prstGeom>
        <a:solidFill>
          <a:schemeClr val="accent4"/>
        </a:solidFill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>
              <a:solidFill>
                <a:schemeClr val="bg1"/>
              </a:solidFill>
            </a:rPr>
            <a:t>SSADM, Agile, Waterfall…etc</a:t>
          </a:r>
        </a:p>
      </dsp:txBody>
      <dsp:txXfrm>
        <a:off x="2437" y="2121407"/>
        <a:ext cx="1376199" cy="688099"/>
      </dsp:txXfrm>
    </dsp:sp>
    <dsp:sp modelId="{BFC2F221-982E-429C-B115-7082062A7385}">
      <dsp:nvSpPr>
        <dsp:cNvPr id="0" name=""/>
        <dsp:cNvSpPr/>
      </dsp:nvSpPr>
      <dsp:spPr>
        <a:xfrm>
          <a:off x="346487" y="3098509"/>
          <a:ext cx="1376199" cy="688099"/>
        </a:xfrm>
        <a:prstGeom prst="rect">
          <a:avLst/>
        </a:prstGeom>
        <a:solidFill>
          <a:schemeClr val="accent6"/>
        </a:solidFill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>
              <a:solidFill>
                <a:schemeClr val="bg1"/>
              </a:solidFill>
            </a:rPr>
            <a:t>Kanban, Scrum, Gantt chart…etc</a:t>
          </a:r>
        </a:p>
      </dsp:txBody>
      <dsp:txXfrm>
        <a:off x="346487" y="3098509"/>
        <a:ext cx="1376199" cy="688099"/>
      </dsp:txXfrm>
    </dsp:sp>
    <dsp:sp modelId="{3FEEEB27-225B-4420-9364-7497A6D5A381}">
      <dsp:nvSpPr>
        <dsp:cNvPr id="0" name=""/>
        <dsp:cNvSpPr/>
      </dsp:nvSpPr>
      <dsp:spPr>
        <a:xfrm>
          <a:off x="2500239" y="1144306"/>
          <a:ext cx="1376199" cy="688099"/>
        </a:xfrm>
        <a:prstGeom prst="rect">
          <a:avLst/>
        </a:prstGeom>
        <a:solidFill>
          <a:srgbClr val="FFFF00"/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>
              <a:solidFill>
                <a:schemeClr val="tx1"/>
              </a:solidFill>
            </a:rPr>
            <a:t>Field Research</a:t>
          </a:r>
        </a:p>
      </dsp:txBody>
      <dsp:txXfrm>
        <a:off x="2500239" y="1144306"/>
        <a:ext cx="1376199" cy="688099"/>
      </dsp:txXfrm>
    </dsp:sp>
    <dsp:sp modelId="{C42B1DF0-652D-49B4-B5FD-783123678FE2}">
      <dsp:nvSpPr>
        <dsp:cNvPr id="0" name=""/>
        <dsp:cNvSpPr/>
      </dsp:nvSpPr>
      <dsp:spPr>
        <a:xfrm>
          <a:off x="1667638" y="2121407"/>
          <a:ext cx="1376199" cy="688099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Quantitative</a:t>
          </a:r>
        </a:p>
      </dsp:txBody>
      <dsp:txXfrm>
        <a:off x="1667638" y="2121407"/>
        <a:ext cx="1376199" cy="688099"/>
      </dsp:txXfrm>
    </dsp:sp>
    <dsp:sp modelId="{7FC77439-6FB2-4AFD-BE04-10BB6F991733}">
      <dsp:nvSpPr>
        <dsp:cNvPr id="0" name=""/>
        <dsp:cNvSpPr/>
      </dsp:nvSpPr>
      <dsp:spPr>
        <a:xfrm>
          <a:off x="2011688" y="3098509"/>
          <a:ext cx="1376199" cy="688099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Surveys, Questionnaires, datasets…</a:t>
          </a:r>
        </a:p>
      </dsp:txBody>
      <dsp:txXfrm>
        <a:off x="2011688" y="3098509"/>
        <a:ext cx="1376199" cy="688099"/>
      </dsp:txXfrm>
    </dsp:sp>
    <dsp:sp modelId="{BF545ED0-21C7-4AD9-9B10-05E340044E5C}">
      <dsp:nvSpPr>
        <dsp:cNvPr id="0" name=""/>
        <dsp:cNvSpPr/>
      </dsp:nvSpPr>
      <dsp:spPr>
        <a:xfrm>
          <a:off x="3332839" y="2121407"/>
          <a:ext cx="1376199" cy="688099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Qualitative</a:t>
          </a:r>
        </a:p>
      </dsp:txBody>
      <dsp:txXfrm>
        <a:off x="3332839" y="2121407"/>
        <a:ext cx="1376199" cy="688099"/>
      </dsp:txXfrm>
    </dsp:sp>
    <dsp:sp modelId="{018C5D1A-5990-46B6-87EE-FF32FC50E919}">
      <dsp:nvSpPr>
        <dsp:cNvPr id="0" name=""/>
        <dsp:cNvSpPr/>
      </dsp:nvSpPr>
      <dsp:spPr>
        <a:xfrm>
          <a:off x="3676889" y="3098509"/>
          <a:ext cx="1376199" cy="688099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Interviews, focus groups, Text analysis…etc</a:t>
          </a:r>
        </a:p>
      </dsp:txBody>
      <dsp:txXfrm>
        <a:off x="3676889" y="3098509"/>
        <a:ext cx="1376199" cy="68809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6747693-35A5-4134-ADFD-3A763DEA8867}">
      <dsp:nvSpPr>
        <dsp:cNvPr id="0" name=""/>
        <dsp:cNvSpPr/>
      </dsp:nvSpPr>
      <dsp:spPr>
        <a:xfrm>
          <a:off x="13421859" y="9729620"/>
          <a:ext cx="759868" cy="233026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30264"/>
              </a:lnTo>
              <a:lnTo>
                <a:pt x="759868" y="2330264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5AFAB5A-FF72-4E46-AB2A-125A18E365C7}">
      <dsp:nvSpPr>
        <dsp:cNvPr id="0" name=""/>
        <dsp:cNvSpPr/>
      </dsp:nvSpPr>
      <dsp:spPr>
        <a:xfrm>
          <a:off x="12383372" y="6132908"/>
          <a:ext cx="3064804" cy="106381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31908"/>
              </a:lnTo>
              <a:lnTo>
                <a:pt x="3064804" y="531908"/>
              </a:lnTo>
              <a:lnTo>
                <a:pt x="3064804" y="1063816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868EFC4-AD10-4924-940B-D105F3E54096}">
      <dsp:nvSpPr>
        <dsp:cNvPr id="0" name=""/>
        <dsp:cNvSpPr/>
      </dsp:nvSpPr>
      <dsp:spPr>
        <a:xfrm>
          <a:off x="7292250" y="9729620"/>
          <a:ext cx="759868" cy="233026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30264"/>
              </a:lnTo>
              <a:lnTo>
                <a:pt x="759868" y="2330264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95A3FB7-5A1E-439E-8589-895165EF79DA}">
      <dsp:nvSpPr>
        <dsp:cNvPr id="0" name=""/>
        <dsp:cNvSpPr/>
      </dsp:nvSpPr>
      <dsp:spPr>
        <a:xfrm>
          <a:off x="9318567" y="6132908"/>
          <a:ext cx="3064804" cy="1063816"/>
        </a:xfrm>
        <a:custGeom>
          <a:avLst/>
          <a:gdLst/>
          <a:ahLst/>
          <a:cxnLst/>
          <a:rect l="0" t="0" r="0" b="0"/>
          <a:pathLst>
            <a:path>
              <a:moveTo>
                <a:pt x="3064804" y="0"/>
              </a:moveTo>
              <a:lnTo>
                <a:pt x="3064804" y="531908"/>
              </a:lnTo>
              <a:lnTo>
                <a:pt x="0" y="531908"/>
              </a:lnTo>
              <a:lnTo>
                <a:pt x="0" y="1063816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FC12954-82C3-4F36-9B43-77A1D9619277}">
      <dsp:nvSpPr>
        <dsp:cNvPr id="0" name=""/>
        <dsp:cNvSpPr/>
      </dsp:nvSpPr>
      <dsp:spPr>
        <a:xfrm>
          <a:off x="7786165" y="2536195"/>
          <a:ext cx="4597206" cy="106381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31908"/>
              </a:lnTo>
              <a:lnTo>
                <a:pt x="4597206" y="531908"/>
              </a:lnTo>
              <a:lnTo>
                <a:pt x="4597206" y="1063816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F30A3EB-8EB5-4726-8353-CE9202968261}">
      <dsp:nvSpPr>
        <dsp:cNvPr id="0" name=""/>
        <dsp:cNvSpPr/>
      </dsp:nvSpPr>
      <dsp:spPr>
        <a:xfrm>
          <a:off x="1162641" y="9729620"/>
          <a:ext cx="759868" cy="233026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30264"/>
              </a:lnTo>
              <a:lnTo>
                <a:pt x="759868" y="2330264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2A7DEF8-3564-415F-94AD-DD2B044081F8}">
      <dsp:nvSpPr>
        <dsp:cNvPr id="0" name=""/>
        <dsp:cNvSpPr/>
      </dsp:nvSpPr>
      <dsp:spPr>
        <a:xfrm>
          <a:off x="3143238" y="6132908"/>
          <a:ext cx="91440" cy="106381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063816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1FA120E-A23D-41E4-8B20-62D5EC8D37C2}">
      <dsp:nvSpPr>
        <dsp:cNvPr id="0" name=""/>
        <dsp:cNvSpPr/>
      </dsp:nvSpPr>
      <dsp:spPr>
        <a:xfrm>
          <a:off x="3188958" y="2536195"/>
          <a:ext cx="4597206" cy="1063816"/>
        </a:xfrm>
        <a:custGeom>
          <a:avLst/>
          <a:gdLst/>
          <a:ahLst/>
          <a:cxnLst/>
          <a:rect l="0" t="0" r="0" b="0"/>
          <a:pathLst>
            <a:path>
              <a:moveTo>
                <a:pt x="4597206" y="0"/>
              </a:moveTo>
              <a:lnTo>
                <a:pt x="4597206" y="531908"/>
              </a:lnTo>
              <a:lnTo>
                <a:pt x="0" y="531908"/>
              </a:lnTo>
              <a:lnTo>
                <a:pt x="0" y="1063816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DF4F902-5E7D-4992-AD64-617D0B9D7F91}">
      <dsp:nvSpPr>
        <dsp:cNvPr id="0" name=""/>
        <dsp:cNvSpPr/>
      </dsp:nvSpPr>
      <dsp:spPr>
        <a:xfrm>
          <a:off x="5253269" y="3299"/>
          <a:ext cx="5065792" cy="2532896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6000" b="1" kern="1200" dirty="0"/>
            <a:t>Your Project Approach</a:t>
          </a:r>
        </a:p>
      </dsp:txBody>
      <dsp:txXfrm>
        <a:off x="5253269" y="3299"/>
        <a:ext cx="5065792" cy="2532896"/>
      </dsp:txXfrm>
    </dsp:sp>
    <dsp:sp modelId="{D0A1F7E4-ACFF-4B5F-94E7-346B607BE87E}">
      <dsp:nvSpPr>
        <dsp:cNvPr id="0" name=""/>
        <dsp:cNvSpPr/>
      </dsp:nvSpPr>
      <dsp:spPr>
        <a:xfrm>
          <a:off x="656062" y="3600012"/>
          <a:ext cx="5065792" cy="2532896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5400" kern="1200" dirty="0"/>
            <a:t>SDLC Approach</a:t>
          </a:r>
        </a:p>
      </dsp:txBody>
      <dsp:txXfrm>
        <a:off x="656062" y="3600012"/>
        <a:ext cx="5065792" cy="2532896"/>
      </dsp:txXfrm>
    </dsp:sp>
    <dsp:sp modelId="{84A64D24-EC7E-46CB-8F0C-86DC5F97B002}">
      <dsp:nvSpPr>
        <dsp:cNvPr id="0" name=""/>
        <dsp:cNvSpPr/>
      </dsp:nvSpPr>
      <dsp:spPr>
        <a:xfrm>
          <a:off x="656062" y="7196724"/>
          <a:ext cx="5065792" cy="2532896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5400" kern="1200" dirty="0"/>
            <a:t>SSADM, Agile, Waterfall…etc</a:t>
          </a:r>
        </a:p>
      </dsp:txBody>
      <dsp:txXfrm>
        <a:off x="656062" y="7196724"/>
        <a:ext cx="5065792" cy="2532896"/>
      </dsp:txXfrm>
    </dsp:sp>
    <dsp:sp modelId="{BFC2F221-982E-429C-B115-7082062A7385}">
      <dsp:nvSpPr>
        <dsp:cNvPr id="0" name=""/>
        <dsp:cNvSpPr/>
      </dsp:nvSpPr>
      <dsp:spPr>
        <a:xfrm>
          <a:off x="1922510" y="10793437"/>
          <a:ext cx="5065792" cy="2532896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5400" kern="1200" dirty="0"/>
            <a:t>Kanban, Scrum, Gantt chart…etc</a:t>
          </a:r>
        </a:p>
      </dsp:txBody>
      <dsp:txXfrm>
        <a:off x="1922510" y="10793437"/>
        <a:ext cx="5065792" cy="2532896"/>
      </dsp:txXfrm>
    </dsp:sp>
    <dsp:sp modelId="{3FEEEB27-225B-4420-9364-7497A6D5A381}">
      <dsp:nvSpPr>
        <dsp:cNvPr id="0" name=""/>
        <dsp:cNvSpPr/>
      </dsp:nvSpPr>
      <dsp:spPr>
        <a:xfrm>
          <a:off x="9850476" y="3600012"/>
          <a:ext cx="5065792" cy="2532896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5400" kern="1200" dirty="0"/>
            <a:t>Field Research</a:t>
          </a:r>
        </a:p>
      </dsp:txBody>
      <dsp:txXfrm>
        <a:off x="9850476" y="3600012"/>
        <a:ext cx="5065792" cy="2532896"/>
      </dsp:txXfrm>
    </dsp:sp>
    <dsp:sp modelId="{C42B1DF0-652D-49B4-B5FD-783123678FE2}">
      <dsp:nvSpPr>
        <dsp:cNvPr id="0" name=""/>
        <dsp:cNvSpPr/>
      </dsp:nvSpPr>
      <dsp:spPr>
        <a:xfrm>
          <a:off x="6785671" y="7196724"/>
          <a:ext cx="5065792" cy="2532896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5400" kern="1200" dirty="0"/>
            <a:t>Quantitative</a:t>
          </a:r>
        </a:p>
      </dsp:txBody>
      <dsp:txXfrm>
        <a:off x="6785671" y="7196724"/>
        <a:ext cx="5065792" cy="2532896"/>
      </dsp:txXfrm>
    </dsp:sp>
    <dsp:sp modelId="{7FC77439-6FB2-4AFD-BE04-10BB6F991733}">
      <dsp:nvSpPr>
        <dsp:cNvPr id="0" name=""/>
        <dsp:cNvSpPr/>
      </dsp:nvSpPr>
      <dsp:spPr>
        <a:xfrm>
          <a:off x="8052119" y="10793437"/>
          <a:ext cx="5065792" cy="2532896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5400" kern="1200" dirty="0"/>
            <a:t>Surveys, Questionnaires, datasets…</a:t>
          </a:r>
        </a:p>
      </dsp:txBody>
      <dsp:txXfrm>
        <a:off x="8052119" y="10793437"/>
        <a:ext cx="5065792" cy="2532896"/>
      </dsp:txXfrm>
    </dsp:sp>
    <dsp:sp modelId="{BF545ED0-21C7-4AD9-9B10-05E340044E5C}">
      <dsp:nvSpPr>
        <dsp:cNvPr id="0" name=""/>
        <dsp:cNvSpPr/>
      </dsp:nvSpPr>
      <dsp:spPr>
        <a:xfrm>
          <a:off x="12915280" y="7196724"/>
          <a:ext cx="5065792" cy="2532896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5400" kern="1200" dirty="0"/>
            <a:t>Qualitative</a:t>
          </a:r>
        </a:p>
      </dsp:txBody>
      <dsp:txXfrm>
        <a:off x="12915280" y="7196724"/>
        <a:ext cx="5065792" cy="2532896"/>
      </dsp:txXfrm>
    </dsp:sp>
    <dsp:sp modelId="{018C5D1A-5990-46B6-87EE-FF32FC50E919}">
      <dsp:nvSpPr>
        <dsp:cNvPr id="0" name=""/>
        <dsp:cNvSpPr/>
      </dsp:nvSpPr>
      <dsp:spPr>
        <a:xfrm>
          <a:off x="14181728" y="10793437"/>
          <a:ext cx="5065792" cy="2532896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5400" kern="1200" dirty="0"/>
            <a:t>Interviews, focus groups, Text analysis…etc</a:t>
          </a:r>
        </a:p>
      </dsp:txBody>
      <dsp:txXfrm>
        <a:off x="14181728" y="10793437"/>
        <a:ext cx="5065792" cy="2532896"/>
      </dsp:txXfrm>
    </dsp:sp>
  </dsp:spTree>
</dsp:drawing>
</file>

<file path=ppt/diagrams/drawing3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6747693-35A5-4134-ADFD-3A763DEA8867}">
      <dsp:nvSpPr>
        <dsp:cNvPr id="0" name=""/>
        <dsp:cNvSpPr/>
      </dsp:nvSpPr>
      <dsp:spPr>
        <a:xfrm>
          <a:off x="3470459" y="2809507"/>
          <a:ext cx="206429" cy="63305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33051"/>
              </a:lnTo>
              <a:lnTo>
                <a:pt x="206429" y="633051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5AFAB5A-FF72-4E46-AB2A-125A18E365C7}">
      <dsp:nvSpPr>
        <dsp:cNvPr id="0" name=""/>
        <dsp:cNvSpPr/>
      </dsp:nvSpPr>
      <dsp:spPr>
        <a:xfrm>
          <a:off x="3188338" y="1832406"/>
          <a:ext cx="832600" cy="2890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4500"/>
              </a:lnTo>
              <a:lnTo>
                <a:pt x="832600" y="144500"/>
              </a:lnTo>
              <a:lnTo>
                <a:pt x="832600" y="289001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868EFC4-AD10-4924-940B-D105F3E54096}">
      <dsp:nvSpPr>
        <dsp:cNvPr id="0" name=""/>
        <dsp:cNvSpPr/>
      </dsp:nvSpPr>
      <dsp:spPr>
        <a:xfrm>
          <a:off x="1805258" y="2809507"/>
          <a:ext cx="206429" cy="63305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33051"/>
              </a:lnTo>
              <a:lnTo>
                <a:pt x="206429" y="633051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95A3FB7-5A1E-439E-8589-895165EF79DA}">
      <dsp:nvSpPr>
        <dsp:cNvPr id="0" name=""/>
        <dsp:cNvSpPr/>
      </dsp:nvSpPr>
      <dsp:spPr>
        <a:xfrm>
          <a:off x="2355738" y="1832406"/>
          <a:ext cx="832600" cy="289001"/>
        </a:xfrm>
        <a:custGeom>
          <a:avLst/>
          <a:gdLst/>
          <a:ahLst/>
          <a:cxnLst/>
          <a:rect l="0" t="0" r="0" b="0"/>
          <a:pathLst>
            <a:path>
              <a:moveTo>
                <a:pt x="832600" y="0"/>
              </a:moveTo>
              <a:lnTo>
                <a:pt x="832600" y="144500"/>
              </a:lnTo>
              <a:lnTo>
                <a:pt x="0" y="144500"/>
              </a:lnTo>
              <a:lnTo>
                <a:pt x="0" y="289001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FC12954-82C3-4F36-9B43-77A1D9619277}">
      <dsp:nvSpPr>
        <dsp:cNvPr id="0" name=""/>
        <dsp:cNvSpPr/>
      </dsp:nvSpPr>
      <dsp:spPr>
        <a:xfrm>
          <a:off x="1939437" y="855304"/>
          <a:ext cx="1248900" cy="2890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4500"/>
              </a:lnTo>
              <a:lnTo>
                <a:pt x="1248900" y="144500"/>
              </a:lnTo>
              <a:lnTo>
                <a:pt x="1248900" y="289001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F30A3EB-8EB5-4726-8353-CE9202968261}">
      <dsp:nvSpPr>
        <dsp:cNvPr id="0" name=""/>
        <dsp:cNvSpPr/>
      </dsp:nvSpPr>
      <dsp:spPr>
        <a:xfrm>
          <a:off x="140057" y="2809507"/>
          <a:ext cx="206429" cy="63305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33051"/>
              </a:lnTo>
              <a:lnTo>
                <a:pt x="206429" y="633051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2A7DEF8-3564-415F-94AD-DD2B044081F8}">
      <dsp:nvSpPr>
        <dsp:cNvPr id="0" name=""/>
        <dsp:cNvSpPr/>
      </dsp:nvSpPr>
      <dsp:spPr>
        <a:xfrm>
          <a:off x="644817" y="1832406"/>
          <a:ext cx="91440" cy="28900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89001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1FA120E-A23D-41E4-8B20-62D5EC8D37C2}">
      <dsp:nvSpPr>
        <dsp:cNvPr id="0" name=""/>
        <dsp:cNvSpPr/>
      </dsp:nvSpPr>
      <dsp:spPr>
        <a:xfrm>
          <a:off x="690537" y="855304"/>
          <a:ext cx="1248900" cy="289001"/>
        </a:xfrm>
        <a:custGeom>
          <a:avLst/>
          <a:gdLst/>
          <a:ahLst/>
          <a:cxnLst/>
          <a:rect l="0" t="0" r="0" b="0"/>
          <a:pathLst>
            <a:path>
              <a:moveTo>
                <a:pt x="1248900" y="0"/>
              </a:moveTo>
              <a:lnTo>
                <a:pt x="1248900" y="144500"/>
              </a:lnTo>
              <a:lnTo>
                <a:pt x="0" y="144500"/>
              </a:lnTo>
              <a:lnTo>
                <a:pt x="0" y="289001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DF4F902-5E7D-4992-AD64-617D0B9D7F91}">
      <dsp:nvSpPr>
        <dsp:cNvPr id="0" name=""/>
        <dsp:cNvSpPr/>
      </dsp:nvSpPr>
      <dsp:spPr>
        <a:xfrm>
          <a:off x="1251338" y="167205"/>
          <a:ext cx="1376199" cy="68809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1" kern="1200" dirty="0"/>
            <a:t>Your Project Approach</a:t>
          </a:r>
        </a:p>
      </dsp:txBody>
      <dsp:txXfrm>
        <a:off x="1251338" y="167205"/>
        <a:ext cx="1376199" cy="688099"/>
      </dsp:txXfrm>
    </dsp:sp>
    <dsp:sp modelId="{D0A1F7E4-ACFF-4B5F-94E7-346B607BE87E}">
      <dsp:nvSpPr>
        <dsp:cNvPr id="0" name=""/>
        <dsp:cNvSpPr/>
      </dsp:nvSpPr>
      <dsp:spPr>
        <a:xfrm>
          <a:off x="2437" y="1144306"/>
          <a:ext cx="1376199" cy="688099"/>
        </a:xfrm>
        <a:prstGeom prst="rect">
          <a:avLst/>
        </a:prstGeom>
        <a:solidFill>
          <a:schemeClr val="accent4"/>
        </a:solidFill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>
              <a:solidFill>
                <a:schemeClr val="bg1"/>
              </a:solidFill>
            </a:rPr>
            <a:t>SDLC Approach</a:t>
          </a:r>
        </a:p>
      </dsp:txBody>
      <dsp:txXfrm>
        <a:off x="2437" y="1144306"/>
        <a:ext cx="1376199" cy="688099"/>
      </dsp:txXfrm>
    </dsp:sp>
    <dsp:sp modelId="{84A64D24-EC7E-46CB-8F0C-86DC5F97B002}">
      <dsp:nvSpPr>
        <dsp:cNvPr id="0" name=""/>
        <dsp:cNvSpPr/>
      </dsp:nvSpPr>
      <dsp:spPr>
        <a:xfrm>
          <a:off x="2437" y="2121407"/>
          <a:ext cx="1376199" cy="688099"/>
        </a:xfrm>
        <a:prstGeom prst="rect">
          <a:avLst/>
        </a:prstGeom>
        <a:solidFill>
          <a:schemeClr val="accent4"/>
        </a:solidFill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>
              <a:solidFill>
                <a:schemeClr val="bg1"/>
              </a:solidFill>
            </a:rPr>
            <a:t>SSADM, Agile, Waterfall…etc</a:t>
          </a:r>
        </a:p>
      </dsp:txBody>
      <dsp:txXfrm>
        <a:off x="2437" y="2121407"/>
        <a:ext cx="1376199" cy="688099"/>
      </dsp:txXfrm>
    </dsp:sp>
    <dsp:sp modelId="{BFC2F221-982E-429C-B115-7082062A7385}">
      <dsp:nvSpPr>
        <dsp:cNvPr id="0" name=""/>
        <dsp:cNvSpPr/>
      </dsp:nvSpPr>
      <dsp:spPr>
        <a:xfrm>
          <a:off x="346487" y="3098509"/>
          <a:ext cx="1376199" cy="688099"/>
        </a:xfrm>
        <a:prstGeom prst="rect">
          <a:avLst/>
        </a:prstGeom>
        <a:solidFill>
          <a:schemeClr val="accent6"/>
        </a:solidFill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>
              <a:solidFill>
                <a:schemeClr val="bg1"/>
              </a:solidFill>
            </a:rPr>
            <a:t>Kanban, Scrum, Gantt chart…etc</a:t>
          </a:r>
        </a:p>
      </dsp:txBody>
      <dsp:txXfrm>
        <a:off x="346487" y="3098509"/>
        <a:ext cx="1376199" cy="688099"/>
      </dsp:txXfrm>
    </dsp:sp>
    <dsp:sp modelId="{3FEEEB27-225B-4420-9364-7497A6D5A381}">
      <dsp:nvSpPr>
        <dsp:cNvPr id="0" name=""/>
        <dsp:cNvSpPr/>
      </dsp:nvSpPr>
      <dsp:spPr>
        <a:xfrm>
          <a:off x="2500239" y="1144306"/>
          <a:ext cx="1376199" cy="688099"/>
        </a:xfrm>
        <a:prstGeom prst="rect">
          <a:avLst/>
        </a:prstGeom>
        <a:solidFill>
          <a:srgbClr val="FFFF00"/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>
              <a:solidFill>
                <a:schemeClr val="tx1"/>
              </a:solidFill>
            </a:rPr>
            <a:t>Field Research</a:t>
          </a:r>
        </a:p>
      </dsp:txBody>
      <dsp:txXfrm>
        <a:off x="2500239" y="1144306"/>
        <a:ext cx="1376199" cy="688099"/>
      </dsp:txXfrm>
    </dsp:sp>
    <dsp:sp modelId="{C42B1DF0-652D-49B4-B5FD-783123678FE2}">
      <dsp:nvSpPr>
        <dsp:cNvPr id="0" name=""/>
        <dsp:cNvSpPr/>
      </dsp:nvSpPr>
      <dsp:spPr>
        <a:xfrm>
          <a:off x="1667638" y="2121407"/>
          <a:ext cx="1376199" cy="688099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Quantitative</a:t>
          </a:r>
        </a:p>
      </dsp:txBody>
      <dsp:txXfrm>
        <a:off x="1667638" y="2121407"/>
        <a:ext cx="1376199" cy="688099"/>
      </dsp:txXfrm>
    </dsp:sp>
    <dsp:sp modelId="{7FC77439-6FB2-4AFD-BE04-10BB6F991733}">
      <dsp:nvSpPr>
        <dsp:cNvPr id="0" name=""/>
        <dsp:cNvSpPr/>
      </dsp:nvSpPr>
      <dsp:spPr>
        <a:xfrm>
          <a:off x="2011688" y="3098509"/>
          <a:ext cx="1376199" cy="688099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Surveys, Questionnaires, datasets…</a:t>
          </a:r>
        </a:p>
      </dsp:txBody>
      <dsp:txXfrm>
        <a:off x="2011688" y="3098509"/>
        <a:ext cx="1376199" cy="688099"/>
      </dsp:txXfrm>
    </dsp:sp>
    <dsp:sp modelId="{BF545ED0-21C7-4AD9-9B10-05E340044E5C}">
      <dsp:nvSpPr>
        <dsp:cNvPr id="0" name=""/>
        <dsp:cNvSpPr/>
      </dsp:nvSpPr>
      <dsp:spPr>
        <a:xfrm>
          <a:off x="3332839" y="2121407"/>
          <a:ext cx="1376199" cy="688099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Qualitative</a:t>
          </a:r>
        </a:p>
      </dsp:txBody>
      <dsp:txXfrm>
        <a:off x="3332839" y="2121407"/>
        <a:ext cx="1376199" cy="688099"/>
      </dsp:txXfrm>
    </dsp:sp>
    <dsp:sp modelId="{018C5D1A-5990-46B6-87EE-FF32FC50E919}">
      <dsp:nvSpPr>
        <dsp:cNvPr id="0" name=""/>
        <dsp:cNvSpPr/>
      </dsp:nvSpPr>
      <dsp:spPr>
        <a:xfrm>
          <a:off x="3676889" y="3098509"/>
          <a:ext cx="1376199" cy="688099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Interviews, focus groups, Text analysis…etc</a:t>
          </a:r>
        </a:p>
      </dsp:txBody>
      <dsp:txXfrm>
        <a:off x="3676889" y="3098509"/>
        <a:ext cx="1376199" cy="68809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DACB8A7-357C-46FF-B36A-6C7239AD33E5}">
      <dsp:nvSpPr>
        <dsp:cNvPr id="0" name=""/>
        <dsp:cNvSpPr/>
      </dsp:nvSpPr>
      <dsp:spPr>
        <a:xfrm>
          <a:off x="8663658" y="2784"/>
          <a:ext cx="2300086" cy="1495056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/>
            <a:t>SDLC ( System Development Life Cycle )</a:t>
          </a:r>
          <a:endParaRPr lang="en-US" sz="2300" kern="1200"/>
        </a:p>
      </dsp:txBody>
      <dsp:txXfrm>
        <a:off x="8736641" y="75767"/>
        <a:ext cx="2154120" cy="1349090"/>
      </dsp:txXfrm>
    </dsp:sp>
    <dsp:sp modelId="{1B1B0657-FD57-4DFE-B572-E67B9DA0A7DC}">
      <dsp:nvSpPr>
        <dsp:cNvPr id="0" name=""/>
        <dsp:cNvSpPr/>
      </dsp:nvSpPr>
      <dsp:spPr>
        <a:xfrm>
          <a:off x="4626853" y="750312"/>
          <a:ext cx="10373695" cy="10373695"/>
        </a:xfrm>
        <a:custGeom>
          <a:avLst/>
          <a:gdLst/>
          <a:ahLst/>
          <a:cxnLst/>
          <a:rect l="0" t="0" r="0" b="0"/>
          <a:pathLst>
            <a:path>
              <a:moveTo>
                <a:pt x="6665387" y="215197"/>
              </a:moveTo>
              <a:arcTo wR="5186847" hR="5186847" stAng="17193730" swAng="680434"/>
            </a:path>
          </a:pathLst>
        </a:custGeom>
        <a:noFill/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74D4506-E4FF-4B3D-AEA0-51BAFE9D5E35}">
      <dsp:nvSpPr>
        <dsp:cNvPr id="0" name=""/>
        <dsp:cNvSpPr/>
      </dsp:nvSpPr>
      <dsp:spPr>
        <a:xfrm>
          <a:off x="12331313" y="1521977"/>
          <a:ext cx="2300086" cy="1495056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/>
            <a:t>Initiation</a:t>
          </a:r>
          <a:endParaRPr lang="en-US" sz="2300" kern="1200"/>
        </a:p>
      </dsp:txBody>
      <dsp:txXfrm>
        <a:off x="12404296" y="1594960"/>
        <a:ext cx="2154120" cy="1349090"/>
      </dsp:txXfrm>
    </dsp:sp>
    <dsp:sp modelId="{9AE62945-8786-4D16-93C2-DFA38FEEE3B4}">
      <dsp:nvSpPr>
        <dsp:cNvPr id="0" name=""/>
        <dsp:cNvSpPr/>
      </dsp:nvSpPr>
      <dsp:spPr>
        <a:xfrm>
          <a:off x="4626853" y="750312"/>
          <a:ext cx="10373695" cy="10373695"/>
        </a:xfrm>
        <a:custGeom>
          <a:avLst/>
          <a:gdLst/>
          <a:ahLst/>
          <a:cxnLst/>
          <a:rect l="0" t="0" r="0" b="0"/>
          <a:pathLst>
            <a:path>
              <a:moveTo>
                <a:pt x="9718454" y="2663372"/>
              </a:moveTo>
              <a:arcTo wR="5186847" hR="5186847" stAng="19853296" swAng="940472"/>
            </a:path>
          </a:pathLst>
        </a:custGeom>
        <a:noFill/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2C8B50-F823-46F6-AF50-2A78ED42C008}">
      <dsp:nvSpPr>
        <dsp:cNvPr id="0" name=""/>
        <dsp:cNvSpPr/>
      </dsp:nvSpPr>
      <dsp:spPr>
        <a:xfrm>
          <a:off x="13850506" y="5189632"/>
          <a:ext cx="2300086" cy="1495056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/>
            <a:t>Analyse</a:t>
          </a:r>
          <a:endParaRPr lang="en-US" sz="2300" kern="1200"/>
        </a:p>
      </dsp:txBody>
      <dsp:txXfrm>
        <a:off x="13923489" y="5262615"/>
        <a:ext cx="2154120" cy="1349090"/>
      </dsp:txXfrm>
    </dsp:sp>
    <dsp:sp modelId="{E8E74189-5DE2-4278-8E84-7DDC54013D76}">
      <dsp:nvSpPr>
        <dsp:cNvPr id="0" name=""/>
        <dsp:cNvSpPr/>
      </dsp:nvSpPr>
      <dsp:spPr>
        <a:xfrm>
          <a:off x="4626853" y="750312"/>
          <a:ext cx="10373695" cy="10373695"/>
        </a:xfrm>
        <a:custGeom>
          <a:avLst/>
          <a:gdLst/>
          <a:ahLst/>
          <a:cxnLst/>
          <a:rect l="0" t="0" r="0" b="0"/>
          <a:pathLst>
            <a:path>
              <a:moveTo>
                <a:pt x="10231706" y="6392164"/>
              </a:moveTo>
              <a:arcTo wR="5186847" hR="5186847" stAng="806232" swAng="940472"/>
            </a:path>
          </a:pathLst>
        </a:custGeom>
        <a:noFill/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EF4C7F1-0428-47A0-A6F0-43FCCDE64843}">
      <dsp:nvSpPr>
        <dsp:cNvPr id="0" name=""/>
        <dsp:cNvSpPr/>
      </dsp:nvSpPr>
      <dsp:spPr>
        <a:xfrm>
          <a:off x="12331313" y="8857287"/>
          <a:ext cx="2300086" cy="1495056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/>
            <a:t>Plan</a:t>
          </a:r>
          <a:endParaRPr lang="en-US" sz="2300" kern="1200"/>
        </a:p>
      </dsp:txBody>
      <dsp:txXfrm>
        <a:off x="12404296" y="8930270"/>
        <a:ext cx="2154120" cy="1349090"/>
      </dsp:txXfrm>
    </dsp:sp>
    <dsp:sp modelId="{5481651F-B7DE-4468-9944-A6D2E7667697}">
      <dsp:nvSpPr>
        <dsp:cNvPr id="0" name=""/>
        <dsp:cNvSpPr/>
      </dsp:nvSpPr>
      <dsp:spPr>
        <a:xfrm>
          <a:off x="4626853" y="750312"/>
          <a:ext cx="10373695" cy="10373695"/>
        </a:xfrm>
        <a:custGeom>
          <a:avLst/>
          <a:gdLst/>
          <a:ahLst/>
          <a:cxnLst/>
          <a:rect l="0" t="0" r="0" b="0"/>
          <a:pathLst>
            <a:path>
              <a:moveTo>
                <a:pt x="7614147" y="9770689"/>
              </a:moveTo>
              <a:arcTo wR="5186847" hR="5186847" stAng="3725836" swAng="680434"/>
            </a:path>
          </a:pathLst>
        </a:custGeom>
        <a:noFill/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C425F82-C564-4145-850D-D88B12087D45}">
      <dsp:nvSpPr>
        <dsp:cNvPr id="0" name=""/>
        <dsp:cNvSpPr/>
      </dsp:nvSpPr>
      <dsp:spPr>
        <a:xfrm>
          <a:off x="8663658" y="10376480"/>
          <a:ext cx="2300086" cy="1495056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/>
            <a:t>Design</a:t>
          </a:r>
          <a:endParaRPr lang="en-US" sz="2300" kern="1200"/>
        </a:p>
      </dsp:txBody>
      <dsp:txXfrm>
        <a:off x="8736641" y="10449463"/>
        <a:ext cx="2154120" cy="1349090"/>
      </dsp:txXfrm>
    </dsp:sp>
    <dsp:sp modelId="{A3EE1C5C-C151-448C-A992-21A605FEF676}">
      <dsp:nvSpPr>
        <dsp:cNvPr id="0" name=""/>
        <dsp:cNvSpPr/>
      </dsp:nvSpPr>
      <dsp:spPr>
        <a:xfrm>
          <a:off x="4626853" y="750312"/>
          <a:ext cx="10373695" cy="10373695"/>
        </a:xfrm>
        <a:custGeom>
          <a:avLst/>
          <a:gdLst/>
          <a:ahLst/>
          <a:cxnLst/>
          <a:rect l="0" t="0" r="0" b="0"/>
          <a:pathLst>
            <a:path>
              <a:moveTo>
                <a:pt x="3708308" y="10158498"/>
              </a:moveTo>
              <a:arcTo wR="5186847" hR="5186847" stAng="6393730" swAng="680434"/>
            </a:path>
          </a:pathLst>
        </a:custGeom>
        <a:noFill/>
        <a:ln w="952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78F27D5-4D47-4F21-9054-0EC599238BD5}">
      <dsp:nvSpPr>
        <dsp:cNvPr id="0" name=""/>
        <dsp:cNvSpPr/>
      </dsp:nvSpPr>
      <dsp:spPr>
        <a:xfrm>
          <a:off x="4996003" y="8857287"/>
          <a:ext cx="2300086" cy="1495056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/>
            <a:t>Develop</a:t>
          </a:r>
          <a:endParaRPr lang="en-US" sz="2300" kern="1200"/>
        </a:p>
      </dsp:txBody>
      <dsp:txXfrm>
        <a:off x="5068986" y="8930270"/>
        <a:ext cx="2154120" cy="1349090"/>
      </dsp:txXfrm>
    </dsp:sp>
    <dsp:sp modelId="{D77DAA2A-C499-4264-ACF0-9A9D1B116387}">
      <dsp:nvSpPr>
        <dsp:cNvPr id="0" name=""/>
        <dsp:cNvSpPr/>
      </dsp:nvSpPr>
      <dsp:spPr>
        <a:xfrm>
          <a:off x="4626853" y="750312"/>
          <a:ext cx="10373695" cy="10373695"/>
        </a:xfrm>
        <a:custGeom>
          <a:avLst/>
          <a:gdLst/>
          <a:ahLst/>
          <a:cxnLst/>
          <a:rect l="0" t="0" r="0" b="0"/>
          <a:pathLst>
            <a:path>
              <a:moveTo>
                <a:pt x="655240" y="7710323"/>
              </a:moveTo>
              <a:arcTo wR="5186847" hR="5186847" stAng="9053296" swAng="940472"/>
            </a:path>
          </a:pathLst>
        </a:custGeom>
        <a:noFill/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A118FAF-A63C-4F4E-A3D2-8ACC19F970BB}">
      <dsp:nvSpPr>
        <dsp:cNvPr id="0" name=""/>
        <dsp:cNvSpPr/>
      </dsp:nvSpPr>
      <dsp:spPr>
        <a:xfrm>
          <a:off x="3476810" y="5189632"/>
          <a:ext cx="2300086" cy="1495056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/>
            <a:t>Test</a:t>
          </a:r>
          <a:endParaRPr lang="en-US" sz="2300" kern="1200"/>
        </a:p>
      </dsp:txBody>
      <dsp:txXfrm>
        <a:off x="3549793" y="5262615"/>
        <a:ext cx="2154120" cy="1349090"/>
      </dsp:txXfrm>
    </dsp:sp>
    <dsp:sp modelId="{BB99242F-F570-4528-AE6D-F3901BA3A9F3}">
      <dsp:nvSpPr>
        <dsp:cNvPr id="0" name=""/>
        <dsp:cNvSpPr/>
      </dsp:nvSpPr>
      <dsp:spPr>
        <a:xfrm>
          <a:off x="4626853" y="750312"/>
          <a:ext cx="10373695" cy="10373695"/>
        </a:xfrm>
        <a:custGeom>
          <a:avLst/>
          <a:gdLst/>
          <a:ahLst/>
          <a:cxnLst/>
          <a:rect l="0" t="0" r="0" b="0"/>
          <a:pathLst>
            <a:path>
              <a:moveTo>
                <a:pt x="141988" y="3981531"/>
              </a:moveTo>
              <a:arcTo wR="5186847" hR="5186847" stAng="11606232" swAng="940472"/>
            </a:path>
          </a:pathLst>
        </a:custGeom>
        <a:noFill/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C2576E5-87D4-4571-8D90-84CF15609416}">
      <dsp:nvSpPr>
        <dsp:cNvPr id="0" name=""/>
        <dsp:cNvSpPr/>
      </dsp:nvSpPr>
      <dsp:spPr>
        <a:xfrm>
          <a:off x="4996003" y="1521977"/>
          <a:ext cx="2300086" cy="1495056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/>
            <a:t>Maintain</a:t>
          </a:r>
          <a:endParaRPr lang="en-US" sz="2300" kern="1200"/>
        </a:p>
      </dsp:txBody>
      <dsp:txXfrm>
        <a:off x="5068986" y="1594960"/>
        <a:ext cx="2154120" cy="1349090"/>
      </dsp:txXfrm>
    </dsp:sp>
    <dsp:sp modelId="{E2B42811-E1BC-46EF-A156-7E3DA1649C02}">
      <dsp:nvSpPr>
        <dsp:cNvPr id="0" name=""/>
        <dsp:cNvSpPr/>
      </dsp:nvSpPr>
      <dsp:spPr>
        <a:xfrm>
          <a:off x="4626853" y="750312"/>
          <a:ext cx="10373695" cy="10373695"/>
        </a:xfrm>
        <a:custGeom>
          <a:avLst/>
          <a:gdLst/>
          <a:ahLst/>
          <a:cxnLst/>
          <a:rect l="0" t="0" r="0" b="0"/>
          <a:pathLst>
            <a:path>
              <a:moveTo>
                <a:pt x="2759547" y="603006"/>
              </a:moveTo>
              <a:arcTo wR="5186847" hR="5186847" stAng="14525836" swAng="680434"/>
            </a:path>
          </a:pathLst>
        </a:custGeom>
        <a:noFill/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6747693-35A5-4134-ADFD-3A763DEA8867}">
      <dsp:nvSpPr>
        <dsp:cNvPr id="0" name=""/>
        <dsp:cNvSpPr/>
      </dsp:nvSpPr>
      <dsp:spPr>
        <a:xfrm>
          <a:off x="3470459" y="2809507"/>
          <a:ext cx="206429" cy="63305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33051"/>
              </a:lnTo>
              <a:lnTo>
                <a:pt x="206429" y="633051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5AFAB5A-FF72-4E46-AB2A-125A18E365C7}">
      <dsp:nvSpPr>
        <dsp:cNvPr id="0" name=""/>
        <dsp:cNvSpPr/>
      </dsp:nvSpPr>
      <dsp:spPr>
        <a:xfrm>
          <a:off x="3188338" y="1832406"/>
          <a:ext cx="832600" cy="2890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4500"/>
              </a:lnTo>
              <a:lnTo>
                <a:pt x="832600" y="144500"/>
              </a:lnTo>
              <a:lnTo>
                <a:pt x="832600" y="289001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868EFC4-AD10-4924-940B-D105F3E54096}">
      <dsp:nvSpPr>
        <dsp:cNvPr id="0" name=""/>
        <dsp:cNvSpPr/>
      </dsp:nvSpPr>
      <dsp:spPr>
        <a:xfrm>
          <a:off x="1805258" y="2809507"/>
          <a:ext cx="206429" cy="63305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33051"/>
              </a:lnTo>
              <a:lnTo>
                <a:pt x="206429" y="633051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95A3FB7-5A1E-439E-8589-895165EF79DA}">
      <dsp:nvSpPr>
        <dsp:cNvPr id="0" name=""/>
        <dsp:cNvSpPr/>
      </dsp:nvSpPr>
      <dsp:spPr>
        <a:xfrm>
          <a:off x="2355738" y="1832406"/>
          <a:ext cx="832600" cy="289001"/>
        </a:xfrm>
        <a:custGeom>
          <a:avLst/>
          <a:gdLst/>
          <a:ahLst/>
          <a:cxnLst/>
          <a:rect l="0" t="0" r="0" b="0"/>
          <a:pathLst>
            <a:path>
              <a:moveTo>
                <a:pt x="832600" y="0"/>
              </a:moveTo>
              <a:lnTo>
                <a:pt x="832600" y="144500"/>
              </a:lnTo>
              <a:lnTo>
                <a:pt x="0" y="144500"/>
              </a:lnTo>
              <a:lnTo>
                <a:pt x="0" y="289001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FC12954-82C3-4F36-9B43-77A1D9619277}">
      <dsp:nvSpPr>
        <dsp:cNvPr id="0" name=""/>
        <dsp:cNvSpPr/>
      </dsp:nvSpPr>
      <dsp:spPr>
        <a:xfrm>
          <a:off x="1939437" y="855304"/>
          <a:ext cx="1248900" cy="2890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4500"/>
              </a:lnTo>
              <a:lnTo>
                <a:pt x="1248900" y="144500"/>
              </a:lnTo>
              <a:lnTo>
                <a:pt x="1248900" y="289001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F30A3EB-8EB5-4726-8353-CE9202968261}">
      <dsp:nvSpPr>
        <dsp:cNvPr id="0" name=""/>
        <dsp:cNvSpPr/>
      </dsp:nvSpPr>
      <dsp:spPr>
        <a:xfrm>
          <a:off x="140057" y="2809507"/>
          <a:ext cx="206429" cy="63305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33051"/>
              </a:lnTo>
              <a:lnTo>
                <a:pt x="206429" y="633051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2A7DEF8-3564-415F-94AD-DD2B044081F8}">
      <dsp:nvSpPr>
        <dsp:cNvPr id="0" name=""/>
        <dsp:cNvSpPr/>
      </dsp:nvSpPr>
      <dsp:spPr>
        <a:xfrm>
          <a:off x="644817" y="1832406"/>
          <a:ext cx="91440" cy="28900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89001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1FA120E-A23D-41E4-8B20-62D5EC8D37C2}">
      <dsp:nvSpPr>
        <dsp:cNvPr id="0" name=""/>
        <dsp:cNvSpPr/>
      </dsp:nvSpPr>
      <dsp:spPr>
        <a:xfrm>
          <a:off x="690537" y="855304"/>
          <a:ext cx="1248900" cy="289001"/>
        </a:xfrm>
        <a:custGeom>
          <a:avLst/>
          <a:gdLst/>
          <a:ahLst/>
          <a:cxnLst/>
          <a:rect l="0" t="0" r="0" b="0"/>
          <a:pathLst>
            <a:path>
              <a:moveTo>
                <a:pt x="1248900" y="0"/>
              </a:moveTo>
              <a:lnTo>
                <a:pt x="1248900" y="144500"/>
              </a:lnTo>
              <a:lnTo>
                <a:pt x="0" y="144500"/>
              </a:lnTo>
              <a:lnTo>
                <a:pt x="0" y="289001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DF4F902-5E7D-4992-AD64-617D0B9D7F91}">
      <dsp:nvSpPr>
        <dsp:cNvPr id="0" name=""/>
        <dsp:cNvSpPr/>
      </dsp:nvSpPr>
      <dsp:spPr>
        <a:xfrm>
          <a:off x="1251338" y="167205"/>
          <a:ext cx="1376199" cy="68809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1" kern="1200" dirty="0"/>
            <a:t>Your Project Approach</a:t>
          </a:r>
        </a:p>
      </dsp:txBody>
      <dsp:txXfrm>
        <a:off x="1251338" y="167205"/>
        <a:ext cx="1376199" cy="688099"/>
      </dsp:txXfrm>
    </dsp:sp>
    <dsp:sp modelId="{D0A1F7E4-ACFF-4B5F-94E7-346B607BE87E}">
      <dsp:nvSpPr>
        <dsp:cNvPr id="0" name=""/>
        <dsp:cNvSpPr/>
      </dsp:nvSpPr>
      <dsp:spPr>
        <a:xfrm>
          <a:off x="2437" y="1144306"/>
          <a:ext cx="1376199" cy="688099"/>
        </a:xfrm>
        <a:prstGeom prst="rect">
          <a:avLst/>
        </a:prstGeom>
        <a:solidFill>
          <a:srgbClr val="FFFF00"/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>
              <a:solidFill>
                <a:schemeClr val="tx1"/>
              </a:solidFill>
            </a:rPr>
            <a:t>SDLC Approach</a:t>
          </a:r>
        </a:p>
      </dsp:txBody>
      <dsp:txXfrm>
        <a:off x="2437" y="1144306"/>
        <a:ext cx="1376199" cy="688099"/>
      </dsp:txXfrm>
    </dsp:sp>
    <dsp:sp modelId="{84A64D24-EC7E-46CB-8F0C-86DC5F97B002}">
      <dsp:nvSpPr>
        <dsp:cNvPr id="0" name=""/>
        <dsp:cNvSpPr/>
      </dsp:nvSpPr>
      <dsp:spPr>
        <a:xfrm>
          <a:off x="2437" y="2121407"/>
          <a:ext cx="1376199" cy="688099"/>
        </a:xfrm>
        <a:prstGeom prst="rect">
          <a:avLst/>
        </a:prstGeom>
        <a:solidFill>
          <a:srgbClr val="FFFF00"/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>
              <a:solidFill>
                <a:schemeClr val="tx1"/>
              </a:solidFill>
            </a:rPr>
            <a:t>SSADM, Agile, Waterfall…etc</a:t>
          </a:r>
        </a:p>
      </dsp:txBody>
      <dsp:txXfrm>
        <a:off x="2437" y="2121407"/>
        <a:ext cx="1376199" cy="688099"/>
      </dsp:txXfrm>
    </dsp:sp>
    <dsp:sp modelId="{BFC2F221-982E-429C-B115-7082062A7385}">
      <dsp:nvSpPr>
        <dsp:cNvPr id="0" name=""/>
        <dsp:cNvSpPr/>
      </dsp:nvSpPr>
      <dsp:spPr>
        <a:xfrm>
          <a:off x="346487" y="3098509"/>
          <a:ext cx="1376199" cy="688099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Kanban, Scrum, Gantt chart…etc</a:t>
          </a:r>
        </a:p>
      </dsp:txBody>
      <dsp:txXfrm>
        <a:off x="346487" y="3098509"/>
        <a:ext cx="1376199" cy="688099"/>
      </dsp:txXfrm>
    </dsp:sp>
    <dsp:sp modelId="{3FEEEB27-225B-4420-9364-7497A6D5A381}">
      <dsp:nvSpPr>
        <dsp:cNvPr id="0" name=""/>
        <dsp:cNvSpPr/>
      </dsp:nvSpPr>
      <dsp:spPr>
        <a:xfrm>
          <a:off x="2500239" y="1144306"/>
          <a:ext cx="1376199" cy="68809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Field Research</a:t>
          </a:r>
        </a:p>
      </dsp:txBody>
      <dsp:txXfrm>
        <a:off x="2500239" y="1144306"/>
        <a:ext cx="1376199" cy="688099"/>
      </dsp:txXfrm>
    </dsp:sp>
    <dsp:sp modelId="{C42B1DF0-652D-49B4-B5FD-783123678FE2}">
      <dsp:nvSpPr>
        <dsp:cNvPr id="0" name=""/>
        <dsp:cNvSpPr/>
      </dsp:nvSpPr>
      <dsp:spPr>
        <a:xfrm>
          <a:off x="1667638" y="2121407"/>
          <a:ext cx="1376199" cy="688099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Quantitative</a:t>
          </a:r>
        </a:p>
      </dsp:txBody>
      <dsp:txXfrm>
        <a:off x="1667638" y="2121407"/>
        <a:ext cx="1376199" cy="688099"/>
      </dsp:txXfrm>
    </dsp:sp>
    <dsp:sp modelId="{7FC77439-6FB2-4AFD-BE04-10BB6F991733}">
      <dsp:nvSpPr>
        <dsp:cNvPr id="0" name=""/>
        <dsp:cNvSpPr/>
      </dsp:nvSpPr>
      <dsp:spPr>
        <a:xfrm>
          <a:off x="2011688" y="3098509"/>
          <a:ext cx="1376199" cy="688099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Surveys, Questionnaires, datasets…</a:t>
          </a:r>
        </a:p>
      </dsp:txBody>
      <dsp:txXfrm>
        <a:off x="2011688" y="3098509"/>
        <a:ext cx="1376199" cy="688099"/>
      </dsp:txXfrm>
    </dsp:sp>
    <dsp:sp modelId="{BF545ED0-21C7-4AD9-9B10-05E340044E5C}">
      <dsp:nvSpPr>
        <dsp:cNvPr id="0" name=""/>
        <dsp:cNvSpPr/>
      </dsp:nvSpPr>
      <dsp:spPr>
        <a:xfrm>
          <a:off x="3332839" y="2121407"/>
          <a:ext cx="1376199" cy="688099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Qualitative</a:t>
          </a:r>
        </a:p>
      </dsp:txBody>
      <dsp:txXfrm>
        <a:off x="3332839" y="2121407"/>
        <a:ext cx="1376199" cy="688099"/>
      </dsp:txXfrm>
    </dsp:sp>
    <dsp:sp modelId="{018C5D1A-5990-46B6-87EE-FF32FC50E919}">
      <dsp:nvSpPr>
        <dsp:cNvPr id="0" name=""/>
        <dsp:cNvSpPr/>
      </dsp:nvSpPr>
      <dsp:spPr>
        <a:xfrm>
          <a:off x="3676889" y="3098509"/>
          <a:ext cx="1376199" cy="688099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Interviews, focus groups, Text analysis…etc</a:t>
          </a:r>
        </a:p>
      </dsp:txBody>
      <dsp:txXfrm>
        <a:off x="3676889" y="3098509"/>
        <a:ext cx="1376199" cy="688099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6747693-35A5-4134-ADFD-3A763DEA8867}">
      <dsp:nvSpPr>
        <dsp:cNvPr id="0" name=""/>
        <dsp:cNvSpPr/>
      </dsp:nvSpPr>
      <dsp:spPr>
        <a:xfrm>
          <a:off x="3470459" y="2809507"/>
          <a:ext cx="206429" cy="63305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33051"/>
              </a:lnTo>
              <a:lnTo>
                <a:pt x="206429" y="633051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5AFAB5A-FF72-4E46-AB2A-125A18E365C7}">
      <dsp:nvSpPr>
        <dsp:cNvPr id="0" name=""/>
        <dsp:cNvSpPr/>
      </dsp:nvSpPr>
      <dsp:spPr>
        <a:xfrm>
          <a:off x="3188338" y="1832406"/>
          <a:ext cx="832600" cy="2890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4500"/>
              </a:lnTo>
              <a:lnTo>
                <a:pt x="832600" y="144500"/>
              </a:lnTo>
              <a:lnTo>
                <a:pt x="832600" y="289001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868EFC4-AD10-4924-940B-D105F3E54096}">
      <dsp:nvSpPr>
        <dsp:cNvPr id="0" name=""/>
        <dsp:cNvSpPr/>
      </dsp:nvSpPr>
      <dsp:spPr>
        <a:xfrm>
          <a:off x="1805258" y="2809507"/>
          <a:ext cx="206429" cy="63305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33051"/>
              </a:lnTo>
              <a:lnTo>
                <a:pt x="206429" y="633051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95A3FB7-5A1E-439E-8589-895165EF79DA}">
      <dsp:nvSpPr>
        <dsp:cNvPr id="0" name=""/>
        <dsp:cNvSpPr/>
      </dsp:nvSpPr>
      <dsp:spPr>
        <a:xfrm>
          <a:off x="2355738" y="1832406"/>
          <a:ext cx="832600" cy="289001"/>
        </a:xfrm>
        <a:custGeom>
          <a:avLst/>
          <a:gdLst/>
          <a:ahLst/>
          <a:cxnLst/>
          <a:rect l="0" t="0" r="0" b="0"/>
          <a:pathLst>
            <a:path>
              <a:moveTo>
                <a:pt x="832600" y="0"/>
              </a:moveTo>
              <a:lnTo>
                <a:pt x="832600" y="144500"/>
              </a:lnTo>
              <a:lnTo>
                <a:pt x="0" y="144500"/>
              </a:lnTo>
              <a:lnTo>
                <a:pt x="0" y="289001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FC12954-82C3-4F36-9B43-77A1D9619277}">
      <dsp:nvSpPr>
        <dsp:cNvPr id="0" name=""/>
        <dsp:cNvSpPr/>
      </dsp:nvSpPr>
      <dsp:spPr>
        <a:xfrm>
          <a:off x="1939437" y="855304"/>
          <a:ext cx="1248900" cy="2890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4500"/>
              </a:lnTo>
              <a:lnTo>
                <a:pt x="1248900" y="144500"/>
              </a:lnTo>
              <a:lnTo>
                <a:pt x="1248900" y="289001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F30A3EB-8EB5-4726-8353-CE9202968261}">
      <dsp:nvSpPr>
        <dsp:cNvPr id="0" name=""/>
        <dsp:cNvSpPr/>
      </dsp:nvSpPr>
      <dsp:spPr>
        <a:xfrm>
          <a:off x="140057" y="2809507"/>
          <a:ext cx="206429" cy="63305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33051"/>
              </a:lnTo>
              <a:lnTo>
                <a:pt x="206429" y="633051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2A7DEF8-3564-415F-94AD-DD2B044081F8}">
      <dsp:nvSpPr>
        <dsp:cNvPr id="0" name=""/>
        <dsp:cNvSpPr/>
      </dsp:nvSpPr>
      <dsp:spPr>
        <a:xfrm>
          <a:off x="644817" y="1832406"/>
          <a:ext cx="91440" cy="28900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89001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1FA120E-A23D-41E4-8B20-62D5EC8D37C2}">
      <dsp:nvSpPr>
        <dsp:cNvPr id="0" name=""/>
        <dsp:cNvSpPr/>
      </dsp:nvSpPr>
      <dsp:spPr>
        <a:xfrm>
          <a:off x="690537" y="855304"/>
          <a:ext cx="1248900" cy="289001"/>
        </a:xfrm>
        <a:custGeom>
          <a:avLst/>
          <a:gdLst/>
          <a:ahLst/>
          <a:cxnLst/>
          <a:rect l="0" t="0" r="0" b="0"/>
          <a:pathLst>
            <a:path>
              <a:moveTo>
                <a:pt x="1248900" y="0"/>
              </a:moveTo>
              <a:lnTo>
                <a:pt x="1248900" y="144500"/>
              </a:lnTo>
              <a:lnTo>
                <a:pt x="0" y="144500"/>
              </a:lnTo>
              <a:lnTo>
                <a:pt x="0" y="289001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DF4F902-5E7D-4992-AD64-617D0B9D7F91}">
      <dsp:nvSpPr>
        <dsp:cNvPr id="0" name=""/>
        <dsp:cNvSpPr/>
      </dsp:nvSpPr>
      <dsp:spPr>
        <a:xfrm>
          <a:off x="1251338" y="167205"/>
          <a:ext cx="1376199" cy="68809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1" kern="1200" dirty="0"/>
            <a:t>Your Project Approach</a:t>
          </a:r>
        </a:p>
      </dsp:txBody>
      <dsp:txXfrm>
        <a:off x="1251338" y="167205"/>
        <a:ext cx="1376199" cy="688099"/>
      </dsp:txXfrm>
    </dsp:sp>
    <dsp:sp modelId="{D0A1F7E4-ACFF-4B5F-94E7-346B607BE87E}">
      <dsp:nvSpPr>
        <dsp:cNvPr id="0" name=""/>
        <dsp:cNvSpPr/>
      </dsp:nvSpPr>
      <dsp:spPr>
        <a:xfrm>
          <a:off x="2437" y="1144306"/>
          <a:ext cx="1376199" cy="688099"/>
        </a:xfrm>
        <a:prstGeom prst="rect">
          <a:avLst/>
        </a:prstGeom>
        <a:solidFill>
          <a:srgbClr val="FFFF00"/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>
              <a:solidFill>
                <a:schemeClr val="tx1"/>
              </a:solidFill>
            </a:rPr>
            <a:t>SDLC Approach</a:t>
          </a:r>
        </a:p>
      </dsp:txBody>
      <dsp:txXfrm>
        <a:off x="2437" y="1144306"/>
        <a:ext cx="1376199" cy="688099"/>
      </dsp:txXfrm>
    </dsp:sp>
    <dsp:sp modelId="{84A64D24-EC7E-46CB-8F0C-86DC5F97B002}">
      <dsp:nvSpPr>
        <dsp:cNvPr id="0" name=""/>
        <dsp:cNvSpPr/>
      </dsp:nvSpPr>
      <dsp:spPr>
        <a:xfrm>
          <a:off x="2437" y="2121407"/>
          <a:ext cx="1376199" cy="688099"/>
        </a:xfrm>
        <a:prstGeom prst="rect">
          <a:avLst/>
        </a:prstGeom>
        <a:solidFill>
          <a:srgbClr val="FFFF00"/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>
              <a:solidFill>
                <a:schemeClr val="tx1"/>
              </a:solidFill>
            </a:rPr>
            <a:t>SSADM, Agile, Waterfall…etc</a:t>
          </a:r>
        </a:p>
      </dsp:txBody>
      <dsp:txXfrm>
        <a:off x="2437" y="2121407"/>
        <a:ext cx="1376199" cy="688099"/>
      </dsp:txXfrm>
    </dsp:sp>
    <dsp:sp modelId="{BFC2F221-982E-429C-B115-7082062A7385}">
      <dsp:nvSpPr>
        <dsp:cNvPr id="0" name=""/>
        <dsp:cNvSpPr/>
      </dsp:nvSpPr>
      <dsp:spPr>
        <a:xfrm>
          <a:off x="346487" y="3098509"/>
          <a:ext cx="1376199" cy="688099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Kanban, Scrum, Gantt chart…etc</a:t>
          </a:r>
        </a:p>
      </dsp:txBody>
      <dsp:txXfrm>
        <a:off x="346487" y="3098509"/>
        <a:ext cx="1376199" cy="688099"/>
      </dsp:txXfrm>
    </dsp:sp>
    <dsp:sp modelId="{3FEEEB27-225B-4420-9364-7497A6D5A381}">
      <dsp:nvSpPr>
        <dsp:cNvPr id="0" name=""/>
        <dsp:cNvSpPr/>
      </dsp:nvSpPr>
      <dsp:spPr>
        <a:xfrm>
          <a:off x="2500239" y="1144306"/>
          <a:ext cx="1376199" cy="68809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Filed Research</a:t>
          </a:r>
        </a:p>
      </dsp:txBody>
      <dsp:txXfrm>
        <a:off x="2500239" y="1144306"/>
        <a:ext cx="1376199" cy="688099"/>
      </dsp:txXfrm>
    </dsp:sp>
    <dsp:sp modelId="{C42B1DF0-652D-49B4-B5FD-783123678FE2}">
      <dsp:nvSpPr>
        <dsp:cNvPr id="0" name=""/>
        <dsp:cNvSpPr/>
      </dsp:nvSpPr>
      <dsp:spPr>
        <a:xfrm>
          <a:off x="1667638" y="2121407"/>
          <a:ext cx="1376199" cy="688099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Quantitative</a:t>
          </a:r>
        </a:p>
      </dsp:txBody>
      <dsp:txXfrm>
        <a:off x="1667638" y="2121407"/>
        <a:ext cx="1376199" cy="688099"/>
      </dsp:txXfrm>
    </dsp:sp>
    <dsp:sp modelId="{7FC77439-6FB2-4AFD-BE04-10BB6F991733}">
      <dsp:nvSpPr>
        <dsp:cNvPr id="0" name=""/>
        <dsp:cNvSpPr/>
      </dsp:nvSpPr>
      <dsp:spPr>
        <a:xfrm>
          <a:off x="2011688" y="3098509"/>
          <a:ext cx="1376199" cy="688099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Surveys, Questionnaires, datasets…</a:t>
          </a:r>
        </a:p>
      </dsp:txBody>
      <dsp:txXfrm>
        <a:off x="2011688" y="3098509"/>
        <a:ext cx="1376199" cy="688099"/>
      </dsp:txXfrm>
    </dsp:sp>
    <dsp:sp modelId="{BF545ED0-21C7-4AD9-9B10-05E340044E5C}">
      <dsp:nvSpPr>
        <dsp:cNvPr id="0" name=""/>
        <dsp:cNvSpPr/>
      </dsp:nvSpPr>
      <dsp:spPr>
        <a:xfrm>
          <a:off x="3332839" y="2121407"/>
          <a:ext cx="1376199" cy="688099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Qualitative</a:t>
          </a:r>
        </a:p>
      </dsp:txBody>
      <dsp:txXfrm>
        <a:off x="3332839" y="2121407"/>
        <a:ext cx="1376199" cy="688099"/>
      </dsp:txXfrm>
    </dsp:sp>
    <dsp:sp modelId="{018C5D1A-5990-46B6-87EE-FF32FC50E919}">
      <dsp:nvSpPr>
        <dsp:cNvPr id="0" name=""/>
        <dsp:cNvSpPr/>
      </dsp:nvSpPr>
      <dsp:spPr>
        <a:xfrm>
          <a:off x="3676889" y="3098509"/>
          <a:ext cx="1376199" cy="688099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Interviews, focus groups, Text analysis…etc</a:t>
          </a:r>
        </a:p>
      </dsp:txBody>
      <dsp:txXfrm>
        <a:off x="3676889" y="3098509"/>
        <a:ext cx="1376199" cy="688099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6747693-35A5-4134-ADFD-3A763DEA8867}">
      <dsp:nvSpPr>
        <dsp:cNvPr id="0" name=""/>
        <dsp:cNvSpPr/>
      </dsp:nvSpPr>
      <dsp:spPr>
        <a:xfrm>
          <a:off x="3470459" y="2809507"/>
          <a:ext cx="206429" cy="63305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33051"/>
              </a:lnTo>
              <a:lnTo>
                <a:pt x="206429" y="633051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5AFAB5A-FF72-4E46-AB2A-125A18E365C7}">
      <dsp:nvSpPr>
        <dsp:cNvPr id="0" name=""/>
        <dsp:cNvSpPr/>
      </dsp:nvSpPr>
      <dsp:spPr>
        <a:xfrm>
          <a:off x="3188338" y="1832406"/>
          <a:ext cx="832600" cy="2890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4500"/>
              </a:lnTo>
              <a:lnTo>
                <a:pt x="832600" y="144500"/>
              </a:lnTo>
              <a:lnTo>
                <a:pt x="832600" y="289001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868EFC4-AD10-4924-940B-D105F3E54096}">
      <dsp:nvSpPr>
        <dsp:cNvPr id="0" name=""/>
        <dsp:cNvSpPr/>
      </dsp:nvSpPr>
      <dsp:spPr>
        <a:xfrm>
          <a:off x="1805258" y="2809507"/>
          <a:ext cx="206429" cy="63305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33051"/>
              </a:lnTo>
              <a:lnTo>
                <a:pt x="206429" y="633051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95A3FB7-5A1E-439E-8589-895165EF79DA}">
      <dsp:nvSpPr>
        <dsp:cNvPr id="0" name=""/>
        <dsp:cNvSpPr/>
      </dsp:nvSpPr>
      <dsp:spPr>
        <a:xfrm>
          <a:off x="2355738" y="1832406"/>
          <a:ext cx="832600" cy="289001"/>
        </a:xfrm>
        <a:custGeom>
          <a:avLst/>
          <a:gdLst/>
          <a:ahLst/>
          <a:cxnLst/>
          <a:rect l="0" t="0" r="0" b="0"/>
          <a:pathLst>
            <a:path>
              <a:moveTo>
                <a:pt x="832600" y="0"/>
              </a:moveTo>
              <a:lnTo>
                <a:pt x="832600" y="144500"/>
              </a:lnTo>
              <a:lnTo>
                <a:pt x="0" y="144500"/>
              </a:lnTo>
              <a:lnTo>
                <a:pt x="0" y="289001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FC12954-82C3-4F36-9B43-77A1D9619277}">
      <dsp:nvSpPr>
        <dsp:cNvPr id="0" name=""/>
        <dsp:cNvSpPr/>
      </dsp:nvSpPr>
      <dsp:spPr>
        <a:xfrm>
          <a:off x="1939437" y="855304"/>
          <a:ext cx="1248900" cy="2890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4500"/>
              </a:lnTo>
              <a:lnTo>
                <a:pt x="1248900" y="144500"/>
              </a:lnTo>
              <a:lnTo>
                <a:pt x="1248900" y="289001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F30A3EB-8EB5-4726-8353-CE9202968261}">
      <dsp:nvSpPr>
        <dsp:cNvPr id="0" name=""/>
        <dsp:cNvSpPr/>
      </dsp:nvSpPr>
      <dsp:spPr>
        <a:xfrm>
          <a:off x="140057" y="2809507"/>
          <a:ext cx="206429" cy="63305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33051"/>
              </a:lnTo>
              <a:lnTo>
                <a:pt x="206429" y="633051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2A7DEF8-3564-415F-94AD-DD2B044081F8}">
      <dsp:nvSpPr>
        <dsp:cNvPr id="0" name=""/>
        <dsp:cNvSpPr/>
      </dsp:nvSpPr>
      <dsp:spPr>
        <a:xfrm>
          <a:off x="644817" y="1832406"/>
          <a:ext cx="91440" cy="28900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89001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1FA120E-A23D-41E4-8B20-62D5EC8D37C2}">
      <dsp:nvSpPr>
        <dsp:cNvPr id="0" name=""/>
        <dsp:cNvSpPr/>
      </dsp:nvSpPr>
      <dsp:spPr>
        <a:xfrm>
          <a:off x="690537" y="855304"/>
          <a:ext cx="1248900" cy="289001"/>
        </a:xfrm>
        <a:custGeom>
          <a:avLst/>
          <a:gdLst/>
          <a:ahLst/>
          <a:cxnLst/>
          <a:rect l="0" t="0" r="0" b="0"/>
          <a:pathLst>
            <a:path>
              <a:moveTo>
                <a:pt x="1248900" y="0"/>
              </a:moveTo>
              <a:lnTo>
                <a:pt x="1248900" y="144500"/>
              </a:lnTo>
              <a:lnTo>
                <a:pt x="0" y="144500"/>
              </a:lnTo>
              <a:lnTo>
                <a:pt x="0" y="289001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DF4F902-5E7D-4992-AD64-617D0B9D7F91}">
      <dsp:nvSpPr>
        <dsp:cNvPr id="0" name=""/>
        <dsp:cNvSpPr/>
      </dsp:nvSpPr>
      <dsp:spPr>
        <a:xfrm>
          <a:off x="1251338" y="167205"/>
          <a:ext cx="1376199" cy="68809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1" kern="1200" dirty="0"/>
            <a:t>Your Project Approach</a:t>
          </a:r>
        </a:p>
      </dsp:txBody>
      <dsp:txXfrm>
        <a:off x="1251338" y="167205"/>
        <a:ext cx="1376199" cy="688099"/>
      </dsp:txXfrm>
    </dsp:sp>
    <dsp:sp modelId="{D0A1F7E4-ACFF-4B5F-94E7-346B607BE87E}">
      <dsp:nvSpPr>
        <dsp:cNvPr id="0" name=""/>
        <dsp:cNvSpPr/>
      </dsp:nvSpPr>
      <dsp:spPr>
        <a:xfrm>
          <a:off x="2437" y="1144306"/>
          <a:ext cx="1376199" cy="688099"/>
        </a:xfrm>
        <a:prstGeom prst="rect">
          <a:avLst/>
        </a:prstGeom>
        <a:solidFill>
          <a:srgbClr val="FFFF00"/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>
              <a:solidFill>
                <a:schemeClr val="tx1"/>
              </a:solidFill>
            </a:rPr>
            <a:t>SDLC Approach</a:t>
          </a:r>
        </a:p>
      </dsp:txBody>
      <dsp:txXfrm>
        <a:off x="2437" y="1144306"/>
        <a:ext cx="1376199" cy="688099"/>
      </dsp:txXfrm>
    </dsp:sp>
    <dsp:sp modelId="{84A64D24-EC7E-46CB-8F0C-86DC5F97B002}">
      <dsp:nvSpPr>
        <dsp:cNvPr id="0" name=""/>
        <dsp:cNvSpPr/>
      </dsp:nvSpPr>
      <dsp:spPr>
        <a:xfrm>
          <a:off x="2437" y="2121407"/>
          <a:ext cx="1376199" cy="688099"/>
        </a:xfrm>
        <a:prstGeom prst="rect">
          <a:avLst/>
        </a:prstGeom>
        <a:solidFill>
          <a:srgbClr val="FFFF00"/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>
              <a:solidFill>
                <a:schemeClr val="tx1"/>
              </a:solidFill>
            </a:rPr>
            <a:t>SSADM, Agile, Waterfall…etc</a:t>
          </a:r>
        </a:p>
      </dsp:txBody>
      <dsp:txXfrm>
        <a:off x="2437" y="2121407"/>
        <a:ext cx="1376199" cy="688099"/>
      </dsp:txXfrm>
    </dsp:sp>
    <dsp:sp modelId="{BFC2F221-982E-429C-B115-7082062A7385}">
      <dsp:nvSpPr>
        <dsp:cNvPr id="0" name=""/>
        <dsp:cNvSpPr/>
      </dsp:nvSpPr>
      <dsp:spPr>
        <a:xfrm>
          <a:off x="346487" y="3098509"/>
          <a:ext cx="1376199" cy="688099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Kanban, Scrum, Gantt chart…etc</a:t>
          </a:r>
        </a:p>
      </dsp:txBody>
      <dsp:txXfrm>
        <a:off x="346487" y="3098509"/>
        <a:ext cx="1376199" cy="688099"/>
      </dsp:txXfrm>
    </dsp:sp>
    <dsp:sp modelId="{3FEEEB27-225B-4420-9364-7497A6D5A381}">
      <dsp:nvSpPr>
        <dsp:cNvPr id="0" name=""/>
        <dsp:cNvSpPr/>
      </dsp:nvSpPr>
      <dsp:spPr>
        <a:xfrm>
          <a:off x="2500239" y="1144306"/>
          <a:ext cx="1376199" cy="68809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Field Research</a:t>
          </a:r>
        </a:p>
      </dsp:txBody>
      <dsp:txXfrm>
        <a:off x="2500239" y="1144306"/>
        <a:ext cx="1376199" cy="688099"/>
      </dsp:txXfrm>
    </dsp:sp>
    <dsp:sp modelId="{C42B1DF0-652D-49B4-B5FD-783123678FE2}">
      <dsp:nvSpPr>
        <dsp:cNvPr id="0" name=""/>
        <dsp:cNvSpPr/>
      </dsp:nvSpPr>
      <dsp:spPr>
        <a:xfrm>
          <a:off x="1667638" y="2121407"/>
          <a:ext cx="1376199" cy="688099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Quantitative</a:t>
          </a:r>
        </a:p>
      </dsp:txBody>
      <dsp:txXfrm>
        <a:off x="1667638" y="2121407"/>
        <a:ext cx="1376199" cy="688099"/>
      </dsp:txXfrm>
    </dsp:sp>
    <dsp:sp modelId="{7FC77439-6FB2-4AFD-BE04-10BB6F991733}">
      <dsp:nvSpPr>
        <dsp:cNvPr id="0" name=""/>
        <dsp:cNvSpPr/>
      </dsp:nvSpPr>
      <dsp:spPr>
        <a:xfrm>
          <a:off x="2011688" y="3098509"/>
          <a:ext cx="1376199" cy="688099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Surveys, Questionnaires, datasets…</a:t>
          </a:r>
        </a:p>
      </dsp:txBody>
      <dsp:txXfrm>
        <a:off x="2011688" y="3098509"/>
        <a:ext cx="1376199" cy="688099"/>
      </dsp:txXfrm>
    </dsp:sp>
    <dsp:sp modelId="{BF545ED0-21C7-4AD9-9B10-05E340044E5C}">
      <dsp:nvSpPr>
        <dsp:cNvPr id="0" name=""/>
        <dsp:cNvSpPr/>
      </dsp:nvSpPr>
      <dsp:spPr>
        <a:xfrm>
          <a:off x="3332839" y="2121407"/>
          <a:ext cx="1376199" cy="688099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Qualitative</a:t>
          </a:r>
        </a:p>
      </dsp:txBody>
      <dsp:txXfrm>
        <a:off x="3332839" y="2121407"/>
        <a:ext cx="1376199" cy="688099"/>
      </dsp:txXfrm>
    </dsp:sp>
    <dsp:sp modelId="{018C5D1A-5990-46B6-87EE-FF32FC50E919}">
      <dsp:nvSpPr>
        <dsp:cNvPr id="0" name=""/>
        <dsp:cNvSpPr/>
      </dsp:nvSpPr>
      <dsp:spPr>
        <a:xfrm>
          <a:off x="3676889" y="3098509"/>
          <a:ext cx="1376199" cy="688099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Interviews, focus groups, Text analysis…etc</a:t>
          </a:r>
        </a:p>
      </dsp:txBody>
      <dsp:txXfrm>
        <a:off x="3676889" y="3098509"/>
        <a:ext cx="1376199" cy="688099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6747693-35A5-4134-ADFD-3A763DEA8867}">
      <dsp:nvSpPr>
        <dsp:cNvPr id="0" name=""/>
        <dsp:cNvSpPr/>
      </dsp:nvSpPr>
      <dsp:spPr>
        <a:xfrm>
          <a:off x="3470459" y="2809507"/>
          <a:ext cx="206429" cy="63305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33051"/>
              </a:lnTo>
              <a:lnTo>
                <a:pt x="206429" y="633051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5AFAB5A-FF72-4E46-AB2A-125A18E365C7}">
      <dsp:nvSpPr>
        <dsp:cNvPr id="0" name=""/>
        <dsp:cNvSpPr/>
      </dsp:nvSpPr>
      <dsp:spPr>
        <a:xfrm>
          <a:off x="3188338" y="1832406"/>
          <a:ext cx="832600" cy="2890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4500"/>
              </a:lnTo>
              <a:lnTo>
                <a:pt x="832600" y="144500"/>
              </a:lnTo>
              <a:lnTo>
                <a:pt x="832600" y="289001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868EFC4-AD10-4924-940B-D105F3E54096}">
      <dsp:nvSpPr>
        <dsp:cNvPr id="0" name=""/>
        <dsp:cNvSpPr/>
      </dsp:nvSpPr>
      <dsp:spPr>
        <a:xfrm>
          <a:off x="1805258" y="2809507"/>
          <a:ext cx="206429" cy="63305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33051"/>
              </a:lnTo>
              <a:lnTo>
                <a:pt x="206429" y="633051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95A3FB7-5A1E-439E-8589-895165EF79DA}">
      <dsp:nvSpPr>
        <dsp:cNvPr id="0" name=""/>
        <dsp:cNvSpPr/>
      </dsp:nvSpPr>
      <dsp:spPr>
        <a:xfrm>
          <a:off x="2355738" y="1832406"/>
          <a:ext cx="832600" cy="289001"/>
        </a:xfrm>
        <a:custGeom>
          <a:avLst/>
          <a:gdLst/>
          <a:ahLst/>
          <a:cxnLst/>
          <a:rect l="0" t="0" r="0" b="0"/>
          <a:pathLst>
            <a:path>
              <a:moveTo>
                <a:pt x="832600" y="0"/>
              </a:moveTo>
              <a:lnTo>
                <a:pt x="832600" y="144500"/>
              </a:lnTo>
              <a:lnTo>
                <a:pt x="0" y="144500"/>
              </a:lnTo>
              <a:lnTo>
                <a:pt x="0" y="289001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FC12954-82C3-4F36-9B43-77A1D9619277}">
      <dsp:nvSpPr>
        <dsp:cNvPr id="0" name=""/>
        <dsp:cNvSpPr/>
      </dsp:nvSpPr>
      <dsp:spPr>
        <a:xfrm>
          <a:off x="1939437" y="855304"/>
          <a:ext cx="1248900" cy="2890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4500"/>
              </a:lnTo>
              <a:lnTo>
                <a:pt x="1248900" y="144500"/>
              </a:lnTo>
              <a:lnTo>
                <a:pt x="1248900" y="289001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F30A3EB-8EB5-4726-8353-CE9202968261}">
      <dsp:nvSpPr>
        <dsp:cNvPr id="0" name=""/>
        <dsp:cNvSpPr/>
      </dsp:nvSpPr>
      <dsp:spPr>
        <a:xfrm>
          <a:off x="140057" y="2809507"/>
          <a:ext cx="206429" cy="63305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33051"/>
              </a:lnTo>
              <a:lnTo>
                <a:pt x="206429" y="633051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2A7DEF8-3564-415F-94AD-DD2B044081F8}">
      <dsp:nvSpPr>
        <dsp:cNvPr id="0" name=""/>
        <dsp:cNvSpPr/>
      </dsp:nvSpPr>
      <dsp:spPr>
        <a:xfrm>
          <a:off x="644817" y="1832406"/>
          <a:ext cx="91440" cy="28900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89001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1FA120E-A23D-41E4-8B20-62D5EC8D37C2}">
      <dsp:nvSpPr>
        <dsp:cNvPr id="0" name=""/>
        <dsp:cNvSpPr/>
      </dsp:nvSpPr>
      <dsp:spPr>
        <a:xfrm>
          <a:off x="690537" y="855304"/>
          <a:ext cx="1248900" cy="289001"/>
        </a:xfrm>
        <a:custGeom>
          <a:avLst/>
          <a:gdLst/>
          <a:ahLst/>
          <a:cxnLst/>
          <a:rect l="0" t="0" r="0" b="0"/>
          <a:pathLst>
            <a:path>
              <a:moveTo>
                <a:pt x="1248900" y="0"/>
              </a:moveTo>
              <a:lnTo>
                <a:pt x="1248900" y="144500"/>
              </a:lnTo>
              <a:lnTo>
                <a:pt x="0" y="144500"/>
              </a:lnTo>
              <a:lnTo>
                <a:pt x="0" y="289001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DF4F902-5E7D-4992-AD64-617D0B9D7F91}">
      <dsp:nvSpPr>
        <dsp:cNvPr id="0" name=""/>
        <dsp:cNvSpPr/>
      </dsp:nvSpPr>
      <dsp:spPr>
        <a:xfrm>
          <a:off x="1251338" y="167205"/>
          <a:ext cx="1376199" cy="68809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1" kern="1200" dirty="0"/>
            <a:t>Your Project Approach</a:t>
          </a:r>
        </a:p>
      </dsp:txBody>
      <dsp:txXfrm>
        <a:off x="1251338" y="167205"/>
        <a:ext cx="1376199" cy="688099"/>
      </dsp:txXfrm>
    </dsp:sp>
    <dsp:sp modelId="{D0A1F7E4-ACFF-4B5F-94E7-346B607BE87E}">
      <dsp:nvSpPr>
        <dsp:cNvPr id="0" name=""/>
        <dsp:cNvSpPr/>
      </dsp:nvSpPr>
      <dsp:spPr>
        <a:xfrm>
          <a:off x="2437" y="1144306"/>
          <a:ext cx="1376199" cy="688099"/>
        </a:xfrm>
        <a:prstGeom prst="rect">
          <a:avLst/>
        </a:prstGeom>
        <a:solidFill>
          <a:srgbClr val="FFFF00"/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>
              <a:solidFill>
                <a:schemeClr val="tx1"/>
              </a:solidFill>
            </a:rPr>
            <a:t>SDLC Approach</a:t>
          </a:r>
        </a:p>
      </dsp:txBody>
      <dsp:txXfrm>
        <a:off x="2437" y="1144306"/>
        <a:ext cx="1376199" cy="688099"/>
      </dsp:txXfrm>
    </dsp:sp>
    <dsp:sp modelId="{84A64D24-EC7E-46CB-8F0C-86DC5F97B002}">
      <dsp:nvSpPr>
        <dsp:cNvPr id="0" name=""/>
        <dsp:cNvSpPr/>
      </dsp:nvSpPr>
      <dsp:spPr>
        <a:xfrm>
          <a:off x="2437" y="2121407"/>
          <a:ext cx="1376199" cy="688099"/>
        </a:xfrm>
        <a:prstGeom prst="rect">
          <a:avLst/>
        </a:prstGeom>
        <a:solidFill>
          <a:srgbClr val="FFFF00"/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>
              <a:solidFill>
                <a:schemeClr val="tx1"/>
              </a:solidFill>
            </a:rPr>
            <a:t>SSADM, Agile, Waterfall…etc</a:t>
          </a:r>
        </a:p>
      </dsp:txBody>
      <dsp:txXfrm>
        <a:off x="2437" y="2121407"/>
        <a:ext cx="1376199" cy="688099"/>
      </dsp:txXfrm>
    </dsp:sp>
    <dsp:sp modelId="{BFC2F221-982E-429C-B115-7082062A7385}">
      <dsp:nvSpPr>
        <dsp:cNvPr id="0" name=""/>
        <dsp:cNvSpPr/>
      </dsp:nvSpPr>
      <dsp:spPr>
        <a:xfrm>
          <a:off x="346487" y="3098509"/>
          <a:ext cx="1376199" cy="688099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Kanban, Scrum, Gantt chart…etc</a:t>
          </a:r>
        </a:p>
      </dsp:txBody>
      <dsp:txXfrm>
        <a:off x="346487" y="3098509"/>
        <a:ext cx="1376199" cy="688099"/>
      </dsp:txXfrm>
    </dsp:sp>
    <dsp:sp modelId="{3FEEEB27-225B-4420-9364-7497A6D5A381}">
      <dsp:nvSpPr>
        <dsp:cNvPr id="0" name=""/>
        <dsp:cNvSpPr/>
      </dsp:nvSpPr>
      <dsp:spPr>
        <a:xfrm>
          <a:off x="2500239" y="1144306"/>
          <a:ext cx="1376199" cy="68809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Field Research</a:t>
          </a:r>
        </a:p>
      </dsp:txBody>
      <dsp:txXfrm>
        <a:off x="2500239" y="1144306"/>
        <a:ext cx="1376199" cy="688099"/>
      </dsp:txXfrm>
    </dsp:sp>
    <dsp:sp modelId="{C42B1DF0-652D-49B4-B5FD-783123678FE2}">
      <dsp:nvSpPr>
        <dsp:cNvPr id="0" name=""/>
        <dsp:cNvSpPr/>
      </dsp:nvSpPr>
      <dsp:spPr>
        <a:xfrm>
          <a:off x="1667638" y="2121407"/>
          <a:ext cx="1376199" cy="688099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Quantitative</a:t>
          </a:r>
        </a:p>
      </dsp:txBody>
      <dsp:txXfrm>
        <a:off x="1667638" y="2121407"/>
        <a:ext cx="1376199" cy="688099"/>
      </dsp:txXfrm>
    </dsp:sp>
    <dsp:sp modelId="{7FC77439-6FB2-4AFD-BE04-10BB6F991733}">
      <dsp:nvSpPr>
        <dsp:cNvPr id="0" name=""/>
        <dsp:cNvSpPr/>
      </dsp:nvSpPr>
      <dsp:spPr>
        <a:xfrm>
          <a:off x="2011688" y="3098509"/>
          <a:ext cx="1376199" cy="688099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Surveys, Questionnaires, datasets…</a:t>
          </a:r>
        </a:p>
      </dsp:txBody>
      <dsp:txXfrm>
        <a:off x="2011688" y="3098509"/>
        <a:ext cx="1376199" cy="688099"/>
      </dsp:txXfrm>
    </dsp:sp>
    <dsp:sp modelId="{BF545ED0-21C7-4AD9-9B10-05E340044E5C}">
      <dsp:nvSpPr>
        <dsp:cNvPr id="0" name=""/>
        <dsp:cNvSpPr/>
      </dsp:nvSpPr>
      <dsp:spPr>
        <a:xfrm>
          <a:off x="3332839" y="2121407"/>
          <a:ext cx="1376199" cy="688099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Qualitative</a:t>
          </a:r>
        </a:p>
      </dsp:txBody>
      <dsp:txXfrm>
        <a:off x="3332839" y="2121407"/>
        <a:ext cx="1376199" cy="688099"/>
      </dsp:txXfrm>
    </dsp:sp>
    <dsp:sp modelId="{018C5D1A-5990-46B6-87EE-FF32FC50E919}">
      <dsp:nvSpPr>
        <dsp:cNvPr id="0" name=""/>
        <dsp:cNvSpPr/>
      </dsp:nvSpPr>
      <dsp:spPr>
        <a:xfrm>
          <a:off x="3676889" y="3098509"/>
          <a:ext cx="1376199" cy="688099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Interviews, focus groups, Text analysis…etc</a:t>
          </a:r>
        </a:p>
      </dsp:txBody>
      <dsp:txXfrm>
        <a:off x="3676889" y="3098509"/>
        <a:ext cx="1376199" cy="688099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6747693-35A5-4134-ADFD-3A763DEA8867}">
      <dsp:nvSpPr>
        <dsp:cNvPr id="0" name=""/>
        <dsp:cNvSpPr/>
      </dsp:nvSpPr>
      <dsp:spPr>
        <a:xfrm>
          <a:off x="3470459" y="2809507"/>
          <a:ext cx="206429" cy="63305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33051"/>
              </a:lnTo>
              <a:lnTo>
                <a:pt x="206429" y="633051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5AFAB5A-FF72-4E46-AB2A-125A18E365C7}">
      <dsp:nvSpPr>
        <dsp:cNvPr id="0" name=""/>
        <dsp:cNvSpPr/>
      </dsp:nvSpPr>
      <dsp:spPr>
        <a:xfrm>
          <a:off x="3188338" y="1832406"/>
          <a:ext cx="832600" cy="2890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4500"/>
              </a:lnTo>
              <a:lnTo>
                <a:pt x="832600" y="144500"/>
              </a:lnTo>
              <a:lnTo>
                <a:pt x="832600" y="289001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868EFC4-AD10-4924-940B-D105F3E54096}">
      <dsp:nvSpPr>
        <dsp:cNvPr id="0" name=""/>
        <dsp:cNvSpPr/>
      </dsp:nvSpPr>
      <dsp:spPr>
        <a:xfrm>
          <a:off x="1805258" y="2809507"/>
          <a:ext cx="206429" cy="63305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33051"/>
              </a:lnTo>
              <a:lnTo>
                <a:pt x="206429" y="633051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95A3FB7-5A1E-439E-8589-895165EF79DA}">
      <dsp:nvSpPr>
        <dsp:cNvPr id="0" name=""/>
        <dsp:cNvSpPr/>
      </dsp:nvSpPr>
      <dsp:spPr>
        <a:xfrm>
          <a:off x="2355738" y="1832406"/>
          <a:ext cx="832600" cy="289001"/>
        </a:xfrm>
        <a:custGeom>
          <a:avLst/>
          <a:gdLst/>
          <a:ahLst/>
          <a:cxnLst/>
          <a:rect l="0" t="0" r="0" b="0"/>
          <a:pathLst>
            <a:path>
              <a:moveTo>
                <a:pt x="832600" y="0"/>
              </a:moveTo>
              <a:lnTo>
                <a:pt x="832600" y="144500"/>
              </a:lnTo>
              <a:lnTo>
                <a:pt x="0" y="144500"/>
              </a:lnTo>
              <a:lnTo>
                <a:pt x="0" y="289001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FC12954-82C3-4F36-9B43-77A1D9619277}">
      <dsp:nvSpPr>
        <dsp:cNvPr id="0" name=""/>
        <dsp:cNvSpPr/>
      </dsp:nvSpPr>
      <dsp:spPr>
        <a:xfrm>
          <a:off x="1939437" y="855304"/>
          <a:ext cx="1248900" cy="2890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4500"/>
              </a:lnTo>
              <a:lnTo>
                <a:pt x="1248900" y="144500"/>
              </a:lnTo>
              <a:lnTo>
                <a:pt x="1248900" y="289001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F30A3EB-8EB5-4726-8353-CE9202968261}">
      <dsp:nvSpPr>
        <dsp:cNvPr id="0" name=""/>
        <dsp:cNvSpPr/>
      </dsp:nvSpPr>
      <dsp:spPr>
        <a:xfrm>
          <a:off x="140057" y="2809507"/>
          <a:ext cx="206429" cy="63305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33051"/>
              </a:lnTo>
              <a:lnTo>
                <a:pt x="206429" y="633051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2A7DEF8-3564-415F-94AD-DD2B044081F8}">
      <dsp:nvSpPr>
        <dsp:cNvPr id="0" name=""/>
        <dsp:cNvSpPr/>
      </dsp:nvSpPr>
      <dsp:spPr>
        <a:xfrm>
          <a:off x="644817" y="1832406"/>
          <a:ext cx="91440" cy="28900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89001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1FA120E-A23D-41E4-8B20-62D5EC8D37C2}">
      <dsp:nvSpPr>
        <dsp:cNvPr id="0" name=""/>
        <dsp:cNvSpPr/>
      </dsp:nvSpPr>
      <dsp:spPr>
        <a:xfrm>
          <a:off x="690537" y="855304"/>
          <a:ext cx="1248900" cy="289001"/>
        </a:xfrm>
        <a:custGeom>
          <a:avLst/>
          <a:gdLst/>
          <a:ahLst/>
          <a:cxnLst/>
          <a:rect l="0" t="0" r="0" b="0"/>
          <a:pathLst>
            <a:path>
              <a:moveTo>
                <a:pt x="1248900" y="0"/>
              </a:moveTo>
              <a:lnTo>
                <a:pt x="1248900" y="144500"/>
              </a:lnTo>
              <a:lnTo>
                <a:pt x="0" y="144500"/>
              </a:lnTo>
              <a:lnTo>
                <a:pt x="0" y="289001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DF4F902-5E7D-4992-AD64-617D0B9D7F91}">
      <dsp:nvSpPr>
        <dsp:cNvPr id="0" name=""/>
        <dsp:cNvSpPr/>
      </dsp:nvSpPr>
      <dsp:spPr>
        <a:xfrm>
          <a:off x="1251338" y="167205"/>
          <a:ext cx="1376199" cy="68809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1" kern="1200" dirty="0"/>
            <a:t>Your Project Approach</a:t>
          </a:r>
        </a:p>
      </dsp:txBody>
      <dsp:txXfrm>
        <a:off x="1251338" y="167205"/>
        <a:ext cx="1376199" cy="688099"/>
      </dsp:txXfrm>
    </dsp:sp>
    <dsp:sp modelId="{D0A1F7E4-ACFF-4B5F-94E7-346B607BE87E}">
      <dsp:nvSpPr>
        <dsp:cNvPr id="0" name=""/>
        <dsp:cNvSpPr/>
      </dsp:nvSpPr>
      <dsp:spPr>
        <a:xfrm>
          <a:off x="2437" y="1144306"/>
          <a:ext cx="1376199" cy="688099"/>
        </a:xfrm>
        <a:prstGeom prst="rect">
          <a:avLst/>
        </a:prstGeom>
        <a:solidFill>
          <a:schemeClr val="accent4"/>
        </a:solidFill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>
              <a:solidFill>
                <a:schemeClr val="bg1"/>
              </a:solidFill>
            </a:rPr>
            <a:t>SDLC Approach</a:t>
          </a:r>
        </a:p>
      </dsp:txBody>
      <dsp:txXfrm>
        <a:off x="2437" y="1144306"/>
        <a:ext cx="1376199" cy="688099"/>
      </dsp:txXfrm>
    </dsp:sp>
    <dsp:sp modelId="{84A64D24-EC7E-46CB-8F0C-86DC5F97B002}">
      <dsp:nvSpPr>
        <dsp:cNvPr id="0" name=""/>
        <dsp:cNvSpPr/>
      </dsp:nvSpPr>
      <dsp:spPr>
        <a:xfrm>
          <a:off x="2437" y="2121407"/>
          <a:ext cx="1376199" cy="688099"/>
        </a:xfrm>
        <a:prstGeom prst="rect">
          <a:avLst/>
        </a:prstGeom>
        <a:solidFill>
          <a:schemeClr val="accent4"/>
        </a:solidFill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>
              <a:solidFill>
                <a:schemeClr val="bg1"/>
              </a:solidFill>
            </a:rPr>
            <a:t>SSADM, Agile, Waterfall…etc</a:t>
          </a:r>
        </a:p>
      </dsp:txBody>
      <dsp:txXfrm>
        <a:off x="2437" y="2121407"/>
        <a:ext cx="1376199" cy="688099"/>
      </dsp:txXfrm>
    </dsp:sp>
    <dsp:sp modelId="{BFC2F221-982E-429C-B115-7082062A7385}">
      <dsp:nvSpPr>
        <dsp:cNvPr id="0" name=""/>
        <dsp:cNvSpPr/>
      </dsp:nvSpPr>
      <dsp:spPr>
        <a:xfrm>
          <a:off x="346487" y="3098509"/>
          <a:ext cx="1376199" cy="688099"/>
        </a:xfrm>
        <a:prstGeom prst="rect">
          <a:avLst/>
        </a:prstGeom>
        <a:solidFill>
          <a:srgbClr val="FFFF00"/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>
              <a:solidFill>
                <a:schemeClr val="tx1"/>
              </a:solidFill>
            </a:rPr>
            <a:t>Kanban, Scrum, Gantt chart…etc</a:t>
          </a:r>
        </a:p>
      </dsp:txBody>
      <dsp:txXfrm>
        <a:off x="346487" y="3098509"/>
        <a:ext cx="1376199" cy="688099"/>
      </dsp:txXfrm>
    </dsp:sp>
    <dsp:sp modelId="{3FEEEB27-225B-4420-9364-7497A6D5A381}">
      <dsp:nvSpPr>
        <dsp:cNvPr id="0" name=""/>
        <dsp:cNvSpPr/>
      </dsp:nvSpPr>
      <dsp:spPr>
        <a:xfrm>
          <a:off x="2500239" y="1144306"/>
          <a:ext cx="1376199" cy="68809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Field Research</a:t>
          </a:r>
        </a:p>
      </dsp:txBody>
      <dsp:txXfrm>
        <a:off x="2500239" y="1144306"/>
        <a:ext cx="1376199" cy="688099"/>
      </dsp:txXfrm>
    </dsp:sp>
    <dsp:sp modelId="{C42B1DF0-652D-49B4-B5FD-783123678FE2}">
      <dsp:nvSpPr>
        <dsp:cNvPr id="0" name=""/>
        <dsp:cNvSpPr/>
      </dsp:nvSpPr>
      <dsp:spPr>
        <a:xfrm>
          <a:off x="1667638" y="2121407"/>
          <a:ext cx="1376199" cy="688099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Quantitative</a:t>
          </a:r>
        </a:p>
      </dsp:txBody>
      <dsp:txXfrm>
        <a:off x="1667638" y="2121407"/>
        <a:ext cx="1376199" cy="688099"/>
      </dsp:txXfrm>
    </dsp:sp>
    <dsp:sp modelId="{7FC77439-6FB2-4AFD-BE04-10BB6F991733}">
      <dsp:nvSpPr>
        <dsp:cNvPr id="0" name=""/>
        <dsp:cNvSpPr/>
      </dsp:nvSpPr>
      <dsp:spPr>
        <a:xfrm>
          <a:off x="2011688" y="3098509"/>
          <a:ext cx="1376199" cy="688099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Surveys, Questionnaires, datasets…</a:t>
          </a:r>
        </a:p>
      </dsp:txBody>
      <dsp:txXfrm>
        <a:off x="2011688" y="3098509"/>
        <a:ext cx="1376199" cy="688099"/>
      </dsp:txXfrm>
    </dsp:sp>
    <dsp:sp modelId="{BF545ED0-21C7-4AD9-9B10-05E340044E5C}">
      <dsp:nvSpPr>
        <dsp:cNvPr id="0" name=""/>
        <dsp:cNvSpPr/>
      </dsp:nvSpPr>
      <dsp:spPr>
        <a:xfrm>
          <a:off x="3332839" y="2121407"/>
          <a:ext cx="1376199" cy="688099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Qualitative</a:t>
          </a:r>
        </a:p>
      </dsp:txBody>
      <dsp:txXfrm>
        <a:off x="3332839" y="2121407"/>
        <a:ext cx="1376199" cy="688099"/>
      </dsp:txXfrm>
    </dsp:sp>
    <dsp:sp modelId="{018C5D1A-5990-46B6-87EE-FF32FC50E919}">
      <dsp:nvSpPr>
        <dsp:cNvPr id="0" name=""/>
        <dsp:cNvSpPr/>
      </dsp:nvSpPr>
      <dsp:spPr>
        <a:xfrm>
          <a:off x="3676889" y="3098509"/>
          <a:ext cx="1376199" cy="688099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Interviews, focus groups, Text analysis…etc</a:t>
          </a:r>
        </a:p>
      </dsp:txBody>
      <dsp:txXfrm>
        <a:off x="3676889" y="3098509"/>
        <a:ext cx="1376199" cy="68809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6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7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8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9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0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4" name="Shape 164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255248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942971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806312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123550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730932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122282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93F7BE9-E29F-4D4F-8DD2-D158A6A0E7E4}" type="slidenum">
              <a:rPr kumimoji="0" lang="en-GB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542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9578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2B3135-32EF-4A43-9B85-0D23B66EC10A}" type="slidenum">
              <a:rPr kumimoji="0" lang="en-GB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73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8268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906804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Line"/>
          <p:cNvSpPr/>
          <p:nvPr/>
        </p:nvSpPr>
        <p:spPr>
          <a:xfrm>
            <a:off x="1066800" y="6680200"/>
            <a:ext cx="22252676" cy="182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4" name="Title Text"/>
          <p:cNvSpPr txBox="1">
            <a:spLocks noGrp="1"/>
          </p:cNvSpPr>
          <p:nvPr>
            <p:ph type="title"/>
          </p:nvPr>
        </p:nvSpPr>
        <p:spPr>
          <a:xfrm>
            <a:off x="1066800" y="1854200"/>
            <a:ext cx="22237700" cy="44704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066800" y="7048500"/>
            <a:ext cx="22237700" cy="14351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FontTx/>
              <a:buNone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indent="228600">
              <a:spcBef>
                <a:spcPts val="0"/>
              </a:spcBef>
              <a:buSzTx/>
              <a:buFontTx/>
              <a:buNone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indent="457200">
              <a:spcBef>
                <a:spcPts val="0"/>
              </a:spcBef>
              <a:buSzTx/>
              <a:buFontTx/>
              <a:buNone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indent="685800">
              <a:spcBef>
                <a:spcPts val="0"/>
              </a:spcBef>
              <a:buSzTx/>
              <a:buFontTx/>
              <a:buNone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indent="914400">
              <a:spcBef>
                <a:spcPts val="0"/>
              </a:spcBef>
              <a:buSzTx/>
              <a:buFontTx/>
              <a:buNone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16" name="UEL Logo RGB_UEL-Logo-Teal-RGB.jpg" descr="UEL Logo RGB_UEL-Logo-Teal-RGB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980" y="12821477"/>
            <a:ext cx="3427011" cy="799636"/>
          </a:xfrm>
          <a:prstGeom prst="rect">
            <a:avLst/>
          </a:prstGeom>
          <a:ln w="12700">
            <a:miter lim="400000"/>
          </a:ln>
        </p:spPr>
      </p:pic>
      <p:sp>
        <p:nvSpPr>
          <p:cNvPr id="1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Image"/>
          <p:cNvSpPr>
            <a:spLocks noGrp="1"/>
          </p:cNvSpPr>
          <p:nvPr>
            <p:ph type="pic" idx="13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UEL Logo RGB_UEL-Logo-Teal-RGB.jpg" descr="UEL Logo RGB_UEL-Logo-Teal-RGB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980" y="12821477"/>
            <a:ext cx="3427011" cy="799636"/>
          </a:xfrm>
          <a:prstGeom prst="rect">
            <a:avLst/>
          </a:prstGeom>
          <a:ln w="12700">
            <a:miter lim="400000"/>
          </a:ln>
        </p:spPr>
      </p:pic>
      <p:sp>
        <p:nvSpPr>
          <p:cNvPr id="12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Line"/>
          <p:cNvSpPr/>
          <p:nvPr/>
        </p:nvSpPr>
        <p:spPr>
          <a:xfrm>
            <a:off x="1066800" y="2768600"/>
            <a:ext cx="9512612" cy="186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36" name="Image"/>
          <p:cNvSpPr>
            <a:spLocks noGrp="1"/>
          </p:cNvSpPr>
          <p:nvPr>
            <p:ph type="pic" idx="13"/>
          </p:nvPr>
        </p:nvSpPr>
        <p:spPr>
          <a:xfrm>
            <a:off x="12192000" y="0"/>
            <a:ext cx="121920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7" name="Title Text"/>
          <p:cNvSpPr txBox="1">
            <a:spLocks noGrp="1"/>
          </p:cNvSpPr>
          <p:nvPr>
            <p:ph type="title"/>
          </p:nvPr>
        </p:nvSpPr>
        <p:spPr>
          <a:xfrm>
            <a:off x="1066800" y="469900"/>
            <a:ext cx="9525000" cy="19685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38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066800" y="3124200"/>
            <a:ext cx="9525000" cy="9372600"/>
          </a:xfrm>
          <a:prstGeom prst="rect">
            <a:avLst/>
          </a:prstGeom>
        </p:spPr>
        <p:txBody>
          <a:bodyPr/>
          <a:lstStyle>
            <a:lvl1pPr marL="457200" indent="-457200">
              <a:spcBef>
                <a:spcPts val="4200"/>
              </a:spcBef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indent="-457200">
              <a:spcBef>
                <a:spcPts val="4200"/>
              </a:spcBef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indent="-457200">
              <a:spcBef>
                <a:spcPts val="4200"/>
              </a:spcBef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indent="-457200">
              <a:spcBef>
                <a:spcPts val="4200"/>
              </a:spcBef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indent="-457200">
              <a:spcBef>
                <a:spcPts val="4200"/>
              </a:spcBef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763659" y="13033994"/>
            <a:ext cx="368504" cy="374600"/>
          </a:xfrm>
          <a:prstGeom prst="rect">
            <a:avLst/>
          </a:prstGeom>
        </p:spPr>
        <p:txBody>
          <a:bodyPr/>
          <a:lstStyle>
            <a:lvl1pPr algn="l"/>
          </a:lstStyle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B6F5D3D-35AB-49B4-AF11-6B1FA112A82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597" y="12151860"/>
            <a:ext cx="3164563" cy="1400708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UEL Logo RGB_UEL-Logo-Teal-RGB.jpg" descr="UEL Logo RGB_UEL-Logo-Teal-RGB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980" y="12821477"/>
            <a:ext cx="3427011" cy="799636"/>
          </a:xfrm>
          <a:prstGeom prst="rect">
            <a:avLst/>
          </a:prstGeom>
          <a:ln w="12700">
            <a:miter lim="400000"/>
          </a:ln>
        </p:spPr>
      </p:pic>
      <p:sp>
        <p:nvSpPr>
          <p:cNvPr id="14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56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216221" y="13033994"/>
            <a:ext cx="368504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389143-FF1C-42F6-9FC3-EF3AB66D3A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AC7FE3-96BD-4EE0-8616-A62F6B9DE5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B68DA1-A293-4048-8162-41EF900359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D63ED-2A2E-4343-A5F0-851B590329AC}" type="datetimeFigureOut">
              <a:rPr lang="en-GB" smtClean="0"/>
              <a:t>21/10/2025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FBCFC5-8527-4929-A5B1-2FBF31C3C9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D1DF1C-93AD-4573-B03C-0567676AE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3200004" y="12980809"/>
            <a:ext cx="384721" cy="379591"/>
          </a:xfrm>
        </p:spPr>
        <p:txBody>
          <a:bodyPr/>
          <a:lstStyle/>
          <a:p>
            <a:fld id="{2FD5258D-F88D-4737-A8A7-7CE069616E1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92091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1016004" y="549276"/>
            <a:ext cx="23160568" cy="113379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02010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Line"/>
          <p:cNvSpPr/>
          <p:nvPr/>
        </p:nvSpPr>
        <p:spPr>
          <a:xfrm>
            <a:off x="14147800" y="11214100"/>
            <a:ext cx="0" cy="2000430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5" name="Image"/>
          <p:cNvSpPr>
            <a:spLocks noGrp="1"/>
          </p:cNvSpPr>
          <p:nvPr>
            <p:ph type="pic" idx="13"/>
          </p:nvPr>
        </p:nvSpPr>
        <p:spPr>
          <a:xfrm>
            <a:off x="0" y="0"/>
            <a:ext cx="24384000" cy="10680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6" name="Title Text"/>
          <p:cNvSpPr txBox="1">
            <a:spLocks noGrp="1"/>
          </p:cNvSpPr>
          <p:nvPr>
            <p:ph type="title"/>
          </p:nvPr>
        </p:nvSpPr>
        <p:spPr>
          <a:xfrm>
            <a:off x="2641600" y="10947400"/>
            <a:ext cx="10858500" cy="2387600"/>
          </a:xfrm>
          <a:prstGeom prst="rect">
            <a:avLst/>
          </a:prstGeom>
        </p:spPr>
        <p:txBody>
          <a:bodyPr anchor="ctr"/>
          <a:lstStyle>
            <a:lvl1pPr algn="r"/>
          </a:lstStyle>
          <a:p>
            <a:r>
              <a:t>Title Text</a:t>
            </a:r>
          </a:p>
        </p:txBody>
      </p:sp>
      <p:sp>
        <p:nvSpPr>
          <p:cNvPr id="2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4719300" y="11938000"/>
            <a:ext cx="9283700" cy="7112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FontTx/>
              <a:buNone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indent="228600">
              <a:spcBef>
                <a:spcPts val="0"/>
              </a:spcBef>
              <a:buSzTx/>
              <a:buFontTx/>
              <a:buNone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indent="457200">
              <a:spcBef>
                <a:spcPts val="0"/>
              </a:spcBef>
              <a:buSzTx/>
              <a:buFontTx/>
              <a:buNone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indent="685800">
              <a:spcBef>
                <a:spcPts val="0"/>
              </a:spcBef>
              <a:buSzTx/>
              <a:buFontTx/>
              <a:buNone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indent="914400">
              <a:spcBef>
                <a:spcPts val="0"/>
              </a:spcBef>
              <a:buSzTx/>
              <a:buFontTx/>
              <a:buNone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28" name="UEL Logo RGB_UEL-Logo-Teal-RGB.jpg" descr="UEL Logo RGB_UEL-Logo-Teal-RGB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980" y="12821477"/>
            <a:ext cx="3427011" cy="799636"/>
          </a:xfrm>
          <a:prstGeom prst="rect">
            <a:avLst/>
          </a:prstGeom>
          <a:ln w="12700">
            <a:miter lim="400000"/>
          </a:ln>
        </p:spPr>
      </p:pic>
      <p:sp>
        <p:nvSpPr>
          <p:cNvPr id="2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Text"/>
          <p:cNvSpPr txBox="1">
            <a:spLocks noGrp="1"/>
          </p:cNvSpPr>
          <p:nvPr>
            <p:ph type="title"/>
          </p:nvPr>
        </p:nvSpPr>
        <p:spPr>
          <a:xfrm>
            <a:off x="1066800" y="4622800"/>
            <a:ext cx="22237700" cy="4470400"/>
          </a:xfrm>
          <a:prstGeom prst="rect">
            <a:avLst/>
          </a:prstGeom>
        </p:spPr>
        <p:txBody>
          <a:bodyPr anchor="ctr"/>
          <a:lstStyle/>
          <a:p>
            <a:r>
              <a:t>Title Text</a:t>
            </a:r>
          </a:p>
        </p:txBody>
      </p:sp>
      <p:pic>
        <p:nvPicPr>
          <p:cNvPr id="37" name="UEL Logo RGB_UEL-Logo-Teal-RGB.jpg" descr="UEL Logo RGB_UEL-Logo-Teal-RGB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980" y="12821477"/>
            <a:ext cx="3427011" cy="799636"/>
          </a:xfrm>
          <a:prstGeom prst="rect">
            <a:avLst/>
          </a:prstGeom>
          <a:ln w="12700">
            <a:miter lim="400000"/>
          </a:ln>
        </p:spPr>
      </p:pic>
      <p:sp>
        <p:nvSpPr>
          <p:cNvPr id="3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Line"/>
          <p:cNvSpPr/>
          <p:nvPr/>
        </p:nvSpPr>
        <p:spPr>
          <a:xfrm>
            <a:off x="1066800" y="6845300"/>
            <a:ext cx="10002141" cy="0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46" name="Image"/>
          <p:cNvSpPr>
            <a:spLocks noGrp="1"/>
          </p:cNvSpPr>
          <p:nvPr>
            <p:ph type="pic" idx="13"/>
          </p:nvPr>
        </p:nvSpPr>
        <p:spPr>
          <a:xfrm>
            <a:off x="12192000" y="0"/>
            <a:ext cx="121920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47" name="Title Text"/>
          <p:cNvSpPr txBox="1">
            <a:spLocks noGrp="1"/>
          </p:cNvSpPr>
          <p:nvPr>
            <p:ph type="title"/>
          </p:nvPr>
        </p:nvSpPr>
        <p:spPr>
          <a:xfrm>
            <a:off x="1066800" y="2019300"/>
            <a:ext cx="10007600" cy="44704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066800" y="7213600"/>
            <a:ext cx="10007600" cy="44704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FontTx/>
              <a:buNone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indent="228600">
              <a:spcBef>
                <a:spcPts val="0"/>
              </a:spcBef>
              <a:buSzTx/>
              <a:buFontTx/>
              <a:buNone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indent="457200">
              <a:spcBef>
                <a:spcPts val="0"/>
              </a:spcBef>
              <a:buSzTx/>
              <a:buFontTx/>
              <a:buNone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indent="685800">
              <a:spcBef>
                <a:spcPts val="0"/>
              </a:spcBef>
              <a:buSzTx/>
              <a:buFontTx/>
              <a:buNone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indent="914400">
              <a:spcBef>
                <a:spcPts val="0"/>
              </a:spcBef>
              <a:buSzTx/>
              <a:buFontTx/>
              <a:buNone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49" name="UEL Logo RGB_UEL-Logo-Teal-RGB.jpg" descr="UEL Logo RGB_UEL-Logo-Teal-RGB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980" y="12821477"/>
            <a:ext cx="3427011" cy="799636"/>
          </a:xfrm>
          <a:prstGeom prst="rect">
            <a:avLst/>
          </a:prstGeom>
          <a:ln w="12700">
            <a:miter lim="400000"/>
          </a:ln>
        </p:spPr>
      </p:pic>
      <p:sp>
        <p:nvSpPr>
          <p:cNvPr id="5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400841" y="13033994"/>
            <a:ext cx="368504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6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Body Level One…"/>
          <p:cNvSpPr txBox="1">
            <a:spLocks noGrp="1"/>
          </p:cNvSpPr>
          <p:nvPr>
            <p:ph type="body" idx="1"/>
          </p:nvPr>
        </p:nvSpPr>
        <p:spPr>
          <a:xfrm>
            <a:off x="1663700" y="1244600"/>
            <a:ext cx="21031200" cy="1120140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87" name="UEL Logo RGB_UEL-Logo-Teal-RGB.jpg" descr="UEL Logo RGB_UEL-Logo-Teal-RGB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980" y="12821477"/>
            <a:ext cx="3427011" cy="799636"/>
          </a:xfrm>
          <a:prstGeom prst="rect">
            <a:avLst/>
          </a:prstGeom>
          <a:ln w="12700">
            <a:miter lim="400000"/>
          </a:ln>
        </p:spPr>
      </p:pic>
      <p:sp>
        <p:nvSpPr>
          <p:cNvPr id="8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Line"/>
          <p:cNvSpPr/>
          <p:nvPr/>
        </p:nvSpPr>
        <p:spPr>
          <a:xfrm flipH="1">
            <a:off x="15811739" y="711200"/>
            <a:ext cx="1" cy="11143606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96" name="Line"/>
          <p:cNvSpPr/>
          <p:nvPr/>
        </p:nvSpPr>
        <p:spPr>
          <a:xfrm>
            <a:off x="15811500" y="6277570"/>
            <a:ext cx="7763085" cy="1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97" name="Image"/>
          <p:cNvSpPr>
            <a:spLocks noGrp="1"/>
          </p:cNvSpPr>
          <p:nvPr>
            <p:ph type="pic" sz="quarter" idx="13"/>
          </p:nvPr>
        </p:nvSpPr>
        <p:spPr>
          <a:xfrm>
            <a:off x="16014700" y="6502400"/>
            <a:ext cx="7569200" cy="5346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98" name="Image"/>
          <p:cNvSpPr>
            <a:spLocks noGrp="1"/>
          </p:cNvSpPr>
          <p:nvPr>
            <p:ph type="pic" sz="quarter" idx="14"/>
          </p:nvPr>
        </p:nvSpPr>
        <p:spPr>
          <a:xfrm>
            <a:off x="16014700" y="709206"/>
            <a:ext cx="7569200" cy="53467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99" name="Image"/>
          <p:cNvSpPr>
            <a:spLocks noGrp="1"/>
          </p:cNvSpPr>
          <p:nvPr>
            <p:ph type="pic" idx="15"/>
          </p:nvPr>
        </p:nvSpPr>
        <p:spPr>
          <a:xfrm>
            <a:off x="977900" y="713695"/>
            <a:ext cx="14579600" cy="111379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0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877477" y="12295593"/>
            <a:ext cx="14579601" cy="1320801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FontTx/>
              <a:buNone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indent="228600">
              <a:spcBef>
                <a:spcPts val="0"/>
              </a:spcBef>
              <a:buSzTx/>
              <a:buFontTx/>
              <a:buNone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indent="457200">
              <a:spcBef>
                <a:spcPts val="0"/>
              </a:spcBef>
              <a:buSzTx/>
              <a:buFontTx/>
              <a:buNone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indent="685800">
              <a:spcBef>
                <a:spcPts val="0"/>
              </a:spcBef>
              <a:buSzTx/>
              <a:buFontTx/>
              <a:buNone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indent="914400">
              <a:spcBef>
                <a:spcPts val="0"/>
              </a:spcBef>
              <a:buSzTx/>
              <a:buFontTx/>
              <a:buNone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101" name="UEL Logo RGB_UEL-Logo-Teal-RGB.jpg" descr="UEL Logo RGB_UEL-Logo-Teal-RGB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980" y="12821477"/>
            <a:ext cx="3427011" cy="799636"/>
          </a:xfrm>
          <a:prstGeom prst="rect">
            <a:avLst/>
          </a:prstGeom>
          <a:ln w="12700">
            <a:miter lim="400000"/>
          </a:ln>
        </p:spPr>
      </p:pic>
      <p:sp>
        <p:nvSpPr>
          <p:cNvPr id="10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–Johnny Appleseed"/>
          <p:cNvSpPr txBox="1">
            <a:spLocks noGrp="1"/>
          </p:cNvSpPr>
          <p:nvPr>
            <p:ph type="body" sz="quarter" idx="13"/>
          </p:nvPr>
        </p:nvSpPr>
        <p:spPr>
          <a:xfrm>
            <a:off x="2387600" y="8953500"/>
            <a:ext cx="19621500" cy="6477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 defTabSz="647700">
              <a:spcBef>
                <a:spcPts val="0"/>
              </a:spcBef>
              <a:buSzTx/>
              <a:buFontTx/>
              <a:buNone/>
              <a:defRPr sz="36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110" name="“Type a quote here.”"/>
          <p:cNvSpPr txBox="1">
            <a:spLocks noGrp="1"/>
          </p:cNvSpPr>
          <p:nvPr>
            <p:ph type="body" sz="quarter" idx="14"/>
          </p:nvPr>
        </p:nvSpPr>
        <p:spPr>
          <a:xfrm>
            <a:off x="2387600" y="6061864"/>
            <a:ext cx="19621500" cy="944572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algn="ctr" defTabSz="647700">
              <a:spcBef>
                <a:spcPts val="3400"/>
              </a:spcBef>
              <a:buSzTx/>
              <a:buFontTx/>
              <a:buNone/>
              <a:defRPr sz="5600"/>
            </a:lvl1pPr>
          </a:lstStyle>
          <a:p>
            <a:r>
              <a:t>“Type a quote here.”</a:t>
            </a:r>
          </a:p>
        </p:txBody>
      </p:sp>
      <p:pic>
        <p:nvPicPr>
          <p:cNvPr id="111" name="UEL Logo RGB_UEL-Logo-Teal-RGB.jpg" descr="UEL Logo RGB_UEL-Logo-Teal-RGB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980" y="12821477"/>
            <a:ext cx="3427011" cy="799636"/>
          </a:xfrm>
          <a:prstGeom prst="rect">
            <a:avLst/>
          </a:prstGeom>
          <a:ln w="12700">
            <a:miter lim="400000"/>
          </a:ln>
        </p:spPr>
      </p:pic>
      <p:sp>
        <p:nvSpPr>
          <p:cNvPr id="11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"/>
          <p:cNvSpPr/>
          <p:nvPr/>
        </p:nvSpPr>
        <p:spPr>
          <a:xfrm>
            <a:off x="1066800" y="2768600"/>
            <a:ext cx="22252698" cy="182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1066800" y="469900"/>
            <a:ext cx="22237700" cy="1968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/>
          <a:p>
            <a:r>
              <a:t>Title Text</a:t>
            </a:r>
          </a:p>
        </p:txBody>
      </p:sp>
      <p:sp>
        <p:nvSpPr>
          <p:cNvPr id="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216221" y="12985800"/>
            <a:ext cx="368504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r"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6" name="Body Level One…"/>
          <p:cNvSpPr txBox="1">
            <a:spLocks noGrp="1"/>
          </p:cNvSpPr>
          <p:nvPr>
            <p:ph type="body" idx="1"/>
          </p:nvPr>
        </p:nvSpPr>
        <p:spPr>
          <a:xfrm>
            <a:off x="1066800" y="3124200"/>
            <a:ext cx="22237700" cy="937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7F4DF8E-363F-4665-BA42-75652F94E8E2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843" y="12354026"/>
            <a:ext cx="2854683" cy="126354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5" r:id="rId16"/>
  </p:sldLayoutIdLst>
  <p:transition spd="med"/>
  <p:txStyles>
    <p:titleStyle>
      <a:lvl1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800" b="1" i="0" u="none" strike="noStrike" cap="none" spc="0" baseline="0">
          <a:ln>
            <a:noFill/>
          </a:ln>
          <a:solidFill>
            <a:srgbClr val="10CFC9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Light"/>
        </a:defRPr>
      </a:lvl9pPr>
    </p:titleStyle>
    <p:bodyStyle>
      <a:lvl1pPr marL="63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 typeface="Helvetica Neue"/>
        <a:buChar char="•"/>
        <a:tabLst/>
        <a:defRPr sz="5000" b="0" i="0" u="none" strike="noStrike" cap="none" spc="0" baseline="0">
          <a:ln>
            <a:noFill/>
          </a:ln>
          <a:solidFill>
            <a:srgbClr val="747474"/>
          </a:solidFill>
          <a:uFillTx/>
          <a:latin typeface="+mn-lt"/>
          <a:ea typeface="+mn-ea"/>
          <a:cs typeface="+mn-cs"/>
          <a:sym typeface="Helvetica Neue Light"/>
        </a:defRPr>
      </a:lvl1pPr>
      <a:lvl2pPr marL="127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 typeface="Helvetica Neue"/>
        <a:buChar char="•"/>
        <a:tabLst/>
        <a:defRPr sz="5000" b="0" i="0" u="none" strike="noStrike" cap="none" spc="0" baseline="0">
          <a:ln>
            <a:noFill/>
          </a:ln>
          <a:solidFill>
            <a:srgbClr val="747474"/>
          </a:solidFill>
          <a:uFillTx/>
          <a:latin typeface="+mn-lt"/>
          <a:ea typeface="+mn-ea"/>
          <a:cs typeface="+mn-cs"/>
          <a:sym typeface="Helvetica Neue Light"/>
        </a:defRPr>
      </a:lvl2pPr>
      <a:lvl3pPr marL="190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 typeface="Helvetica Neue"/>
        <a:buChar char="•"/>
        <a:tabLst/>
        <a:defRPr sz="5000" b="0" i="0" u="none" strike="noStrike" cap="none" spc="0" baseline="0">
          <a:ln>
            <a:noFill/>
          </a:ln>
          <a:solidFill>
            <a:srgbClr val="747474"/>
          </a:solidFill>
          <a:uFillTx/>
          <a:latin typeface="+mn-lt"/>
          <a:ea typeface="+mn-ea"/>
          <a:cs typeface="+mn-cs"/>
          <a:sym typeface="Helvetica Neue Light"/>
        </a:defRPr>
      </a:lvl3pPr>
      <a:lvl4pPr marL="254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 typeface="Helvetica Neue"/>
        <a:buChar char="•"/>
        <a:tabLst/>
        <a:defRPr sz="5000" b="0" i="0" u="none" strike="noStrike" cap="none" spc="0" baseline="0">
          <a:ln>
            <a:noFill/>
          </a:ln>
          <a:solidFill>
            <a:srgbClr val="747474"/>
          </a:solidFill>
          <a:uFillTx/>
          <a:latin typeface="+mn-lt"/>
          <a:ea typeface="+mn-ea"/>
          <a:cs typeface="+mn-cs"/>
          <a:sym typeface="Helvetica Neue Light"/>
        </a:defRPr>
      </a:lvl4pPr>
      <a:lvl5pPr marL="317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 typeface="Helvetica Neue"/>
        <a:buChar char="•"/>
        <a:tabLst/>
        <a:defRPr sz="5000" b="0" i="0" u="none" strike="noStrike" cap="none" spc="0" baseline="0">
          <a:ln>
            <a:noFill/>
          </a:ln>
          <a:solidFill>
            <a:srgbClr val="747474"/>
          </a:solidFill>
          <a:uFillTx/>
          <a:latin typeface="+mn-lt"/>
          <a:ea typeface="+mn-ea"/>
          <a:cs typeface="+mn-cs"/>
          <a:sym typeface="Helvetica Neue Light"/>
        </a:defRPr>
      </a:lvl5pPr>
      <a:lvl6pPr marL="381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 typeface="Helvetica Neue"/>
        <a:buChar char="•"/>
        <a:tabLst/>
        <a:defRPr sz="5000" b="0" i="0" u="none" strike="noStrike" cap="none" spc="0" baseline="0">
          <a:ln>
            <a:noFill/>
          </a:ln>
          <a:solidFill>
            <a:srgbClr val="747474"/>
          </a:solidFill>
          <a:uFillTx/>
          <a:latin typeface="+mn-lt"/>
          <a:ea typeface="+mn-ea"/>
          <a:cs typeface="+mn-cs"/>
          <a:sym typeface="Helvetica Neue Light"/>
        </a:defRPr>
      </a:lvl6pPr>
      <a:lvl7pPr marL="444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 typeface="Helvetica Neue"/>
        <a:buChar char="•"/>
        <a:tabLst/>
        <a:defRPr sz="5000" b="0" i="0" u="none" strike="noStrike" cap="none" spc="0" baseline="0">
          <a:ln>
            <a:noFill/>
          </a:ln>
          <a:solidFill>
            <a:srgbClr val="747474"/>
          </a:solidFill>
          <a:uFillTx/>
          <a:latin typeface="+mn-lt"/>
          <a:ea typeface="+mn-ea"/>
          <a:cs typeface="+mn-cs"/>
          <a:sym typeface="Helvetica Neue Light"/>
        </a:defRPr>
      </a:lvl7pPr>
      <a:lvl8pPr marL="508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 typeface="Helvetica Neue"/>
        <a:buChar char="•"/>
        <a:tabLst/>
        <a:defRPr sz="5000" b="0" i="0" u="none" strike="noStrike" cap="none" spc="0" baseline="0">
          <a:ln>
            <a:noFill/>
          </a:ln>
          <a:solidFill>
            <a:srgbClr val="747474"/>
          </a:solidFill>
          <a:uFillTx/>
          <a:latin typeface="+mn-lt"/>
          <a:ea typeface="+mn-ea"/>
          <a:cs typeface="+mn-cs"/>
          <a:sym typeface="Helvetica Neue Light"/>
        </a:defRPr>
      </a:lvl8pPr>
      <a:lvl9pPr marL="571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 typeface="Helvetica Neue"/>
        <a:buChar char="•"/>
        <a:tabLst/>
        <a:defRPr sz="5000" b="0" i="0" u="none" strike="noStrike" cap="none" spc="0" baseline="0">
          <a:ln>
            <a:noFill/>
          </a:ln>
          <a:solidFill>
            <a:srgbClr val="747474"/>
          </a:solidFill>
          <a:uFillTx/>
          <a:latin typeface="+mn-lt"/>
          <a:ea typeface="+mn-ea"/>
          <a:cs typeface="+mn-cs"/>
          <a:sym typeface="Helvetica Neue Light"/>
        </a:defRPr>
      </a:lvl9pPr>
    </p:bodyStyle>
    <p:otherStyle>
      <a:lvl1pPr marL="0" marR="0" indent="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2286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4572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6858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9144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11430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13716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16002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18288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5.xml"/><Relationship Id="rId3" Type="http://schemas.openxmlformats.org/officeDocument/2006/relationships/diagramLayout" Target="../diagrams/layout4.xml"/><Relationship Id="rId7" Type="http://schemas.openxmlformats.org/officeDocument/2006/relationships/diagramData" Target="../diagrams/data5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5.xml"/><Relationship Id="rId6" Type="http://schemas.microsoft.com/office/2007/relationships/diagramDrawing" Target="../diagrams/drawing4.xml"/><Relationship Id="rId11" Type="http://schemas.microsoft.com/office/2007/relationships/diagramDrawing" Target="../diagrams/drawing5.xml"/><Relationship Id="rId5" Type="http://schemas.openxmlformats.org/officeDocument/2006/relationships/diagramColors" Target="../diagrams/colors4.xml"/><Relationship Id="rId10" Type="http://schemas.openxmlformats.org/officeDocument/2006/relationships/diagramColors" Target="../diagrams/colors5.xml"/><Relationship Id="rId4" Type="http://schemas.openxmlformats.org/officeDocument/2006/relationships/diagramQuickStyle" Target="../diagrams/quickStyle4.xml"/><Relationship Id="rId9" Type="http://schemas.openxmlformats.org/officeDocument/2006/relationships/diagramQuickStyle" Target="../diagrams/quickStyle5.xml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openxmlformats.org/officeDocument/2006/relationships/image" Target="../media/image11.png"/><Relationship Id="rId7" Type="http://schemas.openxmlformats.org/officeDocument/2006/relationships/diagramColors" Target="../diagrams/colors6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Relationship Id="rId6" Type="http://schemas.openxmlformats.org/officeDocument/2006/relationships/diagramQuickStyle" Target="../diagrams/quickStyle6.xml"/><Relationship Id="rId5" Type="http://schemas.openxmlformats.org/officeDocument/2006/relationships/diagramLayout" Target="../diagrams/layout6.xml"/><Relationship Id="rId4" Type="http://schemas.openxmlformats.org/officeDocument/2006/relationships/diagramData" Target="../diagrams/data6.xml"/></Relationships>
</file>

<file path=ppt/slides/_rels/slide1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7.xml"/><Relationship Id="rId3" Type="http://schemas.openxmlformats.org/officeDocument/2006/relationships/image" Target="../media/image12.png"/><Relationship Id="rId7" Type="http://schemas.openxmlformats.org/officeDocument/2006/relationships/diagramColors" Target="../diagrams/colors7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Relationship Id="rId6" Type="http://schemas.openxmlformats.org/officeDocument/2006/relationships/diagramQuickStyle" Target="../diagrams/quickStyle7.xml"/><Relationship Id="rId5" Type="http://schemas.openxmlformats.org/officeDocument/2006/relationships/diagramLayout" Target="../diagrams/layout7.xml"/><Relationship Id="rId4" Type="http://schemas.openxmlformats.org/officeDocument/2006/relationships/diagramData" Target="../diagrams/data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5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7" Type="http://schemas.openxmlformats.org/officeDocument/2006/relationships/image" Target="../media/image14.png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15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7" Type="http://schemas.openxmlformats.org/officeDocument/2006/relationships/image" Target="../media/image15.jpg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15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4.xml"/><Relationship Id="rId7" Type="http://schemas.microsoft.com/office/2007/relationships/diagramDrawing" Target="../diagrams/drawing14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4.xml"/><Relationship Id="rId5" Type="http://schemas.openxmlformats.org/officeDocument/2006/relationships/diagramQuickStyle" Target="../diagrams/quickStyle14.xml"/><Relationship Id="rId4" Type="http://schemas.openxmlformats.org/officeDocument/2006/relationships/diagramLayout" Target="../diagrams/layout1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5.xml"/><Relationship Id="rId7" Type="http://schemas.microsoft.com/office/2007/relationships/diagramDrawing" Target="../diagrams/drawing15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5.xml"/><Relationship Id="rId5" Type="http://schemas.openxmlformats.org/officeDocument/2006/relationships/diagramQuickStyle" Target="../diagrams/quickStyle15.xml"/><Relationship Id="rId4" Type="http://schemas.openxmlformats.org/officeDocument/2006/relationships/diagramLayout" Target="../diagrams/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openclipart.org/detail/190464/stop-by-worker-190464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6.xml"/><Relationship Id="rId7" Type="http://schemas.microsoft.com/office/2007/relationships/diagramDrawing" Target="../diagrams/drawing16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6.xml"/><Relationship Id="rId5" Type="http://schemas.openxmlformats.org/officeDocument/2006/relationships/diagramQuickStyle" Target="../diagrams/quickStyle16.xml"/><Relationship Id="rId4" Type="http://schemas.openxmlformats.org/officeDocument/2006/relationships/diagramLayout" Target="../diagrams/layout16.xml"/></Relationships>
</file>

<file path=ppt/slides/_rels/slide3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7.xml"/><Relationship Id="rId3" Type="http://schemas.openxmlformats.org/officeDocument/2006/relationships/image" Target="../media/image19.png"/><Relationship Id="rId7" Type="http://schemas.openxmlformats.org/officeDocument/2006/relationships/diagramColors" Target="../diagrams/colors17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6" Type="http://schemas.openxmlformats.org/officeDocument/2006/relationships/diagramQuickStyle" Target="../diagrams/quickStyle17.xml"/><Relationship Id="rId5" Type="http://schemas.openxmlformats.org/officeDocument/2006/relationships/diagramLayout" Target="../diagrams/layout17.xml"/><Relationship Id="rId4" Type="http://schemas.openxmlformats.org/officeDocument/2006/relationships/diagramData" Target="../diagrams/data1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8.xml"/><Relationship Id="rId7" Type="http://schemas.microsoft.com/office/2007/relationships/diagramDrawing" Target="../diagrams/drawing18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8.xml"/><Relationship Id="rId5" Type="http://schemas.openxmlformats.org/officeDocument/2006/relationships/diagramQuickStyle" Target="../diagrams/quickStyle18.xml"/><Relationship Id="rId4" Type="http://schemas.openxmlformats.org/officeDocument/2006/relationships/diagramLayout" Target="../diagrams/layout1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9.xml"/><Relationship Id="rId7" Type="http://schemas.microsoft.com/office/2007/relationships/diagramDrawing" Target="../diagrams/drawing19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9.xml"/><Relationship Id="rId5" Type="http://schemas.openxmlformats.org/officeDocument/2006/relationships/diagramQuickStyle" Target="../diagrams/quickStyle19.xml"/><Relationship Id="rId4" Type="http://schemas.openxmlformats.org/officeDocument/2006/relationships/diagramLayout" Target="../diagrams/layout1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0.xml"/><Relationship Id="rId7" Type="http://schemas.microsoft.com/office/2007/relationships/diagramDrawing" Target="../diagrams/drawing20.xm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20.xml"/><Relationship Id="rId5" Type="http://schemas.openxmlformats.org/officeDocument/2006/relationships/diagramQuickStyle" Target="../diagrams/quickStyle20.xml"/><Relationship Id="rId4" Type="http://schemas.openxmlformats.org/officeDocument/2006/relationships/diagramLayout" Target="../diagrams/layout2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1.xml"/><Relationship Id="rId7" Type="http://schemas.microsoft.com/office/2007/relationships/diagramDrawing" Target="../diagrams/drawing21.xm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21.xml"/><Relationship Id="rId5" Type="http://schemas.openxmlformats.org/officeDocument/2006/relationships/diagramQuickStyle" Target="../diagrams/quickStyle21.xml"/><Relationship Id="rId4" Type="http://schemas.openxmlformats.org/officeDocument/2006/relationships/diagramLayout" Target="../diagrams/layout2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2.xml"/><Relationship Id="rId7" Type="http://schemas.microsoft.com/office/2007/relationships/diagramDrawing" Target="../diagrams/drawing22.xm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22.xml"/><Relationship Id="rId5" Type="http://schemas.openxmlformats.org/officeDocument/2006/relationships/diagramQuickStyle" Target="../diagrams/quickStyle22.xml"/><Relationship Id="rId4" Type="http://schemas.openxmlformats.org/officeDocument/2006/relationships/diagramLayout" Target="../diagrams/layout22.xml"/></Relationships>
</file>

<file path=ppt/slides/_rels/slide3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3.xml"/><Relationship Id="rId3" Type="http://schemas.openxmlformats.org/officeDocument/2006/relationships/image" Target="../media/image25.png"/><Relationship Id="rId7" Type="http://schemas.openxmlformats.org/officeDocument/2006/relationships/diagramColors" Target="../diagrams/colors23.xm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6" Type="http://schemas.openxmlformats.org/officeDocument/2006/relationships/diagramQuickStyle" Target="../diagrams/quickStyle23.xml"/><Relationship Id="rId5" Type="http://schemas.openxmlformats.org/officeDocument/2006/relationships/diagramLayout" Target="../diagrams/layout23.xml"/><Relationship Id="rId4" Type="http://schemas.openxmlformats.org/officeDocument/2006/relationships/diagramData" Target="../diagrams/data2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4.xml"/><Relationship Id="rId7" Type="http://schemas.microsoft.com/office/2007/relationships/diagramDrawing" Target="../diagrams/drawing24.xm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24.xml"/><Relationship Id="rId5" Type="http://schemas.openxmlformats.org/officeDocument/2006/relationships/diagramQuickStyle" Target="../diagrams/quickStyle24.xml"/><Relationship Id="rId4" Type="http://schemas.openxmlformats.org/officeDocument/2006/relationships/diagramLayout" Target="../diagrams/layout2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5.xml"/><Relationship Id="rId2" Type="http://schemas.openxmlformats.org/officeDocument/2006/relationships/diagramData" Target="../diagrams/data25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25.xml"/><Relationship Id="rId5" Type="http://schemas.openxmlformats.org/officeDocument/2006/relationships/diagramColors" Target="../diagrams/colors25.xml"/><Relationship Id="rId4" Type="http://schemas.openxmlformats.org/officeDocument/2006/relationships/diagramQuickStyle" Target="../diagrams/quickStyle2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6.xml"/><Relationship Id="rId2" Type="http://schemas.openxmlformats.org/officeDocument/2006/relationships/diagramData" Target="../diagrams/data26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26.xml"/><Relationship Id="rId5" Type="http://schemas.openxmlformats.org/officeDocument/2006/relationships/diagramColors" Target="../diagrams/colors26.xml"/><Relationship Id="rId4" Type="http://schemas.openxmlformats.org/officeDocument/2006/relationships/diagramQuickStyle" Target="../diagrams/quickStyle2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7.xml"/><Relationship Id="rId2" Type="http://schemas.openxmlformats.org/officeDocument/2006/relationships/diagramData" Target="../diagrams/data27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27.xml"/><Relationship Id="rId5" Type="http://schemas.openxmlformats.org/officeDocument/2006/relationships/diagramColors" Target="../diagrams/colors27.xml"/><Relationship Id="rId4" Type="http://schemas.openxmlformats.org/officeDocument/2006/relationships/diagramQuickStyle" Target="../diagrams/quickStyle2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8.xml"/><Relationship Id="rId2" Type="http://schemas.openxmlformats.org/officeDocument/2006/relationships/diagramData" Target="../diagrams/data28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28.xml"/><Relationship Id="rId5" Type="http://schemas.openxmlformats.org/officeDocument/2006/relationships/diagramColors" Target="../diagrams/colors28.xml"/><Relationship Id="rId4" Type="http://schemas.openxmlformats.org/officeDocument/2006/relationships/diagramQuickStyle" Target="../diagrams/quickStyle28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9.xml"/><Relationship Id="rId2" Type="http://schemas.openxmlformats.org/officeDocument/2006/relationships/diagramData" Target="../diagrams/data29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29.xml"/><Relationship Id="rId5" Type="http://schemas.openxmlformats.org/officeDocument/2006/relationships/diagramColors" Target="../diagrams/colors29.xml"/><Relationship Id="rId4" Type="http://schemas.openxmlformats.org/officeDocument/2006/relationships/diagramQuickStyle" Target="../diagrams/quickStyle2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0.xml"/><Relationship Id="rId2" Type="http://schemas.openxmlformats.org/officeDocument/2006/relationships/diagramData" Target="../diagrams/data30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30.xml"/><Relationship Id="rId5" Type="http://schemas.openxmlformats.org/officeDocument/2006/relationships/diagramColors" Target="../diagrams/colors30.xml"/><Relationship Id="rId4" Type="http://schemas.openxmlformats.org/officeDocument/2006/relationships/diagramQuickStyle" Target="../diagrams/quickStyle3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Rectangle"/>
          <p:cNvSpPr/>
          <p:nvPr/>
        </p:nvSpPr>
        <p:spPr>
          <a:xfrm>
            <a:off x="3852" y="3389"/>
            <a:ext cx="12192001" cy="6858001"/>
          </a:xfrm>
          <a:prstGeom prst="rect">
            <a:avLst/>
          </a:prstGeom>
          <a:solidFill>
            <a:srgbClr val="66CFC8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67" name="ACE Electronic Engineering Laboratory_DSC7558.jpg" descr="ACE Electronic Engineering Laboratory_DSC7558.jpg"/>
          <p:cNvPicPr>
            <a:picLocks noChangeAspect="1"/>
          </p:cNvPicPr>
          <p:nvPr/>
        </p:nvPicPr>
        <p:blipFill>
          <a:blip r:embed="rId2"/>
          <a:srcRect l="31863" t="20190" r="9670" b="30568"/>
          <a:stretch>
            <a:fillRect/>
          </a:stretch>
        </p:blipFill>
        <p:spPr>
          <a:xfrm>
            <a:off x="12192000" y="3389"/>
            <a:ext cx="12192000" cy="6858001"/>
          </a:xfrm>
          <a:prstGeom prst="rect">
            <a:avLst/>
          </a:prstGeom>
          <a:ln w="12700">
            <a:miter lim="400000"/>
          </a:ln>
        </p:spPr>
      </p:pic>
      <p:sp>
        <p:nvSpPr>
          <p:cNvPr id="168" name="Rectangle"/>
          <p:cNvSpPr/>
          <p:nvPr/>
        </p:nvSpPr>
        <p:spPr>
          <a:xfrm>
            <a:off x="12192000" y="0"/>
            <a:ext cx="12192000" cy="6858000"/>
          </a:xfrm>
          <a:prstGeom prst="rect">
            <a:avLst/>
          </a:prstGeom>
          <a:solidFill>
            <a:srgbClr val="929292">
              <a:alpha val="50000"/>
            </a:srgbClr>
          </a:solidFill>
          <a:ln w="12700">
            <a:solidFill>
              <a:srgbClr val="929292">
                <a:alpha val="50000"/>
              </a:srgbClr>
            </a:solidFill>
            <a:miter lim="400000"/>
          </a:ln>
        </p:spPr>
        <p:txBody>
          <a:bodyPr lIns="101600" tIns="101600" rIns="101600" bIns="101600" anchor="ctr"/>
          <a:lstStyle/>
          <a:p>
            <a:pPr defTabSz="457200">
              <a:defRPr sz="30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pPr>
            <a:endParaRPr/>
          </a:p>
        </p:txBody>
      </p:sp>
      <p:sp>
        <p:nvSpPr>
          <p:cNvPr id="169" name="Topic 3…"/>
          <p:cNvSpPr txBox="1"/>
          <p:nvPr/>
        </p:nvSpPr>
        <p:spPr>
          <a:xfrm>
            <a:off x="1019517" y="2492589"/>
            <a:ext cx="10160671" cy="187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5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Topic </a:t>
            </a:r>
            <a:r>
              <a:rPr lang="en-GB" dirty="0"/>
              <a:t>4</a:t>
            </a:r>
            <a:endParaRPr dirty="0"/>
          </a:p>
          <a:p>
            <a:pPr>
              <a:defRPr sz="5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Research Methods</a:t>
            </a:r>
          </a:p>
        </p:txBody>
      </p:sp>
      <p:sp>
        <p:nvSpPr>
          <p:cNvPr id="170" name="Rectangle"/>
          <p:cNvSpPr/>
          <p:nvPr/>
        </p:nvSpPr>
        <p:spPr>
          <a:xfrm>
            <a:off x="3852" y="6858000"/>
            <a:ext cx="12192001" cy="6858000"/>
          </a:xfrm>
          <a:prstGeom prst="rect">
            <a:avLst/>
          </a:prstGeom>
          <a:solidFill>
            <a:srgbClr val="929292">
              <a:alpha val="50000"/>
            </a:srgbClr>
          </a:solidFill>
          <a:ln w="12700">
            <a:solidFill>
              <a:srgbClr val="929292">
                <a:alpha val="50000"/>
              </a:srgbClr>
            </a:solidFill>
            <a:miter lim="400000"/>
          </a:ln>
        </p:spPr>
        <p:txBody>
          <a:bodyPr lIns="101600" tIns="101600" rIns="101600" bIns="101600" anchor="ctr"/>
          <a:lstStyle/>
          <a:p>
            <a:pPr defTabSz="457200">
              <a:defRPr sz="30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pPr>
            <a:endParaRPr/>
          </a:p>
        </p:txBody>
      </p:sp>
      <p:pic>
        <p:nvPicPr>
          <p:cNvPr id="171" name="Image" descr="Image"/>
          <p:cNvPicPr>
            <a:picLocks/>
          </p:cNvPicPr>
          <p:nvPr/>
        </p:nvPicPr>
        <p:blipFill>
          <a:blip r:embed="rId3"/>
          <a:srcRect l="2744" t="14000" r="11276" b="24147"/>
          <a:stretch>
            <a:fillRect/>
          </a:stretch>
        </p:blipFill>
        <p:spPr>
          <a:xfrm>
            <a:off x="0" y="6857999"/>
            <a:ext cx="12185927" cy="6858001"/>
          </a:xfrm>
          <a:prstGeom prst="rect">
            <a:avLst/>
          </a:prstGeom>
          <a:ln w="12700">
            <a:solidFill>
              <a:srgbClr val="929292"/>
            </a:solidFill>
            <a:miter lim="400000"/>
          </a:ln>
        </p:spPr>
      </p:pic>
      <p:sp>
        <p:nvSpPr>
          <p:cNvPr id="172" name="CN6103…"/>
          <p:cNvSpPr txBox="1"/>
          <p:nvPr/>
        </p:nvSpPr>
        <p:spPr>
          <a:xfrm>
            <a:off x="1191676" y="0"/>
            <a:ext cx="10160671" cy="187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5800" b="1">
                <a:solidFill>
                  <a:schemeClr val="accent6">
                    <a:hueOff val="-10521704"/>
                    <a:satOff val="-11099"/>
                    <a:lumOff val="-7127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C</a:t>
            </a:r>
            <a:r>
              <a:rPr lang="en-GB" dirty="0"/>
              <a:t>N6000</a:t>
            </a:r>
          </a:p>
          <a:p>
            <a:pPr>
              <a:defRPr sz="5800" b="1">
                <a:solidFill>
                  <a:schemeClr val="accent6">
                    <a:hueOff val="-10521704"/>
                    <a:satOff val="-11099"/>
                    <a:lumOff val="-7127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GB" dirty="0"/>
              <a:t>Final Year </a:t>
            </a:r>
            <a:r>
              <a:rPr dirty="0"/>
              <a:t>Project 20</a:t>
            </a:r>
            <a:r>
              <a:rPr lang="en-GB" dirty="0"/>
              <a:t>25/6</a:t>
            </a:r>
          </a:p>
        </p:txBody>
      </p:sp>
      <p:sp>
        <p:nvSpPr>
          <p:cNvPr id="174" name="Rectangle"/>
          <p:cNvSpPr/>
          <p:nvPr/>
        </p:nvSpPr>
        <p:spPr>
          <a:xfrm>
            <a:off x="-6350" y="6858000"/>
            <a:ext cx="12192000" cy="6858000"/>
          </a:xfrm>
          <a:prstGeom prst="rect">
            <a:avLst/>
          </a:prstGeom>
          <a:solidFill>
            <a:srgbClr val="929292">
              <a:alpha val="50000"/>
            </a:srgbClr>
          </a:solidFill>
          <a:ln w="12700">
            <a:solidFill>
              <a:srgbClr val="929292">
                <a:alpha val="50000"/>
              </a:srgbClr>
            </a:solidFill>
            <a:miter lim="400000"/>
          </a:ln>
        </p:spPr>
        <p:txBody>
          <a:bodyPr lIns="101600" tIns="101600" rIns="101600" bIns="101600" anchor="ctr"/>
          <a:lstStyle/>
          <a:p>
            <a:pPr defTabSz="457200">
              <a:defRPr sz="30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C043EE-91CC-4748-99A9-F9A3F92328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10684" y="11926672"/>
            <a:ext cx="3526090" cy="1560728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Qualitative and Quantitative data collection methods in M&amp;amp;E | TolaData">
            <a:extLst>
              <a:ext uri="{FF2B5EF4-FFF2-40B4-BE49-F238E27FC236}">
                <a16:creationId xmlns:a16="http://schemas.microsoft.com/office/drawing/2014/main" id="{2845C7AB-48B0-4EBE-B123-4B7610B160C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2039600" y="6705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" name="AutoShape 4" descr="Qualitative and Quantitative data collection methods in M&amp;amp;E | TolaData">
            <a:extLst>
              <a:ext uri="{FF2B5EF4-FFF2-40B4-BE49-F238E27FC236}">
                <a16:creationId xmlns:a16="http://schemas.microsoft.com/office/drawing/2014/main" id="{9CB38D9E-30A7-4405-A159-0DF449C618C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2192000" y="6858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5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FC38A34B-84CF-464B-A32F-B578C951172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17" t="11542" r="4270" b="27446"/>
          <a:stretch/>
        </p:blipFill>
        <p:spPr>
          <a:xfrm>
            <a:off x="2968052" y="2288498"/>
            <a:ext cx="19979330" cy="9978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568397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Qualitative and Quantitative data collection methods in M&amp;amp;E | TolaData">
            <a:extLst>
              <a:ext uri="{FF2B5EF4-FFF2-40B4-BE49-F238E27FC236}">
                <a16:creationId xmlns:a16="http://schemas.microsoft.com/office/drawing/2014/main" id="{2845C7AB-48B0-4EBE-B123-4B7610B160C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2039600" y="6705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" name="AutoShape 4" descr="Qualitative and Quantitative data collection methods in M&amp;amp;E | TolaData">
            <a:extLst>
              <a:ext uri="{FF2B5EF4-FFF2-40B4-BE49-F238E27FC236}">
                <a16:creationId xmlns:a16="http://schemas.microsoft.com/office/drawing/2014/main" id="{9CB38D9E-30A7-4405-A159-0DF449C618C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2192000" y="6858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3074" name="Picture 2" descr="Qualitative VS Quantitative Research | Research Methods | MIM Learnovate -  YouTube">
            <a:extLst>
              <a:ext uri="{FF2B5EF4-FFF2-40B4-BE49-F238E27FC236}">
                <a16:creationId xmlns:a16="http://schemas.microsoft.com/office/drawing/2014/main" id="{73C7C3A3-44AF-4A39-BE3C-D5E7A66BCA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2217" y="2012664"/>
            <a:ext cx="17227862" cy="9690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0653747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Qualitative and Quantitative data collection methods in M&amp;amp;E | TolaData">
            <a:extLst>
              <a:ext uri="{FF2B5EF4-FFF2-40B4-BE49-F238E27FC236}">
                <a16:creationId xmlns:a16="http://schemas.microsoft.com/office/drawing/2014/main" id="{2845C7AB-48B0-4EBE-B123-4B7610B160C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7750852" y="741013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" name="AutoShape 4" descr="Qualitative and Quantitative data collection methods in M&amp;amp;E | TolaData">
            <a:extLst>
              <a:ext uri="{FF2B5EF4-FFF2-40B4-BE49-F238E27FC236}">
                <a16:creationId xmlns:a16="http://schemas.microsoft.com/office/drawing/2014/main" id="{9CB38D9E-30A7-4405-A159-0DF449C618C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7903252" y="756253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3074" name="Picture 2" descr="Qualitative VS Quantitative Research | Research Methods | MIM Learnovate -  YouTube">
            <a:extLst>
              <a:ext uri="{FF2B5EF4-FFF2-40B4-BE49-F238E27FC236}">
                <a16:creationId xmlns:a16="http://schemas.microsoft.com/office/drawing/2014/main" id="{73C7C3A3-44AF-4A39-BE3C-D5E7A66BCA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5201" y="795263"/>
            <a:ext cx="10444766" cy="5875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0147B5F8-2BFB-471E-B263-C26116755C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8241492"/>
              </p:ext>
            </p:extLst>
          </p:nvPr>
        </p:nvGraphicFramePr>
        <p:xfrm>
          <a:off x="7205201" y="6872723"/>
          <a:ext cx="10393252" cy="5029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196626">
                  <a:extLst>
                    <a:ext uri="{9D8B030D-6E8A-4147-A177-3AD203B41FA5}">
                      <a16:colId xmlns:a16="http://schemas.microsoft.com/office/drawing/2014/main" val="2839911348"/>
                    </a:ext>
                  </a:extLst>
                </a:gridCol>
                <a:gridCol w="5196626">
                  <a:extLst>
                    <a:ext uri="{9D8B030D-6E8A-4147-A177-3AD203B41FA5}">
                      <a16:colId xmlns:a16="http://schemas.microsoft.com/office/drawing/2014/main" val="373283086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6000" b="1" dirty="0"/>
                        <a:t>Survey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6000" b="1" dirty="0"/>
                        <a:t>Interview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2754006"/>
                  </a:ext>
                </a:extLst>
              </a:tr>
              <a:tr h="469388">
                <a:tc>
                  <a:txBody>
                    <a:bodyPr/>
                    <a:lstStyle/>
                    <a:p>
                      <a:pPr algn="ctr"/>
                      <a:r>
                        <a:rPr lang="en-GB" sz="6000" b="1" dirty="0"/>
                        <a:t>Questionnaire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6000" b="1" dirty="0"/>
                        <a:t>Observation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90122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6000" b="1" dirty="0"/>
                        <a:t>Datasets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6000" b="1" dirty="0"/>
                        <a:t>Focus groups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11810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6000" b="1" dirty="0"/>
                        <a:t>Experiment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6000" b="1" dirty="0"/>
                        <a:t>Text Analysis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3089141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GB" sz="6000" b="1" dirty="0"/>
                        <a:t>Case Study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GB" sz="60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3054455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576A858B-0BCB-9F22-1D0E-89CBAAA86876}"/>
              </a:ext>
            </a:extLst>
          </p:cNvPr>
          <p:cNvSpPr txBox="1"/>
          <p:nvPr/>
        </p:nvSpPr>
        <p:spPr>
          <a:xfrm>
            <a:off x="3522400" y="12104202"/>
            <a:ext cx="18400871" cy="8720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 Light"/>
              </a:rPr>
              <a:t>Which tool you will use will determine what research you are doing!</a:t>
            </a:r>
          </a:p>
        </p:txBody>
      </p:sp>
    </p:spTree>
    <p:extLst>
      <p:ext uri="{BB962C8B-B14F-4D97-AF65-F5344CB8AC3E}">
        <p14:creationId xmlns:p14="http://schemas.microsoft.com/office/powerpoint/2010/main" val="2130139629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0F122236-ECD7-04A6-1241-73ACE4663BEF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>
          <a:blip r:embed="rId2"/>
          <a:srcRect r="13824" b="783"/>
          <a:stretch/>
        </p:blipFill>
        <p:spPr>
          <a:xfrm>
            <a:off x="2267354" y="-1399"/>
            <a:ext cx="21492886" cy="13906596"/>
          </a:xfrm>
        </p:spPr>
      </p:pic>
    </p:spTree>
    <p:extLst>
      <p:ext uri="{BB962C8B-B14F-4D97-AF65-F5344CB8AC3E}">
        <p14:creationId xmlns:p14="http://schemas.microsoft.com/office/powerpoint/2010/main" val="1584497590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lide Number Placeholder 3"/>
          <p:cNvSpPr txBox="1">
            <a:spLocks noGrp="1"/>
          </p:cNvSpPr>
          <p:nvPr>
            <p:ph type="sldNum" sz="quarter" idx="2"/>
          </p:nvPr>
        </p:nvSpPr>
        <p:spPr>
          <a:xfrm>
            <a:off x="23343323" y="12985800"/>
            <a:ext cx="241402" cy="374600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14</a:t>
            </a:fld>
            <a:endParaRPr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9C70312D-5D8E-4A35-AAE1-5855408B74F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78753199"/>
              </p:ext>
            </p:extLst>
          </p:nvPr>
        </p:nvGraphicFramePr>
        <p:xfrm>
          <a:off x="2375583" y="193183"/>
          <a:ext cx="19903584" cy="133296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049902365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97CD1B-E804-453E-903E-9EDED905A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Reflect 1: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7C8BD7-9AE6-4563-91CC-F3435214BC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6800" y="3124200"/>
            <a:ext cx="9468118" cy="9372600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en-GB" dirty="0"/>
              <a:t>In the next section:</a:t>
            </a:r>
          </a:p>
          <a:p>
            <a:pPr lvl="1">
              <a:spcBef>
                <a:spcPts val="1200"/>
              </a:spcBef>
            </a:pPr>
            <a:r>
              <a:rPr lang="en-GB" dirty="0"/>
              <a:t>SDLC approaches</a:t>
            </a:r>
          </a:p>
          <a:p>
            <a:pPr lvl="1">
              <a:spcBef>
                <a:spcPts val="1200"/>
              </a:spcBef>
            </a:pPr>
            <a:r>
              <a:rPr lang="en-GB" dirty="0"/>
              <a:t>Research approaches.</a:t>
            </a:r>
          </a:p>
          <a:p>
            <a:pPr>
              <a:spcBef>
                <a:spcPts val="1200"/>
              </a:spcBef>
            </a:pPr>
            <a:r>
              <a:rPr lang="en-GB" dirty="0"/>
              <a:t>Take 5 mins to write down which approach.</a:t>
            </a:r>
          </a:p>
          <a:p>
            <a:pPr>
              <a:spcBef>
                <a:spcPts val="1200"/>
              </a:spcBef>
            </a:pPr>
            <a:r>
              <a:rPr lang="en-GB" dirty="0"/>
              <a:t>See if you will change your mind as we explain them.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CBAF1542-D8C9-4D22-A8DE-E198FBA68A4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61102560"/>
              </p:ext>
            </p:extLst>
          </p:nvPr>
        </p:nvGraphicFramePr>
        <p:xfrm>
          <a:off x="10715223" y="270457"/>
          <a:ext cx="13553526" cy="120803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37333393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lide Number Placeholder 3"/>
          <p:cNvSpPr txBox="1">
            <a:spLocks noGrp="1"/>
          </p:cNvSpPr>
          <p:nvPr>
            <p:ph type="sldNum" sz="quarter" idx="2"/>
          </p:nvPr>
        </p:nvSpPr>
        <p:spPr>
          <a:xfrm>
            <a:off x="23343323" y="12985800"/>
            <a:ext cx="241402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16</a:t>
            </a:fld>
            <a:endParaRPr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9C70312D-5D8E-4A35-AAE1-5855408B74F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30618057"/>
              </p:ext>
            </p:extLst>
          </p:nvPr>
        </p:nvGraphicFramePr>
        <p:xfrm>
          <a:off x="2427099" y="193183"/>
          <a:ext cx="19903584" cy="133296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796391234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2AE9A5-3367-40B1-BCE8-8042B8CFA2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963900" y="12712703"/>
            <a:ext cx="4114800" cy="730250"/>
          </a:xfrm>
        </p:spPr>
        <p:txBody>
          <a:bodyPr>
            <a:normAutofit/>
          </a:bodyPr>
          <a:lstStyle/>
          <a:p>
            <a:pPr>
              <a:spcAft>
                <a:spcPts val="1200"/>
              </a:spcAft>
              <a:defRPr/>
            </a:pPr>
            <a:fld id="{4FEA220B-3D73-4D1E-A4DC-DC2D4D1CBE2D}" type="slidenum">
              <a:rPr lang="en-GB" altLang="en-US" sz="200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>
                <a:spcAft>
                  <a:spcPts val="1200"/>
                </a:spcAft>
                <a:defRPr/>
              </a:pPr>
              <a:t>17</a:t>
            </a:fld>
            <a:endParaRPr lang="en-GB" altLang="en-US" sz="2000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2105C84E-FF4C-4782-A5A8-2D9C5F3C015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0776436"/>
              </p:ext>
            </p:extLst>
          </p:nvPr>
        </p:nvGraphicFramePr>
        <p:xfrm>
          <a:off x="3412901" y="1841679"/>
          <a:ext cx="19627403" cy="118743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itle 4">
            <a:extLst>
              <a:ext uri="{FF2B5EF4-FFF2-40B4-BE49-F238E27FC236}">
                <a16:creationId xmlns:a16="http://schemas.microsoft.com/office/drawing/2014/main" id="{714E37EA-9B7F-443D-B069-B36A49214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SSADM</a:t>
            </a:r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5BD1F769-5E88-4817-9734-EAB651877DC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59157595"/>
              </p:ext>
            </p:extLst>
          </p:nvPr>
        </p:nvGraphicFramePr>
        <p:xfrm>
          <a:off x="108902" y="9762186"/>
          <a:ext cx="5055526" cy="39538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32768662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5" name="Picture 7" descr="R:\Powerpoint\Pe_Uk\PE160-Bocij\Final files\Gif\ch07\C07NF005.gif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6102589" y="373487"/>
            <a:ext cx="15632546" cy="13213417"/>
          </a:xfrm>
          <a:prstGeom prst="rect">
            <a:avLst/>
          </a:prstGeom>
          <a:noFill/>
        </p:spPr>
      </p:pic>
      <p:sp>
        <p:nvSpPr>
          <p:cNvPr id="6" name="Title 4">
            <a:extLst>
              <a:ext uri="{FF2B5EF4-FFF2-40B4-BE49-F238E27FC236}">
                <a16:creationId xmlns:a16="http://schemas.microsoft.com/office/drawing/2014/main" id="{AC8145FB-CDC8-4B0A-BAF8-CCB68E0258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469900"/>
            <a:ext cx="22237700" cy="1968500"/>
          </a:xfrm>
        </p:spPr>
        <p:txBody>
          <a:bodyPr/>
          <a:lstStyle/>
          <a:p>
            <a:r>
              <a:rPr lang="en-GB" dirty="0"/>
              <a:t>Waterfall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B0B67718-8E00-43C1-BA51-7047412BE77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39789916"/>
              </p:ext>
            </p:extLst>
          </p:nvPr>
        </p:nvGraphicFramePr>
        <p:xfrm>
          <a:off x="108902" y="9762186"/>
          <a:ext cx="5055526" cy="39538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6963327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7" name="Picture 10" descr="R:\Powerpoint\Pe_Uk\PE160-Bocij\Final files\Gif\ch07\C07NF006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5697" y="425003"/>
            <a:ext cx="23652605" cy="99762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836D79C6-5CBD-4B52-BC5C-C0F8BB02EE7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91654676"/>
              </p:ext>
            </p:extLst>
          </p:nvPr>
        </p:nvGraphicFramePr>
        <p:xfrm>
          <a:off x="108902" y="9762186"/>
          <a:ext cx="5055526" cy="39538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8691953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Image" descr="Image"/>
          <p:cNvPicPr>
            <a:picLocks noGrp="1" noChangeAspect="1"/>
          </p:cNvPicPr>
          <p:nvPr>
            <p:ph type="pic" idx="13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2192000" y="0"/>
            <a:ext cx="12192001" cy="13716000"/>
          </a:xfrm>
          <a:prstGeom prst="rect">
            <a:avLst/>
          </a:prstGeom>
        </p:spPr>
      </p:pic>
      <p:sp>
        <p:nvSpPr>
          <p:cNvPr id="187" name="Agenda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Agenda</a:t>
            </a:r>
          </a:p>
        </p:txBody>
      </p:sp>
      <p:sp>
        <p:nvSpPr>
          <p:cNvPr id="188" name="Research Methods…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marL="635000" indent="-635000">
              <a:spcBef>
                <a:spcPts val="600"/>
              </a:spcBef>
              <a:defRPr sz="5000">
                <a:latin typeface="+mn-lt"/>
                <a:ea typeface="+mn-ea"/>
                <a:cs typeface="+mn-cs"/>
                <a:sym typeface="Helvetica Neue Light"/>
              </a:defRPr>
            </a:pPr>
            <a:r>
              <a:rPr lang="en-GB" sz="5400" b="1" dirty="0"/>
              <a:t>Project Approach</a:t>
            </a:r>
          </a:p>
          <a:p>
            <a:pPr marL="1092200" lvl="1" indent="-635000">
              <a:spcBef>
                <a:spcPts val="600"/>
              </a:spcBef>
              <a:defRPr sz="5000">
                <a:latin typeface="+mn-lt"/>
                <a:ea typeface="+mn-ea"/>
                <a:cs typeface="+mn-cs"/>
                <a:sym typeface="Helvetica Neue Light"/>
              </a:defRPr>
            </a:pPr>
            <a:r>
              <a:rPr lang="en-GB" dirty="0"/>
              <a:t>SDLC Methodology</a:t>
            </a:r>
          </a:p>
          <a:p>
            <a:pPr marL="1549400" lvl="2" indent="-635000">
              <a:spcBef>
                <a:spcPts val="600"/>
              </a:spcBef>
              <a:defRPr sz="5000">
                <a:latin typeface="+mn-lt"/>
                <a:ea typeface="+mn-ea"/>
                <a:cs typeface="+mn-cs"/>
                <a:sym typeface="Helvetica Neue Light"/>
              </a:defRPr>
            </a:pPr>
            <a:r>
              <a:rPr lang="en-GB" i="1" dirty="0"/>
              <a:t>Methods</a:t>
            </a:r>
          </a:p>
          <a:p>
            <a:pPr marL="1092200" lvl="1" indent="-635000">
              <a:spcBef>
                <a:spcPts val="600"/>
              </a:spcBef>
              <a:defRPr sz="5000">
                <a:latin typeface="+mn-lt"/>
                <a:ea typeface="+mn-ea"/>
                <a:cs typeface="+mn-cs"/>
                <a:sym typeface="Helvetica Neue Light"/>
              </a:defRPr>
            </a:pPr>
            <a:r>
              <a:rPr lang="en-GB" dirty="0"/>
              <a:t>Research Methodology</a:t>
            </a:r>
          </a:p>
          <a:p>
            <a:pPr marL="1549400" lvl="2" indent="-635000">
              <a:spcBef>
                <a:spcPts val="600"/>
              </a:spcBef>
              <a:defRPr sz="5000">
                <a:latin typeface="+mn-lt"/>
                <a:ea typeface="+mn-ea"/>
                <a:cs typeface="+mn-cs"/>
                <a:sym typeface="Helvetica Neue Light"/>
              </a:defRPr>
            </a:pPr>
            <a:r>
              <a:rPr lang="en-GB" i="1" dirty="0"/>
              <a:t>Quantitative</a:t>
            </a:r>
          </a:p>
          <a:p>
            <a:pPr marL="1549400" lvl="2" indent="-635000">
              <a:spcBef>
                <a:spcPts val="600"/>
              </a:spcBef>
              <a:defRPr sz="5000">
                <a:latin typeface="+mn-lt"/>
                <a:ea typeface="+mn-ea"/>
                <a:cs typeface="+mn-cs"/>
                <a:sym typeface="Helvetica Neue Light"/>
              </a:defRPr>
            </a:pPr>
            <a:r>
              <a:rPr lang="en-GB" i="1" dirty="0"/>
              <a:t>Qualitative</a:t>
            </a:r>
          </a:p>
          <a:p>
            <a:pPr marL="635000" indent="-635000">
              <a:spcBef>
                <a:spcPts val="600"/>
              </a:spcBef>
              <a:defRPr sz="5000">
                <a:latin typeface="+mn-lt"/>
                <a:ea typeface="+mn-ea"/>
                <a:cs typeface="+mn-cs"/>
                <a:sym typeface="Helvetica Neue Light"/>
              </a:defRPr>
            </a:pPr>
            <a:r>
              <a:rPr lang="en-GB" dirty="0"/>
              <a:t>Different methods explained</a:t>
            </a:r>
          </a:p>
          <a:p>
            <a:pPr marL="635000" indent="-635000">
              <a:spcBef>
                <a:spcPts val="600"/>
              </a:spcBef>
              <a:defRPr sz="5000">
                <a:latin typeface="+mn-lt"/>
                <a:ea typeface="+mn-ea"/>
                <a:cs typeface="+mn-cs"/>
                <a:sym typeface="Helvetica Neue Light"/>
              </a:defRPr>
            </a:pPr>
            <a:endParaRPr lang="en-GB" dirty="0"/>
          </a:p>
          <a:p>
            <a:pPr marL="635000" indent="-635000">
              <a:spcBef>
                <a:spcPts val="600"/>
              </a:spcBef>
              <a:defRPr sz="5000">
                <a:latin typeface="+mn-lt"/>
                <a:ea typeface="+mn-ea"/>
                <a:cs typeface="+mn-cs"/>
                <a:sym typeface="Helvetica Neue Light"/>
              </a:defRPr>
            </a:pPr>
            <a:r>
              <a:rPr lang="en-GB" dirty="0"/>
              <a:t>We will start with a Case Study:</a:t>
            </a:r>
          </a:p>
          <a:p>
            <a:pPr marL="1549400" lvl="2" indent="-635000">
              <a:spcBef>
                <a:spcPts val="600"/>
              </a:spcBef>
              <a:defRPr sz="5000">
                <a:latin typeface="+mn-lt"/>
                <a:ea typeface="+mn-ea"/>
                <a:cs typeface="+mn-cs"/>
                <a:sym typeface="Helvetica Neue Light"/>
              </a:defRPr>
            </a:pPr>
            <a:r>
              <a:rPr lang="en-GB" dirty="0"/>
              <a:t>Authenticate.info</a:t>
            </a:r>
            <a:endParaRPr dirty="0"/>
          </a:p>
        </p:txBody>
      </p:sp>
      <p:sp>
        <p:nvSpPr>
          <p:cNvPr id="18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763659" y="13033994"/>
            <a:ext cx="241403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2</a:t>
            </a:fld>
            <a:endParaRPr/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Agile Software Development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9419" y="2756079"/>
            <a:ext cx="14395032" cy="10796276"/>
          </a:xfrm>
        </p:spPr>
      </p:pic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19668F36-C2D0-404D-BCE9-E204778DE9A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95803096"/>
              </p:ext>
            </p:extLst>
          </p:nvPr>
        </p:nvGraphicFramePr>
        <p:xfrm>
          <a:off x="108902" y="9762186"/>
          <a:ext cx="5055526" cy="39538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9568637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Kanban Boards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3A50AF60-56E3-4849-ADF3-9E4D5390557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66961098"/>
              </p:ext>
            </p:extLst>
          </p:nvPr>
        </p:nvGraphicFramePr>
        <p:xfrm>
          <a:off x="108902" y="9762186"/>
          <a:ext cx="5055526" cy="39538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3578" y="3425780"/>
            <a:ext cx="18141355" cy="8937937"/>
          </a:xfrm>
        </p:spPr>
      </p:pic>
    </p:spTree>
    <p:extLst>
      <p:ext uri="{BB962C8B-B14F-4D97-AF65-F5344CB8AC3E}">
        <p14:creationId xmlns:p14="http://schemas.microsoft.com/office/powerpoint/2010/main" val="310663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SCRUM Process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55C900F1-E392-446F-AE76-FEDBC2B04DE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78918974"/>
              </p:ext>
            </p:extLst>
          </p:nvPr>
        </p:nvGraphicFramePr>
        <p:xfrm>
          <a:off x="108902" y="9762186"/>
          <a:ext cx="5055526" cy="39538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1251" y="3560830"/>
            <a:ext cx="16317532" cy="9046860"/>
          </a:xfrm>
        </p:spPr>
      </p:pic>
    </p:spTree>
    <p:extLst>
      <p:ext uri="{BB962C8B-B14F-4D97-AF65-F5344CB8AC3E}">
        <p14:creationId xmlns:p14="http://schemas.microsoft.com/office/powerpoint/2010/main" val="2485087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FC311-D761-46B8-95CA-BE08F26F1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lecture explaining these processes are available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6DE3AB-C37C-4658-8EFD-E382A2C2DA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3124200"/>
            <a:ext cx="19732579" cy="9372600"/>
          </a:xfrm>
        </p:spPr>
        <p:txBody>
          <a:bodyPr>
            <a:normAutofit/>
          </a:bodyPr>
          <a:lstStyle/>
          <a:p>
            <a:r>
              <a:rPr lang="en-GB" sz="6000" dirty="0"/>
              <a:t>These processes were explained in detail in CN4000</a:t>
            </a:r>
          </a:p>
          <a:p>
            <a:r>
              <a:rPr lang="en-GB" sz="6000" dirty="0"/>
              <a:t>You may have forgotten them or need to refresh your memory.</a:t>
            </a:r>
          </a:p>
          <a:p>
            <a:r>
              <a:rPr lang="en-GB" sz="6000" dirty="0"/>
              <a:t>A recording of these methodologies and methods will be available under the ‘Consolidate’ section. </a:t>
            </a:r>
          </a:p>
        </p:txBody>
      </p:sp>
    </p:spTree>
    <p:extLst>
      <p:ext uri="{BB962C8B-B14F-4D97-AF65-F5344CB8AC3E}">
        <p14:creationId xmlns:p14="http://schemas.microsoft.com/office/powerpoint/2010/main" val="1532955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FC311-D761-46B8-95CA-BE08F26F1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lecture explaining these processes are available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C4E1A72-3708-A0A8-DAF2-CA8C772AF3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186" t="20416" r="36994" b="-921"/>
          <a:stretch/>
        </p:blipFill>
        <p:spPr>
          <a:xfrm>
            <a:off x="7974768" y="2641353"/>
            <a:ext cx="7600012" cy="10753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534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dirty="0"/>
              <a:t>Field </a:t>
            </a:r>
            <a:r>
              <a:rPr dirty="0"/>
              <a:t>Research Method</a:t>
            </a:r>
            <a:r>
              <a:rPr lang="en-GB" dirty="0"/>
              <a:t>ology and Methods</a:t>
            </a:r>
            <a:endParaRPr dirty="0"/>
          </a:p>
        </p:txBody>
      </p:sp>
      <p:sp>
        <p:nvSpPr>
          <p:cNvPr id="197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1066799" y="3124200"/>
            <a:ext cx="17414383" cy="93726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spcBef>
                <a:spcPts val="600"/>
              </a:spcBef>
              <a:buSzTx/>
              <a:buNone/>
            </a:pPr>
            <a:r>
              <a:rPr dirty="0"/>
              <a:t>We can identify two major </a:t>
            </a:r>
            <a:r>
              <a:rPr lang="en-GB" dirty="0"/>
              <a:t>approaches</a:t>
            </a:r>
            <a:r>
              <a:rPr dirty="0"/>
              <a:t> </a:t>
            </a:r>
            <a:r>
              <a:rPr lang="en-GB" dirty="0"/>
              <a:t>of field </a:t>
            </a:r>
            <a:r>
              <a:rPr dirty="0"/>
              <a:t>research:</a:t>
            </a:r>
          </a:p>
          <a:p>
            <a:pPr marL="457200" indent="-457200">
              <a:lnSpc>
                <a:spcPct val="110000"/>
              </a:lnSpc>
              <a:spcBef>
                <a:spcPts val="600"/>
              </a:spcBef>
            </a:pPr>
            <a:r>
              <a:rPr b="1" dirty="0">
                <a:solidFill>
                  <a:srgbClr val="10CFC9"/>
                </a:solidFill>
              </a:rPr>
              <a:t>Quantitative</a:t>
            </a:r>
            <a:r>
              <a:rPr lang="en-GB" b="1" dirty="0">
                <a:solidFill>
                  <a:srgbClr val="10CFC9"/>
                </a:solidFill>
              </a:rPr>
              <a:t>:</a:t>
            </a:r>
            <a:endParaRPr b="1" dirty="0">
              <a:solidFill>
                <a:srgbClr val="10CFC9"/>
              </a:solidFill>
            </a:endParaRPr>
          </a:p>
          <a:p>
            <a:pPr marL="1092200" lvl="1" indent="-457200">
              <a:lnSpc>
                <a:spcPct val="110000"/>
              </a:lnSpc>
              <a:spcBef>
                <a:spcPts val="600"/>
              </a:spcBef>
              <a:buClr>
                <a:srgbClr val="B6BF00"/>
              </a:buClr>
              <a:defRPr sz="4400"/>
            </a:pPr>
            <a:r>
              <a:rPr lang="en-GB" dirty="0"/>
              <a:t>Common</a:t>
            </a:r>
            <a:r>
              <a:rPr dirty="0"/>
              <a:t> in the fields of natural sciences</a:t>
            </a:r>
          </a:p>
          <a:p>
            <a:pPr marL="1092200" lvl="1" indent="-457200">
              <a:lnSpc>
                <a:spcPct val="110000"/>
              </a:lnSpc>
              <a:spcBef>
                <a:spcPts val="600"/>
              </a:spcBef>
              <a:buClr>
                <a:srgbClr val="B6BF00"/>
              </a:buClr>
              <a:defRPr sz="4400"/>
            </a:pPr>
            <a:r>
              <a:rPr lang="en-GB" dirty="0"/>
              <a:t>Uses </a:t>
            </a:r>
            <a:r>
              <a:rPr dirty="0"/>
              <a:t>numeric scales</a:t>
            </a:r>
          </a:p>
          <a:p>
            <a:pPr marL="1092200" lvl="1" indent="-457200">
              <a:lnSpc>
                <a:spcPct val="110000"/>
              </a:lnSpc>
              <a:spcBef>
                <a:spcPts val="600"/>
              </a:spcBef>
              <a:buClr>
                <a:srgbClr val="B6BF00"/>
              </a:buClr>
              <a:defRPr sz="4400"/>
            </a:pPr>
            <a:r>
              <a:rPr lang="en-GB" dirty="0"/>
              <a:t>Understand </a:t>
            </a:r>
            <a:r>
              <a:rPr dirty="0"/>
              <a:t>how something is constructed</a:t>
            </a:r>
            <a:r>
              <a:rPr lang="en-GB" dirty="0"/>
              <a:t> </a:t>
            </a:r>
            <a:r>
              <a:rPr dirty="0"/>
              <a:t>/built/works</a:t>
            </a:r>
          </a:p>
          <a:p>
            <a:pPr marL="457200" indent="-457200">
              <a:lnSpc>
                <a:spcPct val="110000"/>
              </a:lnSpc>
              <a:spcBef>
                <a:spcPts val="600"/>
              </a:spcBef>
            </a:pPr>
            <a:r>
              <a:rPr b="1" dirty="0">
                <a:solidFill>
                  <a:srgbClr val="10CFC9"/>
                </a:solidFill>
              </a:rPr>
              <a:t>Qualitative</a:t>
            </a:r>
            <a:r>
              <a:rPr lang="en-GB" b="1" dirty="0">
                <a:solidFill>
                  <a:srgbClr val="10CFC9"/>
                </a:solidFill>
              </a:rPr>
              <a:t>:</a:t>
            </a:r>
            <a:endParaRPr lang="en-US" b="1" dirty="0">
              <a:solidFill>
                <a:srgbClr val="10CFC9"/>
              </a:solidFill>
            </a:endParaRPr>
          </a:p>
          <a:p>
            <a:pPr marL="1092200" lvl="1" indent="-457200">
              <a:lnSpc>
                <a:spcPct val="110000"/>
              </a:lnSpc>
              <a:spcBef>
                <a:spcPts val="600"/>
              </a:spcBef>
              <a:buClr>
                <a:srgbClr val="B6BF00"/>
              </a:buClr>
              <a:defRPr sz="4400"/>
            </a:pPr>
            <a:r>
              <a:rPr lang="en-US" dirty="0"/>
              <a:t>Common in the fields of social sciences</a:t>
            </a:r>
          </a:p>
          <a:p>
            <a:pPr marL="1092200" lvl="1" indent="-457200">
              <a:lnSpc>
                <a:spcPct val="110000"/>
              </a:lnSpc>
              <a:spcBef>
                <a:spcPts val="600"/>
              </a:spcBef>
              <a:buClr>
                <a:srgbClr val="B6BF00"/>
              </a:buClr>
              <a:defRPr sz="4400"/>
            </a:pPr>
            <a:r>
              <a:rPr lang="en-GB" dirty="0"/>
              <a:t>Understanding factors and underlining issues.</a:t>
            </a:r>
            <a:endParaRPr dirty="0"/>
          </a:p>
          <a:p>
            <a:pPr marL="1092200" lvl="1" indent="-457200">
              <a:lnSpc>
                <a:spcPct val="110000"/>
              </a:lnSpc>
              <a:spcBef>
                <a:spcPts val="600"/>
              </a:spcBef>
              <a:buClr>
                <a:srgbClr val="B6BF00"/>
              </a:buClr>
              <a:defRPr sz="4400"/>
            </a:pPr>
            <a:r>
              <a:rPr lang="en-GB" dirty="0"/>
              <a:t>C</a:t>
            </a:r>
            <a:r>
              <a:rPr dirty="0" err="1"/>
              <a:t>ommon</a:t>
            </a:r>
            <a:r>
              <a:rPr dirty="0"/>
              <a:t> within the field of information science (</a:t>
            </a:r>
            <a:r>
              <a:rPr lang="en-GB" dirty="0"/>
              <a:t>interviews, observations</a:t>
            </a:r>
            <a:r>
              <a:rPr dirty="0"/>
              <a:t>).</a:t>
            </a:r>
          </a:p>
        </p:txBody>
      </p:sp>
      <p:sp>
        <p:nvSpPr>
          <p:cNvPr id="198" name="Slide Number Placeholder 3"/>
          <p:cNvSpPr txBox="1">
            <a:spLocks noGrp="1"/>
          </p:cNvSpPr>
          <p:nvPr>
            <p:ph type="sldNum" sz="quarter" idx="2"/>
          </p:nvPr>
        </p:nvSpPr>
        <p:spPr>
          <a:xfrm>
            <a:off x="23343323" y="12985800"/>
            <a:ext cx="241402" cy="374600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25</a:t>
            </a:fld>
            <a:endParaRPr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34E3ED98-31CC-498F-AC15-5B1364D1086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55425392"/>
              </p:ext>
            </p:extLst>
          </p:nvPr>
        </p:nvGraphicFramePr>
        <p:xfrm>
          <a:off x="18004276" y="180304"/>
          <a:ext cx="5055526" cy="39538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717316912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dirty="0"/>
              <a:t>Quantitative method</a:t>
            </a:r>
            <a:r>
              <a:rPr dirty="0"/>
              <a:t>: Survey</a:t>
            </a:r>
            <a:r>
              <a:rPr lang="en-GB" dirty="0"/>
              <a:t>s</a:t>
            </a:r>
            <a:endParaRPr dirty="0"/>
          </a:p>
        </p:txBody>
      </p:sp>
      <p:sp>
        <p:nvSpPr>
          <p:cNvPr id="217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1066800" y="3124200"/>
            <a:ext cx="18612118" cy="9372600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rPr dirty="0"/>
              <a:t>This is usually undertaken through the use of questionnaire</a:t>
            </a:r>
            <a:r>
              <a:rPr lang="en-GB" dirty="0"/>
              <a:t>s:</a:t>
            </a:r>
            <a:endParaRPr dirty="0"/>
          </a:p>
          <a:p>
            <a:pPr marL="0" indent="0">
              <a:buSzTx/>
              <a:buNone/>
            </a:pPr>
            <a:r>
              <a:rPr dirty="0"/>
              <a:t>As part of a survey, you might have</a:t>
            </a:r>
          </a:p>
          <a:p>
            <a:pPr marL="1244600" lvl="1" indent="-609600">
              <a:spcBef>
                <a:spcPts val="1000"/>
              </a:spcBef>
              <a:buClr>
                <a:srgbClr val="B6BF00"/>
              </a:buClr>
              <a:defRPr sz="4800"/>
            </a:pPr>
            <a:r>
              <a:rPr dirty="0"/>
              <a:t>to identify </a:t>
            </a:r>
            <a:r>
              <a:rPr b="1" dirty="0"/>
              <a:t>samples</a:t>
            </a:r>
            <a:r>
              <a:rPr dirty="0"/>
              <a:t> and </a:t>
            </a:r>
            <a:r>
              <a:rPr b="1" dirty="0"/>
              <a:t>sample sizes</a:t>
            </a:r>
          </a:p>
          <a:p>
            <a:pPr marL="1244600" lvl="1" indent="-609600">
              <a:spcBef>
                <a:spcPts val="1000"/>
              </a:spcBef>
              <a:buClr>
                <a:srgbClr val="B6BF00"/>
              </a:buClr>
              <a:defRPr sz="4800"/>
            </a:pPr>
            <a:r>
              <a:rPr dirty="0"/>
              <a:t>to design tailored questionnaires</a:t>
            </a:r>
          </a:p>
          <a:p>
            <a:pPr marL="1244600" lvl="1" indent="-609600">
              <a:spcBef>
                <a:spcPts val="1000"/>
              </a:spcBef>
              <a:buClr>
                <a:srgbClr val="B6BF00"/>
              </a:buClr>
              <a:defRPr sz="4800"/>
            </a:pPr>
            <a:r>
              <a:rPr dirty="0"/>
              <a:t>to define </a:t>
            </a:r>
            <a:r>
              <a:rPr lang="en-GB" dirty="0"/>
              <a:t>data to be collected</a:t>
            </a:r>
            <a:endParaRPr dirty="0"/>
          </a:p>
          <a:p>
            <a:pPr marL="0" indent="0">
              <a:buSzTx/>
              <a:buNone/>
            </a:pPr>
            <a:r>
              <a:rPr lang="en-GB" dirty="0"/>
              <a:t>Surveys are the most commonly used research method in undergraduate projects.</a:t>
            </a:r>
          </a:p>
          <a:p>
            <a:pPr marL="0" indent="0">
              <a:buSzTx/>
              <a:buNone/>
            </a:pPr>
            <a:r>
              <a:rPr lang="en-GB" dirty="0"/>
              <a:t>We will discuss that more in at later lessons</a:t>
            </a:r>
          </a:p>
        </p:txBody>
      </p:sp>
      <p:sp>
        <p:nvSpPr>
          <p:cNvPr id="218" name="Slide Number Placeholder 3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26</a:t>
            </a:fld>
            <a:endParaRPr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0FAC356B-FD3D-4283-B0B4-AE228215E2F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02083707"/>
              </p:ext>
            </p:extLst>
          </p:nvPr>
        </p:nvGraphicFramePr>
        <p:xfrm>
          <a:off x="18004276" y="180304"/>
          <a:ext cx="5055526" cy="39538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A02E6-2B42-4F76-9946-D6931C8AC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 of survey questions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645A5C-76C5-401A-9767-4F31514A67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ts val="1200"/>
              </a:spcBef>
            </a:pPr>
            <a:r>
              <a:rPr lang="en-GB" dirty="0"/>
              <a:t>Binary</a:t>
            </a:r>
          </a:p>
          <a:p>
            <a:pPr>
              <a:spcBef>
                <a:spcPts val="1200"/>
              </a:spcBef>
            </a:pPr>
            <a:r>
              <a:rPr lang="en-GB" dirty="0"/>
              <a:t>Multiple Choice</a:t>
            </a:r>
          </a:p>
          <a:p>
            <a:pPr>
              <a:spcBef>
                <a:spcPts val="1200"/>
              </a:spcBef>
            </a:pPr>
            <a:r>
              <a:rPr lang="en-GB" dirty="0"/>
              <a:t>Likert</a:t>
            </a:r>
          </a:p>
          <a:p>
            <a:pPr>
              <a:spcBef>
                <a:spcPts val="1200"/>
              </a:spcBef>
            </a:pPr>
            <a:r>
              <a:rPr lang="en-GB" dirty="0"/>
              <a:t>Open ended</a:t>
            </a:r>
          </a:p>
          <a:p>
            <a:pPr>
              <a:spcBef>
                <a:spcPts val="1200"/>
              </a:spcBef>
            </a:pPr>
            <a:r>
              <a:rPr lang="en-GB" dirty="0"/>
              <a:t>Text</a:t>
            </a:r>
          </a:p>
          <a:p>
            <a:pPr>
              <a:spcBef>
                <a:spcPts val="1200"/>
              </a:spcBef>
            </a:pPr>
            <a:r>
              <a:rPr lang="en-GB" dirty="0"/>
              <a:t>Numeric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ADF6582-20A7-4F94-8D38-737B004A2DD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02565163"/>
              </p:ext>
            </p:extLst>
          </p:nvPr>
        </p:nvGraphicFramePr>
        <p:xfrm>
          <a:off x="18004276" y="180304"/>
          <a:ext cx="5055526" cy="39538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71440152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A02E6-2B42-4F76-9946-D6931C8AC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 of survey questions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645A5C-76C5-401A-9767-4F31514A67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Binary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35CE2B-B872-40B6-B4FB-3B9A08251D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500" y="4892294"/>
            <a:ext cx="17028196" cy="6905277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93CA3C2A-8711-41B3-9783-851A6D46033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10105430"/>
              </p:ext>
            </p:extLst>
          </p:nvPr>
        </p:nvGraphicFramePr>
        <p:xfrm>
          <a:off x="18004276" y="180304"/>
          <a:ext cx="5055526" cy="39538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31111600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A02E6-2B42-4F76-9946-D6931C8AC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 of survey questions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645A5C-76C5-401A-9767-4F31514A67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Binary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35CE2B-B872-40B6-B4FB-3B9A08251D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500" y="4892294"/>
            <a:ext cx="17028196" cy="6905277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93CA3C2A-8711-41B3-9783-851A6D460338}"/>
              </a:ext>
            </a:extLst>
          </p:cNvPr>
          <p:cNvGraphicFramePr/>
          <p:nvPr/>
        </p:nvGraphicFramePr>
        <p:xfrm>
          <a:off x="18004276" y="180304"/>
          <a:ext cx="5055526" cy="39538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30CD796E-D563-3D5E-B5BE-AA0F4AF5EE3C}"/>
              </a:ext>
            </a:extLst>
          </p:cNvPr>
          <p:cNvSpPr/>
          <p:nvPr/>
        </p:nvSpPr>
        <p:spPr>
          <a:xfrm rot="18947117">
            <a:off x="7631245" y="8367607"/>
            <a:ext cx="1425433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Binary questions are NOT good questions!!</a:t>
            </a:r>
          </a:p>
        </p:txBody>
      </p:sp>
    </p:spTree>
    <p:extLst>
      <p:ext uri="{BB962C8B-B14F-4D97-AF65-F5344CB8AC3E}">
        <p14:creationId xmlns:p14="http://schemas.microsoft.com/office/powerpoint/2010/main" val="3538157632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dirty="0"/>
              <a:t>Stop Right There!</a:t>
            </a:r>
            <a:endParaRPr dirty="0"/>
          </a:p>
        </p:txBody>
      </p:sp>
      <p:sp>
        <p:nvSpPr>
          <p:cNvPr id="197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algn="ctr">
              <a:lnSpc>
                <a:spcPct val="72000"/>
              </a:lnSpc>
              <a:buSzTx/>
              <a:buNone/>
            </a:pPr>
            <a:endParaRPr lang="en-GB" dirty="0"/>
          </a:p>
          <a:p>
            <a:pPr marL="0" indent="0" algn="ctr">
              <a:lnSpc>
                <a:spcPct val="72000"/>
              </a:lnSpc>
              <a:buSzTx/>
              <a:buNone/>
            </a:pPr>
            <a:endParaRPr lang="en-GB" dirty="0"/>
          </a:p>
          <a:p>
            <a:pPr marL="0" indent="0" algn="ctr">
              <a:lnSpc>
                <a:spcPct val="72000"/>
              </a:lnSpc>
              <a:buSzTx/>
              <a:buNone/>
            </a:pPr>
            <a:endParaRPr lang="en-GB" dirty="0"/>
          </a:p>
          <a:p>
            <a:pPr marL="0" indent="0" algn="ctr">
              <a:lnSpc>
                <a:spcPct val="72000"/>
              </a:lnSpc>
              <a:buSzTx/>
              <a:buNone/>
            </a:pPr>
            <a:endParaRPr lang="en-GB" dirty="0"/>
          </a:p>
          <a:p>
            <a:pPr marL="0" indent="0" algn="ctr">
              <a:lnSpc>
                <a:spcPct val="72000"/>
              </a:lnSpc>
              <a:buSzTx/>
              <a:buNone/>
            </a:pPr>
            <a:endParaRPr lang="en-GB" dirty="0"/>
          </a:p>
          <a:p>
            <a:pPr marL="0" indent="0" algn="ctr">
              <a:lnSpc>
                <a:spcPct val="72000"/>
              </a:lnSpc>
              <a:buSzTx/>
              <a:buNone/>
            </a:pPr>
            <a:r>
              <a:rPr lang="en-GB" b="1" dirty="0">
                <a:latin typeface="Helvetica Neue"/>
              </a:rPr>
              <a:t>Do you need ethical approval?</a:t>
            </a:r>
          </a:p>
          <a:p>
            <a:pPr marL="0" indent="0" algn="ctr">
              <a:lnSpc>
                <a:spcPct val="72000"/>
              </a:lnSpc>
              <a:buSzTx/>
              <a:buNone/>
            </a:pPr>
            <a:r>
              <a:rPr lang="en-GB" b="1" dirty="0">
                <a:latin typeface="Helvetica Neue"/>
              </a:rPr>
              <a:t>Week six we will talk about Legal and Ethical Considerations.</a:t>
            </a:r>
            <a:endParaRPr b="1" dirty="0">
              <a:latin typeface="Helvetica Neue"/>
            </a:endParaRPr>
          </a:p>
        </p:txBody>
      </p:sp>
      <p:sp>
        <p:nvSpPr>
          <p:cNvPr id="198" name="Slide Number Placeholder 3"/>
          <p:cNvSpPr txBox="1">
            <a:spLocks noGrp="1"/>
          </p:cNvSpPr>
          <p:nvPr>
            <p:ph type="sldNum" sz="quarter" idx="2"/>
          </p:nvPr>
        </p:nvSpPr>
        <p:spPr>
          <a:xfrm>
            <a:off x="23343323" y="12985800"/>
            <a:ext cx="241402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3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D5F1CF3-C4E7-4E52-9EA9-A3E961C502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9378246" y="2905259"/>
            <a:ext cx="4268421" cy="522131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A02E6-2B42-4F76-9946-D6931C8AC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 of survey questions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645A5C-76C5-401A-9767-4F31514A67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Multiple Choice questions</a:t>
            </a:r>
          </a:p>
        </p:txBody>
      </p:sp>
      <p:pic>
        <p:nvPicPr>
          <p:cNvPr id="4098" name="Picture 2" descr="Quantitative Questions Versus Qualitative Questions in Surveys">
            <a:extLst>
              <a:ext uri="{FF2B5EF4-FFF2-40B4-BE49-F238E27FC236}">
                <a16:creationId xmlns:a16="http://schemas.microsoft.com/office/drawing/2014/main" id="{3302825A-58C6-4C8E-B3F9-D932CD79A2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5769" y="5342117"/>
            <a:ext cx="19564330" cy="613295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8E955AAE-CF4A-410D-8414-9251E597154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07748489"/>
              </p:ext>
            </p:extLst>
          </p:nvPr>
        </p:nvGraphicFramePr>
        <p:xfrm>
          <a:off x="18004276" y="180304"/>
          <a:ext cx="5055526" cy="39538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60339913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A02E6-2B42-4F76-9946-D6931C8AC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 of survey questions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645A5C-76C5-401A-9767-4F31514A67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Multiple Choice questions</a:t>
            </a:r>
          </a:p>
        </p:txBody>
      </p:sp>
      <p:pic>
        <p:nvPicPr>
          <p:cNvPr id="4098" name="Picture 2" descr="Quantitative Questions Versus Qualitative Questions in Surveys">
            <a:extLst>
              <a:ext uri="{FF2B5EF4-FFF2-40B4-BE49-F238E27FC236}">
                <a16:creationId xmlns:a16="http://schemas.microsoft.com/office/drawing/2014/main" id="{3302825A-58C6-4C8E-B3F9-D932CD79A2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5465" y="4221655"/>
            <a:ext cx="14593164" cy="457461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560ECE7-82CC-4B0E-82D9-32B9797BA0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4422" y="8796270"/>
            <a:ext cx="12067504" cy="4289621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2C79931C-75F3-43C0-89ED-666379F3B2C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98610792"/>
              </p:ext>
            </p:extLst>
          </p:nvPr>
        </p:nvGraphicFramePr>
        <p:xfrm>
          <a:off x="18004276" y="180304"/>
          <a:ext cx="5055526" cy="39538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710331875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A02E6-2B42-4F76-9946-D6931C8AC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 of survey questions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645A5C-76C5-401A-9767-4F31514A67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Likert Questions (5 scale)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9C586A-5233-4364-A371-9FCF85D8E4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5641" y="4423714"/>
            <a:ext cx="13229078" cy="8829430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841A6C9D-FED5-4CA8-928B-B441551FAF4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3398328"/>
              </p:ext>
            </p:extLst>
          </p:nvPr>
        </p:nvGraphicFramePr>
        <p:xfrm>
          <a:off x="18004276" y="180304"/>
          <a:ext cx="5055526" cy="39538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969364376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A02E6-2B42-4F76-9946-D6931C8AC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 of survey questions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645A5C-76C5-401A-9767-4F31514A67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Likert Questions (5 scale)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B64106-D6E1-4A7F-BB03-09516888A51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66098" y="4505757"/>
            <a:ext cx="11651803" cy="9029939"/>
          </a:xfrm>
          <a:prstGeom prst="rect">
            <a:avLst/>
          </a:prstGeom>
        </p:spPr>
      </p:pic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FFD67647-2466-40F1-B833-DC4047358B7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98470293"/>
              </p:ext>
            </p:extLst>
          </p:nvPr>
        </p:nvGraphicFramePr>
        <p:xfrm>
          <a:off x="18004276" y="180304"/>
          <a:ext cx="5055526" cy="39538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71468588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A02E6-2B42-4F76-9946-D6931C8AC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 of survey questions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645A5C-76C5-401A-9767-4F31514A67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Some open ended questions</a:t>
            </a:r>
          </a:p>
        </p:txBody>
      </p:sp>
      <p:pic>
        <p:nvPicPr>
          <p:cNvPr id="5122" name="Picture 2" descr="Quantitative Questions Versus Qualitative Questions in Surveys">
            <a:extLst>
              <a:ext uri="{FF2B5EF4-FFF2-40B4-BE49-F238E27FC236}">
                <a16:creationId xmlns:a16="http://schemas.microsoft.com/office/drawing/2014/main" id="{F5E557C1-9ADD-44FC-BB38-0AA1A6BC80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1606" y="4655712"/>
            <a:ext cx="14663182" cy="561411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58203520-44EF-4D4C-806D-E6082DEF07D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20482362"/>
              </p:ext>
            </p:extLst>
          </p:nvPr>
        </p:nvGraphicFramePr>
        <p:xfrm>
          <a:off x="18004276" y="180304"/>
          <a:ext cx="5055526" cy="39538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221093086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A02E6-2B42-4F76-9946-D6931C8AC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 of survey questions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645A5C-76C5-401A-9767-4F31514A67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Some open ended questions</a:t>
            </a:r>
          </a:p>
        </p:txBody>
      </p:sp>
      <p:pic>
        <p:nvPicPr>
          <p:cNvPr id="5122" name="Picture 2" descr="Quantitative Questions Versus Qualitative Questions in Surveys">
            <a:extLst>
              <a:ext uri="{FF2B5EF4-FFF2-40B4-BE49-F238E27FC236}">
                <a16:creationId xmlns:a16="http://schemas.microsoft.com/office/drawing/2014/main" id="{F5E557C1-9ADD-44FC-BB38-0AA1A6BC80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1606" y="4655712"/>
            <a:ext cx="14663182" cy="561411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58203520-44EF-4D4C-806D-E6082DEF07D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05250431"/>
              </p:ext>
            </p:extLst>
          </p:nvPr>
        </p:nvGraphicFramePr>
        <p:xfrm>
          <a:off x="18004276" y="180304"/>
          <a:ext cx="5055526" cy="39538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B9465996-A7D5-20F0-86C2-2A7CE9B951A1}"/>
              </a:ext>
            </a:extLst>
          </p:cNvPr>
          <p:cNvSpPr/>
          <p:nvPr/>
        </p:nvSpPr>
        <p:spPr>
          <a:xfrm rot="18960389">
            <a:off x="5945544" y="5615030"/>
            <a:ext cx="12374839" cy="280076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8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Cannot be used for Qualitative Research!!</a:t>
            </a:r>
          </a:p>
        </p:txBody>
      </p:sp>
    </p:spTree>
    <p:extLst>
      <p:ext uri="{BB962C8B-B14F-4D97-AF65-F5344CB8AC3E}">
        <p14:creationId xmlns:p14="http://schemas.microsoft.com/office/powerpoint/2010/main" val="3650705483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A02E6-2B42-4F76-9946-D6931C8AC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 of survey questions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645A5C-76C5-401A-9767-4F31514A67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Some open ended questions</a:t>
            </a:r>
          </a:p>
        </p:txBody>
      </p:sp>
      <p:pic>
        <p:nvPicPr>
          <p:cNvPr id="6146" name="Picture 2" descr="Setting up Scoring in a Survey or Quiz - Vanguard Vista Online Help">
            <a:extLst>
              <a:ext uri="{FF2B5EF4-FFF2-40B4-BE49-F238E27FC236}">
                <a16:creationId xmlns:a16="http://schemas.microsoft.com/office/drawing/2014/main" id="{90C1CBDF-0CA1-49F4-B622-C0D77A888A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2581" y="4558249"/>
            <a:ext cx="12674958" cy="740197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5C11DBF8-DD62-4123-9951-393AB6FE019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72312676"/>
              </p:ext>
            </p:extLst>
          </p:nvPr>
        </p:nvGraphicFramePr>
        <p:xfrm>
          <a:off x="18004276" y="180304"/>
          <a:ext cx="5055526" cy="39538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334068423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A02E6-2B42-4F76-9946-D6931C8AC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 of survey questions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645A5C-76C5-401A-9767-4F31514A67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Numeric</a:t>
            </a:r>
          </a:p>
        </p:txBody>
      </p:sp>
      <p:pic>
        <p:nvPicPr>
          <p:cNvPr id="7170" name="Picture 2" descr="Survey question containing clickable term (&amp;quot;live&amp;quot;) One group of... |  Download Scientific Diagram">
            <a:extLst>
              <a:ext uri="{FF2B5EF4-FFF2-40B4-BE49-F238E27FC236}">
                <a16:creationId xmlns:a16="http://schemas.microsoft.com/office/drawing/2014/main" id="{4F88B6A4-7048-4B82-8274-97ACDF3C82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155351" y="4572001"/>
            <a:ext cx="12530333" cy="522882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087D55A-9CF9-4FAF-8F89-A5F8F42129E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91033" y="10804302"/>
            <a:ext cx="15257311" cy="1057139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BB287D69-EA9A-4C4C-AA22-34BAD7D5D77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91532216"/>
              </p:ext>
            </p:extLst>
          </p:nvPr>
        </p:nvGraphicFramePr>
        <p:xfrm>
          <a:off x="18004276" y="180304"/>
          <a:ext cx="5055526" cy="39538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259956453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A02E6-2B42-4F76-9946-D6931C8AC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 of survey questions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645A5C-76C5-401A-9767-4F31514A67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Textual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733D80-FA76-4FD3-BED7-17C1F3F57BE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"/>
          <a:stretch/>
        </p:blipFill>
        <p:spPr>
          <a:xfrm>
            <a:off x="3970820" y="4684615"/>
            <a:ext cx="15040513" cy="4346770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B046ABE1-8350-4D38-968D-1ED376750BD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6492347"/>
              </p:ext>
            </p:extLst>
          </p:nvPr>
        </p:nvGraphicFramePr>
        <p:xfrm>
          <a:off x="18004276" y="180304"/>
          <a:ext cx="5055526" cy="39538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339247245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dirty="0"/>
              <a:t>Online Surveys</a:t>
            </a:r>
            <a:endParaRPr dirty="0"/>
          </a:p>
        </p:txBody>
      </p:sp>
      <p:sp>
        <p:nvSpPr>
          <p:cNvPr id="266" name="Slide Number Placeholder 3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39</a:t>
            </a:fld>
            <a:endParaRPr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B099D5-E877-436C-B036-181A8C8A17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dirty="0"/>
              <a:t>Your Project Approach:</a:t>
            </a:r>
            <a:endParaRPr dirty="0"/>
          </a:p>
        </p:txBody>
      </p:sp>
      <p:sp>
        <p:nvSpPr>
          <p:cNvPr id="197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1066800" y="3124200"/>
            <a:ext cx="14271938" cy="93726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spcBef>
                <a:spcPts val="1200"/>
              </a:spcBef>
              <a:buSzTx/>
              <a:buNone/>
            </a:pPr>
            <a:r>
              <a:rPr lang="en-GB" sz="6600" dirty="0"/>
              <a:t>Your approach must have two parts:</a:t>
            </a:r>
          </a:p>
          <a:p>
            <a:pPr>
              <a:spcBef>
                <a:spcPts val="1200"/>
              </a:spcBef>
              <a:buSzTx/>
              <a:buFontTx/>
              <a:buChar char="-"/>
            </a:pPr>
            <a:r>
              <a:rPr lang="en-GB" sz="6600" dirty="0"/>
              <a:t>Practical</a:t>
            </a:r>
          </a:p>
          <a:p>
            <a:pPr>
              <a:spcBef>
                <a:spcPts val="1200"/>
              </a:spcBef>
              <a:buSzTx/>
              <a:buFontTx/>
              <a:buChar char="-"/>
            </a:pPr>
            <a:r>
              <a:rPr lang="en-GB" sz="6600" dirty="0"/>
              <a:t>Theoretical: Field Research</a:t>
            </a:r>
          </a:p>
        </p:txBody>
      </p:sp>
      <p:sp>
        <p:nvSpPr>
          <p:cNvPr id="198" name="Slide Number Placeholder 3"/>
          <p:cNvSpPr txBox="1">
            <a:spLocks noGrp="1"/>
          </p:cNvSpPr>
          <p:nvPr>
            <p:ph type="sldNum" sz="quarter" idx="2"/>
          </p:nvPr>
        </p:nvSpPr>
        <p:spPr>
          <a:xfrm>
            <a:off x="23343323" y="12985800"/>
            <a:ext cx="241402" cy="374600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52919671"/>
      </p:ext>
    </p:extLst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1042" y="89247"/>
            <a:ext cx="16836214" cy="118254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1653685-D565-482B-AA63-E90A03E3B0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45044" y="11173709"/>
            <a:ext cx="3146438" cy="2160240"/>
          </a:xfrm>
          <a:prstGeom prst="rect">
            <a:avLst/>
          </a:prstGeom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24AD857C-A61B-4F94-9D58-4B065F32CB53}"/>
              </a:ext>
            </a:extLst>
          </p:cNvPr>
          <p:cNvSpPr/>
          <p:nvPr/>
        </p:nvSpPr>
        <p:spPr bwMode="auto">
          <a:xfrm>
            <a:off x="6941712" y="11749773"/>
            <a:ext cx="6183251" cy="1152128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82880" tIns="91440" rIns="182880" bIns="91440" numCol="1" rtlCol="0" anchor="t" anchorCtr="0" compatLnSpc="1">
            <a:prstTxWarp prst="textNoShape">
              <a:avLst/>
            </a:prstTxWarp>
          </a:bodyPr>
          <a:lstStyle/>
          <a:p>
            <a:pPr algn="l" defTabSz="1828800" eaLnBrk="0" fontAlgn="base">
              <a:spcBef>
                <a:spcPct val="0"/>
              </a:spcBef>
              <a:spcAft>
                <a:spcPct val="0"/>
              </a:spcAft>
            </a:pPr>
            <a:r>
              <a:rPr lang="en-GB" sz="2800" b="1" dirty="0">
                <a:solidFill>
                  <a:schemeClr val="bg1"/>
                </a:solidFill>
                <a:latin typeface="Times" charset="0"/>
              </a:rPr>
              <a:t>Strongly recommended for UEL</a:t>
            </a:r>
          </a:p>
        </p:txBody>
      </p:sp>
    </p:spTree>
    <p:extLst>
      <p:ext uri="{BB962C8B-B14F-4D97-AF65-F5344CB8AC3E}">
        <p14:creationId xmlns:p14="http://schemas.microsoft.com/office/powerpoint/2010/main" val="213091899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dirty="0"/>
              <a:t>Surveys</a:t>
            </a:r>
            <a:r>
              <a:rPr dirty="0"/>
              <a:t>: Getting Responses</a:t>
            </a:r>
          </a:p>
        </p:txBody>
      </p:sp>
      <p:sp>
        <p:nvSpPr>
          <p:cNvPr id="265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1066800" y="3124200"/>
            <a:ext cx="21793200" cy="93726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spcBef>
                <a:spcPts val="3600"/>
              </a:spcBef>
              <a:buSzTx/>
              <a:buNone/>
              <a:defRPr sz="4600">
                <a:solidFill>
                  <a:srgbClr val="FF0000"/>
                </a:solidFill>
              </a:defRPr>
            </a:pPr>
            <a:r>
              <a:rPr lang="en-GB" sz="5400" dirty="0">
                <a:solidFill>
                  <a:srgbClr val="10CFC9"/>
                </a:solidFill>
              </a:rPr>
              <a:t>Surveys through </a:t>
            </a:r>
            <a:r>
              <a:rPr sz="5400" dirty="0">
                <a:solidFill>
                  <a:srgbClr val="10CFC9"/>
                </a:solidFill>
              </a:rPr>
              <a:t>questionnaire</a:t>
            </a:r>
            <a:r>
              <a:rPr lang="en-GB" sz="5400" dirty="0">
                <a:solidFill>
                  <a:srgbClr val="10CFC9"/>
                </a:solidFill>
              </a:rPr>
              <a:t>s</a:t>
            </a:r>
            <a:r>
              <a:rPr sz="5400" dirty="0">
                <a:solidFill>
                  <a:srgbClr val="10CFC9"/>
                </a:solidFill>
              </a:rPr>
              <a:t> usually </a:t>
            </a:r>
            <a:r>
              <a:rPr lang="en-GB" sz="5400" dirty="0">
                <a:solidFill>
                  <a:srgbClr val="10CFC9"/>
                </a:solidFill>
              </a:rPr>
              <a:t>produce</a:t>
            </a:r>
            <a:r>
              <a:rPr sz="5400" dirty="0">
                <a:solidFill>
                  <a:srgbClr val="10CFC9"/>
                </a:solidFill>
              </a:rPr>
              <a:t> very low </a:t>
            </a:r>
            <a:r>
              <a:rPr lang="en-GB" sz="5400" dirty="0">
                <a:solidFill>
                  <a:srgbClr val="10CFC9"/>
                </a:solidFill>
              </a:rPr>
              <a:t>response </a:t>
            </a:r>
            <a:r>
              <a:rPr sz="5400" dirty="0">
                <a:solidFill>
                  <a:srgbClr val="10CFC9"/>
                </a:solidFill>
              </a:rPr>
              <a:t>rates.</a:t>
            </a:r>
          </a:p>
          <a:p>
            <a:pPr>
              <a:lnSpc>
                <a:spcPct val="110000"/>
              </a:lnSpc>
              <a:spcBef>
                <a:spcPts val="3600"/>
              </a:spcBef>
              <a:buSzTx/>
              <a:defRPr sz="4600"/>
            </a:pPr>
            <a:r>
              <a:rPr sz="5400" dirty="0"/>
              <a:t>You could contact your subjects beforehand to get their agreement to respond. </a:t>
            </a:r>
            <a:endParaRPr lang="en-GB" sz="5400" dirty="0"/>
          </a:p>
          <a:p>
            <a:pPr>
              <a:lnSpc>
                <a:spcPct val="110000"/>
              </a:lnSpc>
              <a:spcBef>
                <a:spcPts val="3600"/>
              </a:spcBef>
              <a:buSzTx/>
              <a:defRPr sz="4600"/>
            </a:pPr>
            <a:r>
              <a:rPr sz="5400" dirty="0"/>
              <a:t>Another way of improving your response rate is to offer to send any respondents a summary of the results. </a:t>
            </a:r>
            <a:endParaRPr lang="en-GB" sz="5400" dirty="0"/>
          </a:p>
          <a:p>
            <a:pPr>
              <a:lnSpc>
                <a:spcPct val="110000"/>
              </a:lnSpc>
              <a:spcBef>
                <a:spcPts val="3600"/>
              </a:spcBef>
              <a:buSzTx/>
              <a:defRPr sz="4600"/>
            </a:pPr>
            <a:r>
              <a:rPr sz="5400" dirty="0"/>
              <a:t>Including a </a:t>
            </a:r>
            <a:r>
              <a:rPr lang="en-GB" sz="5400" dirty="0"/>
              <a:t>cover</a:t>
            </a:r>
            <a:r>
              <a:rPr sz="5400" dirty="0"/>
              <a:t> letter is also a good way of introducing yourself the purpose of the </a:t>
            </a:r>
            <a:r>
              <a:rPr lang="en-GB" sz="5400" dirty="0"/>
              <a:t>study.</a:t>
            </a:r>
          </a:p>
          <a:p>
            <a:pPr>
              <a:lnSpc>
                <a:spcPct val="110000"/>
              </a:lnSpc>
              <a:spcBef>
                <a:spcPts val="3600"/>
              </a:spcBef>
              <a:buSzTx/>
              <a:defRPr sz="4600"/>
            </a:pPr>
            <a:r>
              <a:rPr lang="en-GB" sz="5400" dirty="0"/>
              <a:t>Surveys do not have to be online! Face to Face surveys. </a:t>
            </a:r>
            <a:endParaRPr sz="5400" dirty="0"/>
          </a:p>
        </p:txBody>
      </p:sp>
      <p:sp>
        <p:nvSpPr>
          <p:cNvPr id="266" name="Slide Number Placeholder 3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41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55137330"/>
      </p:ext>
    </p:extLst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9B288E-28DA-4EE2-83EE-373C49BF9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Reflect 2: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0360B0-7388-4631-8C63-9B9916F051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6800" y="3124200"/>
            <a:ext cx="20840163" cy="9372600"/>
          </a:xfrm>
        </p:spPr>
        <p:txBody>
          <a:bodyPr/>
          <a:lstStyle/>
          <a:p>
            <a:r>
              <a:rPr lang="en-GB" dirty="0"/>
              <a:t>Could you use a survey to validate your design? How many people like your design? </a:t>
            </a:r>
          </a:p>
          <a:p>
            <a:r>
              <a:rPr lang="en-GB" dirty="0"/>
              <a:t>Could you create a survey to see what students ‘really’ want?</a:t>
            </a:r>
          </a:p>
          <a:p>
            <a:r>
              <a:rPr lang="en-GB" dirty="0"/>
              <a:t>Any questions about surveys? </a:t>
            </a:r>
          </a:p>
        </p:txBody>
      </p:sp>
    </p:spTree>
    <p:extLst>
      <p:ext uri="{BB962C8B-B14F-4D97-AF65-F5344CB8AC3E}">
        <p14:creationId xmlns:p14="http://schemas.microsoft.com/office/powerpoint/2010/main" val="148127111"/>
      </p:ext>
    </p:extLst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dirty="0"/>
              <a:t>Qualitative Method: </a:t>
            </a:r>
            <a:r>
              <a:rPr dirty="0"/>
              <a:t>Interviews</a:t>
            </a:r>
          </a:p>
        </p:txBody>
      </p:sp>
      <p:sp>
        <p:nvSpPr>
          <p:cNvPr id="225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1066800" y="3124200"/>
            <a:ext cx="21857594" cy="9372600"/>
          </a:xfrm>
          <a:prstGeom prst="rect">
            <a:avLst/>
          </a:prstGeom>
        </p:spPr>
        <p:txBody>
          <a:bodyPr lIns="50800" tIns="50800" rIns="50800" bIns="50800" anchor="t">
            <a:normAutofit/>
          </a:bodyPr>
          <a:lstStyle/>
          <a:p>
            <a:pPr marL="0" indent="0">
              <a:spcBef>
                <a:spcPts val="600"/>
              </a:spcBef>
              <a:buSzTx/>
              <a:buNone/>
            </a:pPr>
            <a:r>
              <a:rPr sz="6600" dirty="0"/>
              <a:t>Interviews can be:</a:t>
            </a:r>
          </a:p>
          <a:p>
            <a:pPr marL="1092200" lvl="1" indent="-457200">
              <a:spcBef>
                <a:spcPts val="600"/>
              </a:spcBef>
              <a:buClr>
                <a:srgbClr val="B6BF00"/>
              </a:buClr>
              <a:defRPr sz="4400"/>
            </a:pPr>
            <a:r>
              <a:rPr lang="en-GB" sz="5400" i="1" dirty="0"/>
              <a:t>Semi-</a:t>
            </a:r>
            <a:r>
              <a:rPr sz="5400" i="1" dirty="0"/>
              <a:t>structured</a:t>
            </a:r>
          </a:p>
          <a:p>
            <a:pPr marL="1727200" lvl="2" indent="-457200">
              <a:spcBef>
                <a:spcPts val="600"/>
              </a:spcBef>
              <a:defRPr sz="3600"/>
            </a:pPr>
            <a:r>
              <a:rPr sz="4400" dirty="0"/>
              <a:t>a series of preset questions that you go through with the interviewee,</a:t>
            </a:r>
          </a:p>
          <a:p>
            <a:pPr marL="1092200" lvl="1" indent="-457200">
              <a:spcBef>
                <a:spcPts val="600"/>
              </a:spcBef>
              <a:buClr>
                <a:srgbClr val="B6BF00"/>
              </a:buClr>
              <a:defRPr sz="4400"/>
            </a:pPr>
            <a:r>
              <a:rPr sz="5400" i="1" dirty="0"/>
              <a:t>unstructured</a:t>
            </a:r>
          </a:p>
          <a:p>
            <a:pPr marL="1727200" lvl="2" indent="-457200">
              <a:spcBef>
                <a:spcPts val="600"/>
              </a:spcBef>
              <a:defRPr sz="3600"/>
            </a:pPr>
            <a:r>
              <a:rPr sz="4400" dirty="0"/>
              <a:t>less formal with open-ended questions offering more flexibility in </a:t>
            </a:r>
            <a:r>
              <a:rPr lang="en-GB" sz="4400" dirty="0"/>
              <a:t>terms</a:t>
            </a:r>
            <a:r>
              <a:rPr sz="4400" dirty="0"/>
              <a:t> of answers.</a:t>
            </a:r>
            <a:endParaRPr sz="6600" dirty="0"/>
          </a:p>
          <a:p>
            <a:pPr marL="1270000" lvl="2" indent="0">
              <a:spcBef>
                <a:spcPts val="600"/>
              </a:spcBef>
              <a:buNone/>
              <a:defRPr>
                <a:solidFill>
                  <a:srgbClr val="548235"/>
                </a:solidFill>
              </a:defRPr>
            </a:pPr>
            <a:endParaRPr lang="en-US" sz="4400" dirty="0"/>
          </a:p>
          <a:p>
            <a:pPr marL="457200" indent="-457200">
              <a:spcBef>
                <a:spcPts val="600"/>
              </a:spcBef>
              <a:defRPr>
                <a:solidFill>
                  <a:srgbClr val="548235"/>
                </a:solidFill>
              </a:defRPr>
            </a:pPr>
            <a:r>
              <a:rPr sz="6600" dirty="0">
                <a:solidFill>
                  <a:srgbClr val="10CFC9"/>
                </a:solidFill>
              </a:rPr>
              <a:t>Unstructured interviews </a:t>
            </a:r>
            <a:r>
              <a:rPr lang="en-US" sz="6600" dirty="0">
                <a:solidFill>
                  <a:srgbClr val="10CFC9"/>
                </a:solidFill>
              </a:rPr>
              <a:t>may provide interesting data, but the data is typically more complex to analyze, and hence, it is more challenging to extract useful information</a:t>
            </a:r>
            <a:r>
              <a:rPr lang="en-GB" sz="6600" dirty="0">
                <a:solidFill>
                  <a:srgbClr val="10CFC9"/>
                </a:solidFill>
              </a:rPr>
              <a:t>.</a:t>
            </a:r>
          </a:p>
          <a:p>
            <a:pPr marL="457200" indent="-457200">
              <a:spcBef>
                <a:spcPts val="600"/>
              </a:spcBef>
              <a:defRPr>
                <a:solidFill>
                  <a:srgbClr val="548235"/>
                </a:solidFill>
              </a:defRPr>
            </a:pPr>
            <a:r>
              <a:rPr lang="en-GB" sz="6600" dirty="0">
                <a:solidFill>
                  <a:srgbClr val="10CFC9"/>
                </a:solidFill>
              </a:rPr>
              <a:t>It is recommended to have ‘semi-structured’ interviews.</a:t>
            </a:r>
          </a:p>
          <a:p>
            <a:pPr marL="0" indent="0">
              <a:spcBef>
                <a:spcPts val="600"/>
              </a:spcBef>
              <a:buNone/>
              <a:defRPr>
                <a:solidFill>
                  <a:srgbClr val="548235"/>
                </a:solidFill>
              </a:defRPr>
            </a:pPr>
            <a:endParaRPr lang="en-GB" sz="6600" dirty="0">
              <a:solidFill>
                <a:srgbClr val="10CFC9"/>
              </a:solidFill>
            </a:endParaRPr>
          </a:p>
        </p:txBody>
      </p:sp>
      <p:sp>
        <p:nvSpPr>
          <p:cNvPr id="226" name="Slide Number Placeholder 3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43</a:t>
            </a:fld>
            <a:endParaRPr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D58F4FB0-6198-4A15-9367-38B6B505268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92466387"/>
              </p:ext>
            </p:extLst>
          </p:nvPr>
        </p:nvGraphicFramePr>
        <p:xfrm>
          <a:off x="18004276" y="180304"/>
          <a:ext cx="5055526" cy="39538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" grpId="0" uiExpand="1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Interviews (cont.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dirty="0"/>
              <a:t>Qualitative Method: Interviews</a:t>
            </a:r>
            <a:endParaRPr sz="5600" dirty="0"/>
          </a:p>
        </p:txBody>
      </p:sp>
      <p:sp>
        <p:nvSpPr>
          <p:cNvPr id="229" name="You need to put a lot of thought and preparation into your interviews. Here are a few points to take into account when designing your interview.…"/>
          <p:cNvSpPr txBox="1">
            <a:spLocks noGrp="1"/>
          </p:cNvSpPr>
          <p:nvPr>
            <p:ph type="body" idx="1"/>
          </p:nvPr>
        </p:nvSpPr>
        <p:spPr>
          <a:xfrm>
            <a:off x="2059650" y="4342098"/>
            <a:ext cx="18663633" cy="93726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 defTabSz="701675">
              <a:spcBef>
                <a:spcPts val="5000"/>
              </a:spcBef>
              <a:buSzTx/>
              <a:buFontTx/>
              <a:buNone/>
              <a:defRPr sz="4250"/>
            </a:pPr>
            <a:r>
              <a:rPr dirty="0"/>
              <a:t>You need to put a lot of thought and preparation into your interviews. Here are a few points to take into account when designing your interview.</a:t>
            </a:r>
          </a:p>
          <a:p>
            <a:pPr marL="539750" indent="-539750" defTabSz="701675">
              <a:spcBef>
                <a:spcPts val="5000"/>
              </a:spcBef>
              <a:defRPr sz="4250"/>
            </a:pPr>
            <a:r>
              <a:rPr b="1" dirty="0">
                <a:latin typeface="Helvetica Neue"/>
                <a:ea typeface="Helvetica Neue"/>
                <a:cs typeface="Helvetica Neue"/>
                <a:sym typeface="Helvetica Neue"/>
              </a:rPr>
              <a:t>Selecting interviewees.</a:t>
            </a:r>
            <a:r>
              <a:rPr dirty="0"/>
              <a:t> </a:t>
            </a:r>
            <a:r>
              <a:rPr dirty="0">
                <a:solidFill>
                  <a:srgbClr val="10CFC9"/>
                </a:solidFill>
              </a:rPr>
              <a:t>If you are performing a case study within a company</a:t>
            </a:r>
            <a:r>
              <a:rPr lang="en-GB" dirty="0">
                <a:solidFill>
                  <a:srgbClr val="10CFC9"/>
                </a:solidFill>
              </a:rPr>
              <a:t>,</a:t>
            </a:r>
            <a:r>
              <a:rPr dirty="0">
                <a:solidFill>
                  <a:srgbClr val="10CFC9"/>
                </a:solidFill>
              </a:rPr>
              <a:t> you might not be able to interview the people you really need to. </a:t>
            </a:r>
            <a:endParaRPr lang="en-GB" dirty="0">
              <a:solidFill>
                <a:srgbClr val="10CFC9"/>
              </a:solidFill>
            </a:endParaRPr>
          </a:p>
          <a:p>
            <a:pPr marL="539750" indent="-539750" defTabSz="701675">
              <a:spcBef>
                <a:spcPts val="5000"/>
              </a:spcBef>
              <a:defRPr sz="4250"/>
            </a:pPr>
            <a:r>
              <a:rPr b="1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Preparation. </a:t>
            </a:r>
            <a:r>
              <a:rPr dirty="0">
                <a:solidFill>
                  <a:schemeClr val="tx1">
                    <a:lumMod val="50000"/>
                    <a:lumOff val="50000"/>
                  </a:schemeClr>
                </a:solidFill>
              </a:rPr>
              <a:t>Have some opening questions ready to ask in an unstructured interview</a:t>
            </a: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</a:t>
            </a:r>
            <a:r>
              <a:rPr dirty="0">
                <a:solidFill>
                  <a:schemeClr val="tx1">
                    <a:lumMod val="50000"/>
                    <a:lumOff val="50000"/>
                  </a:schemeClr>
                </a:solidFill>
              </a:rPr>
              <a:t> or carefully prepare a set of questions for a structured interview.</a:t>
            </a:r>
          </a:p>
          <a:p>
            <a:pPr marL="539750" indent="-539750" defTabSz="701675">
              <a:spcBef>
                <a:spcPts val="5000"/>
              </a:spcBef>
              <a:defRPr sz="4250"/>
            </a:pPr>
            <a:r>
              <a:rPr b="1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rPr>
              <a:t>Question</a:t>
            </a:r>
            <a:r>
              <a:rPr lang="en-GB" b="1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</a:t>
            </a:r>
            <a:r>
              <a:rPr b="1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 </a:t>
            </a:r>
            <a:r>
              <a:rPr dirty="0">
                <a:solidFill>
                  <a:schemeClr val="tx1">
                    <a:lumMod val="50000"/>
                    <a:lumOff val="50000"/>
                  </a:schemeClr>
                </a:solidFill>
              </a:rPr>
              <a:t>You could prepare </a:t>
            </a: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 set of questions </a:t>
            </a:r>
            <a:r>
              <a:rPr dirty="0">
                <a:solidFill>
                  <a:schemeClr val="tx1">
                    <a:lumMod val="50000"/>
                    <a:lumOff val="50000"/>
                  </a:schemeClr>
                </a:solidFill>
              </a:rPr>
              <a:t>and use this as a basis for your interviews. This would ensure consistency when interviewing a number of people</a:t>
            </a: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  <a:r>
              <a:rPr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</a:p>
        </p:txBody>
      </p:sp>
      <p:sp>
        <p:nvSpPr>
          <p:cNvPr id="23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44</a:t>
            </a:fld>
            <a:endParaRPr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9E8FA821-78CD-8ADE-6FB8-89E6A944AF8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93029475"/>
              </p:ext>
            </p:extLst>
          </p:nvPr>
        </p:nvGraphicFramePr>
        <p:xfrm>
          <a:off x="18004276" y="180304"/>
          <a:ext cx="5055526" cy="39538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9" grpId="0" uiExpand="1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Interviews (cont.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dirty="0"/>
              <a:t>Qualitative Method: Interviews</a:t>
            </a:r>
            <a:endParaRPr sz="5600" dirty="0"/>
          </a:p>
        </p:txBody>
      </p:sp>
      <p:sp>
        <p:nvSpPr>
          <p:cNvPr id="237" name="Confidentiality. You MUST guarantee the interviewee’s confidentiality if appropriate.…"/>
          <p:cNvSpPr txBox="1">
            <a:spLocks noGrp="1"/>
          </p:cNvSpPr>
          <p:nvPr>
            <p:ph type="body" idx="1"/>
          </p:nvPr>
        </p:nvSpPr>
        <p:spPr>
          <a:xfrm>
            <a:off x="1324198" y="3613200"/>
            <a:ext cx="16937475" cy="93726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571500" indent="-571500" defTabSz="742950">
              <a:spcBef>
                <a:spcPts val="5300"/>
              </a:spcBef>
              <a:defRPr sz="4500"/>
            </a:pPr>
            <a:r>
              <a:rPr sz="4000" b="1" dirty="0">
                <a:latin typeface="Helvetica Neue"/>
                <a:ea typeface="Helvetica Neue"/>
                <a:cs typeface="Helvetica Neue"/>
                <a:sym typeface="Helvetica Neue"/>
              </a:rPr>
              <a:t>Confidentiality.</a:t>
            </a:r>
            <a:r>
              <a:rPr sz="4000" dirty="0"/>
              <a:t> You MUST guarantee the interviewee’s confidentiality</a:t>
            </a:r>
            <a:r>
              <a:rPr lang="en-GB" sz="4000" dirty="0"/>
              <a:t>,</a:t>
            </a:r>
            <a:r>
              <a:rPr sz="4000" dirty="0"/>
              <a:t> if appropriate.</a:t>
            </a:r>
          </a:p>
          <a:p>
            <a:pPr marL="1143000" lvl="1" indent="-571500" defTabSz="742950">
              <a:spcBef>
                <a:spcPts val="1300"/>
              </a:spcBef>
              <a:defRPr sz="4500"/>
            </a:pPr>
            <a:r>
              <a:rPr lang="en-GB" sz="4000" dirty="0"/>
              <a:t>C</a:t>
            </a:r>
            <a:r>
              <a:rPr sz="4000" dirty="0" err="1"/>
              <a:t>onsider</a:t>
            </a:r>
            <a:r>
              <a:rPr sz="4000" dirty="0"/>
              <a:t> whether the information they are providing is confidential to their company</a:t>
            </a:r>
            <a:r>
              <a:rPr lang="en-GB" sz="4000" dirty="0"/>
              <a:t>.</a:t>
            </a:r>
          </a:p>
          <a:p>
            <a:pPr marL="1143000" lvl="1" indent="-571500" defTabSz="742950">
              <a:spcBef>
                <a:spcPts val="1300"/>
              </a:spcBef>
              <a:defRPr sz="4500"/>
            </a:pPr>
            <a:r>
              <a:rPr lang="en-GB" sz="4000" dirty="0"/>
              <a:t>M</a:t>
            </a:r>
            <a:r>
              <a:rPr sz="4000" dirty="0"/>
              <a:t>ay need to arrange some sort of confidentiality clause or disclosure agreement</a:t>
            </a:r>
            <a:r>
              <a:rPr lang="en-GB" sz="4000" dirty="0"/>
              <a:t>.</a:t>
            </a:r>
          </a:p>
          <a:p>
            <a:pPr marL="1143000" lvl="1" indent="-571500" defTabSz="742950">
              <a:spcBef>
                <a:spcPts val="1300"/>
              </a:spcBef>
              <a:defRPr sz="4500"/>
            </a:pPr>
            <a:r>
              <a:rPr lang="en-GB" sz="4000" dirty="0"/>
              <a:t>C</a:t>
            </a:r>
            <a:r>
              <a:rPr sz="4000" dirty="0" err="1"/>
              <a:t>onsider</a:t>
            </a:r>
            <a:r>
              <a:rPr sz="4000" dirty="0"/>
              <a:t> what happens to the transcript of the interview and also what you will be able to reproduce in your report.</a:t>
            </a:r>
          </a:p>
          <a:p>
            <a:pPr marL="571500" indent="-571500" defTabSz="742950">
              <a:spcBef>
                <a:spcPts val="5300"/>
              </a:spcBef>
              <a:defRPr sz="4500"/>
            </a:pPr>
            <a:r>
              <a:rPr sz="4000" b="1" dirty="0">
                <a:latin typeface="Helvetica Neue"/>
                <a:ea typeface="Helvetica Neue"/>
                <a:cs typeface="Helvetica Neue"/>
                <a:sym typeface="Helvetica Neue"/>
              </a:rPr>
              <a:t>Logistics of the session. </a:t>
            </a:r>
            <a:r>
              <a:rPr sz="4000" dirty="0"/>
              <a:t>You will need to arrange the interview, the time, location and duration. Be aware that this can take time to organize as people are very busy.</a:t>
            </a:r>
          </a:p>
        </p:txBody>
      </p:sp>
      <p:sp>
        <p:nvSpPr>
          <p:cNvPr id="23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45</a:t>
            </a:fld>
            <a:endParaRPr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106A5433-B4E4-9B64-F0D1-ED3018B7617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93029475"/>
              </p:ext>
            </p:extLst>
          </p:nvPr>
        </p:nvGraphicFramePr>
        <p:xfrm>
          <a:off x="18004276" y="180304"/>
          <a:ext cx="5055526" cy="39538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7" grpId="0" uiExpand="1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Interviews (cont.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dirty="0"/>
              <a:t>Qualitative Method: Interviews</a:t>
            </a:r>
            <a:endParaRPr sz="5600" dirty="0"/>
          </a:p>
        </p:txBody>
      </p:sp>
      <p:sp>
        <p:nvSpPr>
          <p:cNvPr id="241" name="Characterization. You might be interviewing several people during the course of your study and they may have different backgrounds (technical, personal, etc.).…"/>
          <p:cNvSpPr txBox="1">
            <a:spLocks noGrp="1"/>
          </p:cNvSpPr>
          <p:nvPr>
            <p:ph type="body" idx="1"/>
          </p:nvPr>
        </p:nvSpPr>
        <p:spPr>
          <a:xfrm>
            <a:off x="2187262" y="4163096"/>
            <a:ext cx="18921211" cy="93726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501650" indent="-501650" defTabSz="652145">
              <a:spcBef>
                <a:spcPts val="4600"/>
              </a:spcBef>
              <a:defRPr sz="3950"/>
            </a:pPr>
            <a:r>
              <a:rPr sz="4400" b="1" dirty="0">
                <a:latin typeface="Helvetica Neue"/>
                <a:ea typeface="Helvetica Neue"/>
                <a:cs typeface="Helvetica Neue"/>
                <a:sym typeface="Helvetica Neue"/>
              </a:rPr>
              <a:t>Characterization. </a:t>
            </a:r>
            <a:r>
              <a:rPr sz="4400" dirty="0"/>
              <a:t>You might be interviewing several people during the course of your study</a:t>
            </a:r>
            <a:r>
              <a:rPr lang="en-GB" sz="4400" dirty="0"/>
              <a:t>,</a:t>
            </a:r>
            <a:r>
              <a:rPr sz="4400" dirty="0"/>
              <a:t> and they may have different backgrounds (technical, personal, etc.).</a:t>
            </a:r>
          </a:p>
          <a:p>
            <a:pPr marL="1003300" lvl="1" indent="-501650" defTabSz="652145">
              <a:spcBef>
                <a:spcPts val="1100"/>
              </a:spcBef>
              <a:defRPr sz="3950"/>
            </a:pPr>
            <a:r>
              <a:rPr sz="4400" dirty="0"/>
              <a:t>You should consider how their background might influence their responses</a:t>
            </a:r>
            <a:r>
              <a:rPr lang="en-GB" sz="4400" dirty="0"/>
              <a:t>.</a:t>
            </a:r>
          </a:p>
          <a:p>
            <a:pPr marL="1003300" lvl="1" indent="-501650" defTabSz="652145">
              <a:spcBef>
                <a:spcPts val="1100"/>
              </a:spcBef>
              <a:defRPr sz="3950"/>
            </a:pPr>
            <a:r>
              <a:rPr sz="4400" dirty="0"/>
              <a:t>When you perform an interview, interviewees need to be able to trust you</a:t>
            </a:r>
            <a:r>
              <a:rPr lang="en-GB" sz="4400" dirty="0"/>
              <a:t>,</a:t>
            </a:r>
            <a:r>
              <a:rPr sz="4400" dirty="0"/>
              <a:t> and you should not betray </a:t>
            </a:r>
            <a:r>
              <a:rPr sz="4400" dirty="0" err="1"/>
              <a:t>th</a:t>
            </a:r>
            <a:r>
              <a:rPr lang="en-GB" sz="4400" dirty="0"/>
              <a:t>at</a:t>
            </a:r>
            <a:r>
              <a:rPr sz="4400" dirty="0"/>
              <a:t> trust</a:t>
            </a:r>
            <a:r>
              <a:rPr lang="en-GB" sz="4400" dirty="0"/>
              <a:t>!</a:t>
            </a:r>
            <a:endParaRPr sz="4400" dirty="0"/>
          </a:p>
          <a:p>
            <a:pPr marL="0" indent="0" defTabSz="652145">
              <a:spcBef>
                <a:spcPts val="4600"/>
              </a:spcBef>
              <a:buSzTx/>
              <a:buFontTx/>
              <a:buNone/>
              <a:defRPr sz="3950"/>
            </a:pPr>
            <a:r>
              <a:rPr sz="4400" dirty="0"/>
              <a:t>Without trust, your interviewee may not provide you with the depth of detail you hope to achieve.</a:t>
            </a:r>
          </a:p>
        </p:txBody>
      </p:sp>
      <p:sp>
        <p:nvSpPr>
          <p:cNvPr id="24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46</a:t>
            </a:fld>
            <a:endParaRPr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66564502-3EDC-3055-D2F3-C19ACF0A553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93029475"/>
              </p:ext>
            </p:extLst>
          </p:nvPr>
        </p:nvGraphicFramePr>
        <p:xfrm>
          <a:off x="18004276" y="180304"/>
          <a:ext cx="5055526" cy="39538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1" grpId="0" uiExpand="1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Interviews (cont.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dirty="0"/>
              <a:t>Some Examples of </a:t>
            </a:r>
            <a:r>
              <a:rPr dirty="0"/>
              <a:t>Interview</a:t>
            </a:r>
            <a:r>
              <a:rPr lang="en-GB" dirty="0"/>
              <a:t> Questions</a:t>
            </a:r>
            <a:endParaRPr sz="5600" dirty="0"/>
          </a:p>
        </p:txBody>
      </p:sp>
      <p:sp>
        <p:nvSpPr>
          <p:cNvPr id="241" name="Characterization. You might be interviewing several people during the course of your study and they may have different backgrounds (technical, personal, etc.).…"/>
          <p:cNvSpPr txBox="1">
            <a:spLocks noGrp="1"/>
          </p:cNvSpPr>
          <p:nvPr>
            <p:ph type="body" idx="1"/>
          </p:nvPr>
        </p:nvSpPr>
        <p:spPr>
          <a:xfrm>
            <a:off x="1066800" y="3124200"/>
            <a:ext cx="11348434" cy="9372600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501650" indent="-501650" defTabSz="652145">
              <a:spcBef>
                <a:spcPts val="4600"/>
              </a:spcBef>
              <a:defRPr sz="3950"/>
            </a:pPr>
            <a:r>
              <a:rPr lang="en-GB" sz="3600" dirty="0">
                <a:latin typeface="Helvetica Neue"/>
                <a:sym typeface="Helvetica Neue"/>
              </a:rPr>
              <a:t>Do you find the existing system helps you get the job done?</a:t>
            </a:r>
          </a:p>
          <a:p>
            <a:pPr marL="501650" indent="-501650" defTabSz="652145">
              <a:spcBef>
                <a:spcPts val="4600"/>
              </a:spcBef>
              <a:defRPr sz="3950"/>
            </a:pPr>
            <a:r>
              <a:rPr lang="en-GB" sz="3600" dirty="0">
                <a:latin typeface="Helvetica Neue"/>
                <a:sym typeface="Helvetica Neue"/>
              </a:rPr>
              <a:t>Can you give me examples of features of the existing system that you don’t like?</a:t>
            </a:r>
          </a:p>
          <a:p>
            <a:pPr marL="501650" indent="-501650" defTabSz="652145">
              <a:spcBef>
                <a:spcPts val="4600"/>
              </a:spcBef>
              <a:defRPr sz="3950"/>
            </a:pPr>
            <a:r>
              <a:rPr lang="en-GB" sz="3600" dirty="0">
                <a:latin typeface="Helvetica Neue"/>
                <a:sym typeface="Helvetica Neue"/>
              </a:rPr>
              <a:t>Roughly how often do you and your colleagues make mistakes entering order details?</a:t>
            </a:r>
          </a:p>
          <a:p>
            <a:pPr marL="501650" indent="-501650" defTabSz="652145">
              <a:spcBef>
                <a:spcPts val="4600"/>
              </a:spcBef>
              <a:defRPr sz="3950"/>
            </a:pPr>
            <a:r>
              <a:rPr lang="en-GB" sz="3600" dirty="0">
                <a:latin typeface="Helvetica Neue"/>
                <a:sym typeface="Helvetica Neue"/>
              </a:rPr>
              <a:t>Which type of mobile app would best meet your needs? An HTML 5 based application or a native application?</a:t>
            </a:r>
          </a:p>
          <a:p>
            <a:pPr marL="501650" indent="-501650" defTabSz="652145">
              <a:spcBef>
                <a:spcPts val="4600"/>
              </a:spcBef>
              <a:defRPr sz="3950"/>
            </a:pPr>
            <a:r>
              <a:rPr lang="en-GB" sz="3600" dirty="0">
                <a:latin typeface="Helvetica Neue"/>
                <a:sym typeface="Helvetica Neue"/>
              </a:rPr>
              <a:t>Who is responsible for setting network security policy within your organisation?</a:t>
            </a:r>
          </a:p>
          <a:p>
            <a:pPr marL="501650" indent="-501650" defTabSz="652145">
              <a:spcBef>
                <a:spcPts val="4600"/>
              </a:spcBef>
              <a:defRPr sz="3950"/>
            </a:pPr>
            <a:r>
              <a:rPr lang="en-GB" sz="3600" dirty="0">
                <a:latin typeface="Helvetica Neue"/>
                <a:sym typeface="Helvetica Neue"/>
              </a:rPr>
              <a:t>Tell me what you like about the system? </a:t>
            </a:r>
          </a:p>
          <a:p>
            <a:pPr marL="501650" indent="-501650" defTabSz="652145">
              <a:spcBef>
                <a:spcPts val="4600"/>
              </a:spcBef>
              <a:defRPr sz="3950"/>
            </a:pPr>
            <a:endParaRPr lang="en-GB" sz="3600" dirty="0">
              <a:latin typeface="Helvetica Neue"/>
              <a:sym typeface="Helvetica Neue"/>
            </a:endParaRPr>
          </a:p>
        </p:txBody>
      </p:sp>
      <p:sp>
        <p:nvSpPr>
          <p:cNvPr id="24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47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F7B5586-0700-40CE-820C-38C8923E23C6}"/>
              </a:ext>
            </a:extLst>
          </p:cNvPr>
          <p:cNvSpPr txBox="1"/>
          <p:nvPr/>
        </p:nvSpPr>
        <p:spPr>
          <a:xfrm>
            <a:off x="13277237" y="2668369"/>
            <a:ext cx="10781194" cy="241091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 Light"/>
              </a:rPr>
              <a:t>Always ask yourself: Do you need that question? How will it help you answer your research?</a:t>
            </a:r>
          </a:p>
        </p:txBody>
      </p:sp>
    </p:spTree>
    <p:extLst>
      <p:ext uri="{BB962C8B-B14F-4D97-AF65-F5344CB8AC3E}">
        <p14:creationId xmlns:p14="http://schemas.microsoft.com/office/powerpoint/2010/main" val="96328649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1" grpId="0" uiExpand="1" build="p"/>
      <p:bldP spid="2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dirty="0"/>
              <a:t>Surveys and Interviews: </a:t>
            </a:r>
            <a:r>
              <a:rPr u="sng" dirty="0"/>
              <a:t>Drafts</a:t>
            </a:r>
            <a:r>
              <a:rPr lang="en-GB" u="sng" dirty="0"/>
              <a:t> and pilot test</a:t>
            </a:r>
            <a:endParaRPr u="sng" dirty="0"/>
          </a:p>
        </p:txBody>
      </p:sp>
      <p:sp>
        <p:nvSpPr>
          <p:cNvPr id="297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1066800" y="3124200"/>
            <a:ext cx="21548501" cy="93726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spcBef>
                <a:spcPts val="1200"/>
              </a:spcBef>
              <a:buSzTx/>
              <a:buNone/>
            </a:pPr>
            <a:r>
              <a:rPr lang="en-GB" dirty="0"/>
              <a:t>Whatever approach you decide to take</a:t>
            </a:r>
            <a:r>
              <a:rPr dirty="0"/>
              <a:t>, </a:t>
            </a:r>
            <a:r>
              <a:rPr lang="en-GB" dirty="0"/>
              <a:t>you </a:t>
            </a:r>
            <a:r>
              <a:rPr lang="en-GB" b="1" dirty="0">
                <a:solidFill>
                  <a:srgbClr val="FF0000"/>
                </a:solidFill>
              </a:rPr>
              <a:t>HAVE TO </a:t>
            </a:r>
            <a:r>
              <a:rPr dirty="0"/>
              <a:t>check it with your supervisor and </a:t>
            </a:r>
            <a:r>
              <a:rPr lang="en-GB" dirty="0"/>
              <a:t>try</a:t>
            </a:r>
            <a:r>
              <a:rPr dirty="0"/>
              <a:t> it out </a:t>
            </a:r>
            <a:r>
              <a:rPr lang="en-GB" dirty="0"/>
              <a:t>with</a:t>
            </a:r>
            <a:r>
              <a:rPr dirty="0"/>
              <a:t> a limited number of </a:t>
            </a:r>
            <a:r>
              <a:rPr lang="en-GB" dirty="0"/>
              <a:t>people (classmates)</a:t>
            </a:r>
            <a:r>
              <a:rPr dirty="0"/>
              <a:t> to see what feedback you receive.</a:t>
            </a:r>
          </a:p>
          <a:p>
            <a:pPr marL="0" indent="0">
              <a:spcBef>
                <a:spcPts val="1200"/>
              </a:spcBef>
              <a:buSzTx/>
              <a:buNone/>
              <a:defRPr>
                <a:solidFill>
                  <a:srgbClr val="2C9FD4"/>
                </a:solidFill>
              </a:defRPr>
            </a:pPr>
            <a:r>
              <a:rPr dirty="0">
                <a:solidFill>
                  <a:srgbClr val="10CFC9"/>
                </a:solidFill>
              </a:rPr>
              <a:t>You might then redraft the question</a:t>
            </a:r>
            <a:r>
              <a:rPr lang="en-GB" dirty="0">
                <a:solidFill>
                  <a:srgbClr val="10CFC9"/>
                </a:solidFill>
              </a:rPr>
              <a:t>s</a:t>
            </a:r>
            <a:r>
              <a:rPr dirty="0">
                <a:solidFill>
                  <a:srgbClr val="10CFC9"/>
                </a:solidFill>
              </a:rPr>
              <a:t> in light of these responses (rephrase questions, restructure the layout, and so on).</a:t>
            </a:r>
            <a:endParaRPr lang="en-GB" dirty="0">
              <a:solidFill>
                <a:srgbClr val="10CFC9"/>
              </a:solidFill>
            </a:endParaRPr>
          </a:p>
          <a:p>
            <a:pPr marL="0" indent="0">
              <a:spcBef>
                <a:spcPts val="1200"/>
              </a:spcBef>
              <a:buSzTx/>
              <a:buNone/>
              <a:defRPr>
                <a:solidFill>
                  <a:srgbClr val="2C9FD4"/>
                </a:solidFill>
              </a:defRPr>
            </a:pPr>
            <a:r>
              <a:rPr lang="en-GB" dirty="0">
                <a:solidFill>
                  <a:schemeClr val="tx2"/>
                </a:solidFill>
              </a:rPr>
              <a:t>And finally,</a:t>
            </a:r>
            <a:endParaRPr dirty="0">
              <a:solidFill>
                <a:schemeClr val="tx2"/>
              </a:solidFill>
            </a:endParaRPr>
          </a:p>
          <a:p>
            <a:pPr marL="1244600" lvl="1" indent="-609600">
              <a:spcBef>
                <a:spcPts val="1200"/>
              </a:spcBef>
              <a:buClr>
                <a:srgbClr val="B6BF00"/>
              </a:buClr>
              <a:defRPr sz="4800"/>
            </a:pPr>
            <a:r>
              <a:rPr dirty="0"/>
              <a:t>Avoid leading questions.</a:t>
            </a:r>
          </a:p>
          <a:p>
            <a:pPr marL="1244600" lvl="1" indent="-609600">
              <a:spcBef>
                <a:spcPts val="1200"/>
              </a:spcBef>
              <a:buClr>
                <a:srgbClr val="B6BF00"/>
              </a:buClr>
              <a:defRPr sz="4800"/>
            </a:pPr>
            <a:r>
              <a:rPr dirty="0"/>
              <a:t>Avoid jargon. The </a:t>
            </a:r>
            <a:r>
              <a:rPr lang="en-GB" dirty="0"/>
              <a:t>users</a:t>
            </a:r>
            <a:r>
              <a:rPr dirty="0"/>
              <a:t> may not understand what you mean or have a different interpretation </a:t>
            </a:r>
            <a:r>
              <a:rPr lang="en-GB" dirty="0"/>
              <a:t>of</a:t>
            </a:r>
            <a:r>
              <a:rPr dirty="0"/>
              <a:t> you,</a:t>
            </a:r>
          </a:p>
          <a:p>
            <a:pPr marL="1244600" lvl="1" indent="-609600">
              <a:spcBef>
                <a:spcPts val="1200"/>
              </a:spcBef>
              <a:buClr>
                <a:srgbClr val="B6BF00"/>
              </a:buClr>
              <a:defRPr sz="4800"/>
            </a:pPr>
            <a:r>
              <a:rPr dirty="0"/>
              <a:t>Avoid asking questions that could be difficult to answer.</a:t>
            </a:r>
          </a:p>
        </p:txBody>
      </p:sp>
      <p:sp>
        <p:nvSpPr>
          <p:cNvPr id="298" name="Slide Number Placeholder 3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48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7" grpId="0" uiExpand="1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dirty="0"/>
              <a:t>Field </a:t>
            </a:r>
            <a:r>
              <a:rPr dirty="0"/>
              <a:t>Research Methods: Case Stud</a:t>
            </a:r>
            <a:r>
              <a:rPr lang="en-GB" dirty="0" err="1"/>
              <a:t>ies</a:t>
            </a:r>
            <a:endParaRPr dirty="0"/>
          </a:p>
        </p:txBody>
      </p:sp>
      <p:sp>
        <p:nvSpPr>
          <p:cNvPr id="209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1066800" y="3124200"/>
            <a:ext cx="18380299" cy="9372600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lnSpc>
                <a:spcPct val="110000"/>
              </a:lnSpc>
              <a:buSzTx/>
              <a:buNone/>
              <a:defRPr>
                <a:solidFill>
                  <a:srgbClr val="2C9FD4"/>
                </a:solidFill>
              </a:defRPr>
            </a:pPr>
            <a:r>
              <a:rPr lang="en-GB" sz="6500" b="1" dirty="0">
                <a:solidFill>
                  <a:schemeClr val="tx1"/>
                </a:solidFill>
              </a:rPr>
              <a:t>A</a:t>
            </a:r>
            <a:r>
              <a:rPr sz="6500" b="1" dirty="0">
                <a:solidFill>
                  <a:schemeClr val="tx1"/>
                </a:solidFill>
              </a:rPr>
              <a:t>n in-depth exploration of a situation</a:t>
            </a:r>
            <a:r>
              <a:rPr lang="en-GB" sz="6500" b="1" dirty="0">
                <a:solidFill>
                  <a:schemeClr val="tx1"/>
                </a:solidFill>
              </a:rPr>
              <a:t>:</a:t>
            </a:r>
            <a:endParaRPr sz="6500" b="1" dirty="0">
              <a:solidFill>
                <a:schemeClr val="tx1"/>
              </a:solidFill>
            </a:endParaRPr>
          </a:p>
          <a:p>
            <a:pPr marL="0" indent="0">
              <a:lnSpc>
                <a:spcPct val="110000"/>
              </a:lnSpc>
              <a:buSzTx/>
              <a:buNone/>
            </a:pPr>
            <a:r>
              <a:rPr dirty="0"/>
              <a:t>It involves the investigation of a particular situation, problem, company or group of companies. This investigation can be performed:</a:t>
            </a:r>
          </a:p>
          <a:p>
            <a:pPr marL="1092200" lvl="1" indent="-457200">
              <a:lnSpc>
                <a:spcPct val="110000"/>
              </a:lnSpc>
              <a:spcBef>
                <a:spcPts val="1000"/>
              </a:spcBef>
              <a:buClr>
                <a:srgbClr val="B6BF00"/>
              </a:buClr>
              <a:defRPr sz="4400"/>
            </a:pPr>
            <a:r>
              <a:rPr dirty="0"/>
              <a:t>directly (interviews, observation),</a:t>
            </a:r>
          </a:p>
          <a:p>
            <a:pPr marL="1092200" lvl="1" indent="-457200">
              <a:lnSpc>
                <a:spcPct val="110000"/>
              </a:lnSpc>
              <a:spcBef>
                <a:spcPts val="1000"/>
              </a:spcBef>
              <a:buClr>
                <a:srgbClr val="B6BF00"/>
              </a:buClr>
              <a:defRPr sz="4400"/>
            </a:pPr>
            <a:r>
              <a:rPr dirty="0"/>
              <a:t>indirectly (study of reports or documentation).</a:t>
            </a:r>
            <a:endParaRPr sz="5000" dirty="0"/>
          </a:p>
          <a:p>
            <a:pPr marL="0" indent="0">
              <a:lnSpc>
                <a:spcPct val="110000"/>
              </a:lnSpc>
              <a:buSzTx/>
              <a:buNone/>
              <a:defRPr>
                <a:solidFill>
                  <a:srgbClr val="FF0000"/>
                </a:solidFill>
              </a:defRPr>
            </a:pPr>
            <a:r>
              <a:rPr dirty="0">
                <a:solidFill>
                  <a:srgbClr val="10CFC9"/>
                </a:solidFill>
              </a:rPr>
              <a:t>In a case study, the purpose is not to simply report on the outcome of the case study investigation.</a:t>
            </a:r>
          </a:p>
          <a:p>
            <a:pPr marL="0" indent="0">
              <a:lnSpc>
                <a:spcPct val="110000"/>
              </a:lnSpc>
              <a:buSzTx/>
              <a:buNone/>
            </a:pPr>
            <a:r>
              <a:rPr dirty="0"/>
              <a:t>A proper case study also requires analysis and </a:t>
            </a:r>
            <a:r>
              <a:rPr lang="en-GB" dirty="0"/>
              <a:t>generalisation</a:t>
            </a:r>
            <a:r>
              <a:rPr dirty="0"/>
              <a:t> from the specific details of the examined situation.</a:t>
            </a:r>
          </a:p>
        </p:txBody>
      </p:sp>
      <p:sp>
        <p:nvSpPr>
          <p:cNvPr id="210" name="Slide Number Placeholder 3"/>
          <p:cNvSpPr txBox="1">
            <a:spLocks noGrp="1"/>
          </p:cNvSpPr>
          <p:nvPr>
            <p:ph type="sldNum" sz="quarter" idx="2"/>
          </p:nvPr>
        </p:nvSpPr>
        <p:spPr>
          <a:xfrm>
            <a:off x="23343323" y="12985800"/>
            <a:ext cx="241402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49</a:t>
            </a:fld>
            <a:endParaRPr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A884C70D-C78C-49E7-B7E3-97918F881151}"/>
              </a:ext>
            </a:extLst>
          </p:cNvPr>
          <p:cNvGraphicFramePr/>
          <p:nvPr/>
        </p:nvGraphicFramePr>
        <p:xfrm>
          <a:off x="18004276" y="180304"/>
          <a:ext cx="5055526" cy="39538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69606853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dirty="0"/>
              <a:t>Your Project Approach:</a:t>
            </a:r>
            <a:endParaRPr dirty="0"/>
          </a:p>
        </p:txBody>
      </p:sp>
      <p:sp>
        <p:nvSpPr>
          <p:cNvPr id="197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1066799" y="3124200"/>
            <a:ext cx="19364793" cy="93726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spcBef>
                <a:spcPts val="1200"/>
              </a:spcBef>
              <a:buSzTx/>
              <a:buNone/>
            </a:pPr>
            <a:r>
              <a:rPr lang="en-GB" sz="4400" dirty="0"/>
              <a:t>There are two sections in your Methodology</a:t>
            </a:r>
            <a:r>
              <a:rPr sz="4400" dirty="0"/>
              <a:t>:</a:t>
            </a:r>
          </a:p>
          <a:p>
            <a:pPr marL="457200" indent="-457200">
              <a:spcBef>
                <a:spcPts val="1200"/>
              </a:spcBef>
            </a:pPr>
            <a:r>
              <a:rPr lang="en-GB" sz="4400" b="1" dirty="0">
                <a:solidFill>
                  <a:srgbClr val="10CFC9"/>
                </a:solidFill>
              </a:rPr>
              <a:t>SDLC* Methodology</a:t>
            </a:r>
            <a:r>
              <a:rPr lang="en-GB" sz="4400" dirty="0"/>
              <a:t>: has to be based on known defined IT or Computing methodology and method:</a:t>
            </a:r>
          </a:p>
          <a:p>
            <a:pPr marL="1092200" lvl="1" indent="-457200">
              <a:spcBef>
                <a:spcPts val="1200"/>
              </a:spcBef>
            </a:pPr>
            <a:r>
              <a:rPr lang="en-GB" sz="4400" b="1" u="sng" dirty="0"/>
              <a:t>Methodology: </a:t>
            </a:r>
            <a:r>
              <a:rPr lang="en-GB" sz="4400" dirty="0"/>
              <a:t>Waterfall, SSADM, Agile, RAD, DSDM, Prototyping Approach…etc.</a:t>
            </a:r>
          </a:p>
          <a:p>
            <a:pPr marL="1092200" lvl="1" indent="-457200">
              <a:spcBef>
                <a:spcPts val="1200"/>
              </a:spcBef>
            </a:pPr>
            <a:r>
              <a:rPr lang="en-GB" sz="4400" b="1" u="sng" dirty="0"/>
              <a:t>Method: </a:t>
            </a:r>
            <a:r>
              <a:rPr lang="en-GB" sz="4400" dirty="0"/>
              <a:t>Scrum, Kanban, Wireframe, </a:t>
            </a:r>
            <a:r>
              <a:rPr lang="en-GB" sz="4400" dirty="0" err="1"/>
              <a:t>Javascripts</a:t>
            </a:r>
            <a:r>
              <a:rPr lang="en-GB" sz="4400" dirty="0"/>
              <a:t>…etc.</a:t>
            </a:r>
          </a:p>
        </p:txBody>
      </p:sp>
      <p:sp>
        <p:nvSpPr>
          <p:cNvPr id="198" name="Slide Number Placeholder 3"/>
          <p:cNvSpPr txBox="1">
            <a:spLocks noGrp="1"/>
          </p:cNvSpPr>
          <p:nvPr>
            <p:ph type="sldNum" sz="quarter" idx="2"/>
          </p:nvPr>
        </p:nvSpPr>
        <p:spPr>
          <a:xfrm>
            <a:off x="23343323" y="12985800"/>
            <a:ext cx="241402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5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DFB6D5B-7383-4A3B-91D6-14F8AB457187}"/>
              </a:ext>
            </a:extLst>
          </p:cNvPr>
          <p:cNvSpPr txBox="1"/>
          <p:nvPr/>
        </p:nvSpPr>
        <p:spPr>
          <a:xfrm>
            <a:off x="5353318" y="12823527"/>
            <a:ext cx="9839460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 Light"/>
              </a:rPr>
              <a:t>*Software Development Life Cycle</a:t>
            </a:r>
          </a:p>
        </p:txBody>
      </p:sp>
    </p:spTree>
    <p:extLst>
      <p:ext uri="{BB962C8B-B14F-4D97-AF65-F5344CB8AC3E}">
        <p14:creationId xmlns:p14="http://schemas.microsoft.com/office/powerpoint/2010/main" val="3649932679"/>
      </p:ext>
    </p:extLst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Research Methods: Case Stud</a:t>
            </a:r>
            <a:r>
              <a:rPr lang="en-GB" dirty="0" err="1"/>
              <a:t>ies</a:t>
            </a:r>
            <a:r>
              <a:rPr dirty="0"/>
              <a:t> </a:t>
            </a:r>
            <a:r>
              <a:rPr sz="5600" dirty="0"/>
              <a:t>(cont.)</a:t>
            </a:r>
          </a:p>
        </p:txBody>
      </p:sp>
      <p:sp>
        <p:nvSpPr>
          <p:cNvPr id="213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1066799" y="3124200"/>
            <a:ext cx="17388625" cy="93726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SzTx/>
              <a:buNone/>
            </a:pPr>
            <a:r>
              <a:rPr sz="5400" dirty="0"/>
              <a:t>You should also be aware of your own influence on the case study if it is performed directly.</a:t>
            </a:r>
          </a:p>
          <a:p>
            <a:pPr marL="0" indent="0">
              <a:buSzTx/>
              <a:buNone/>
            </a:pPr>
            <a:r>
              <a:rPr sz="5400" dirty="0"/>
              <a:t>For example, when you interview people:</a:t>
            </a:r>
          </a:p>
          <a:p>
            <a:pPr marL="1092200" lvl="1" indent="-457200">
              <a:spcBef>
                <a:spcPts val="1000"/>
              </a:spcBef>
              <a:buClr>
                <a:srgbClr val="B6BF00"/>
              </a:buClr>
              <a:defRPr sz="4400"/>
            </a:pPr>
            <a:r>
              <a:rPr sz="4800" dirty="0"/>
              <a:t>did they tell you what they felt you wanted to hear rather than the facts of the situation?</a:t>
            </a:r>
          </a:p>
          <a:p>
            <a:pPr marL="1092200" lvl="1" indent="-457200">
              <a:spcBef>
                <a:spcPts val="1000"/>
              </a:spcBef>
              <a:buClr>
                <a:srgbClr val="B6BF00"/>
              </a:buClr>
              <a:defRPr sz="4400"/>
            </a:pPr>
            <a:r>
              <a:rPr lang="en-GB" sz="4800" dirty="0"/>
              <a:t>are</a:t>
            </a:r>
            <a:r>
              <a:rPr sz="4800" dirty="0"/>
              <a:t> there any means of obtaining data from two or three different sources to confirm the truth in what you are told?</a:t>
            </a:r>
          </a:p>
        </p:txBody>
      </p:sp>
      <p:sp>
        <p:nvSpPr>
          <p:cNvPr id="214" name="Slide Number Placeholder 3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50</a:t>
            </a:fld>
            <a:endParaRPr/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20CEA5F5-6E3B-46E8-B994-B7E97EDEA212}"/>
              </a:ext>
            </a:extLst>
          </p:cNvPr>
          <p:cNvGraphicFramePr/>
          <p:nvPr/>
        </p:nvGraphicFramePr>
        <p:xfrm>
          <a:off x="18004276" y="180304"/>
          <a:ext cx="5055526" cy="39538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80695685"/>
      </p:ext>
    </p:extLst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F9857-185B-4FEE-A7BE-5E5D07DA2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Reflect 3: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0A011C-FEB3-4CDA-A641-18E6FAAADE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6800" y="3124200"/>
            <a:ext cx="21522744" cy="9372600"/>
          </a:xfrm>
        </p:spPr>
        <p:txBody>
          <a:bodyPr/>
          <a:lstStyle/>
          <a:p>
            <a:r>
              <a:rPr lang="en-GB" dirty="0"/>
              <a:t>Could you use an interview to validate your design? Show them and collect feedback.</a:t>
            </a:r>
          </a:p>
          <a:p>
            <a:r>
              <a:rPr lang="en-GB" dirty="0"/>
              <a:t>Could you use interviews to see what students ‘really’ want?</a:t>
            </a:r>
          </a:p>
          <a:p>
            <a:r>
              <a:rPr lang="en-GB" dirty="0"/>
              <a:t>Any questions about interviews?</a:t>
            </a:r>
          </a:p>
        </p:txBody>
      </p:sp>
    </p:spTree>
    <p:extLst>
      <p:ext uri="{BB962C8B-B14F-4D97-AF65-F5344CB8AC3E}">
        <p14:creationId xmlns:p14="http://schemas.microsoft.com/office/powerpoint/2010/main" val="979193700"/>
      </p:ext>
    </p:extLst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43E2A6-1314-4670-80D6-434504307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Examples: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9B0CD3-640A-48B8-A41D-134A156358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sz="6600" dirty="0"/>
              <a:t>Newham Health App?</a:t>
            </a:r>
          </a:p>
        </p:txBody>
      </p:sp>
    </p:spTree>
    <p:extLst>
      <p:ext uri="{BB962C8B-B14F-4D97-AF65-F5344CB8AC3E}">
        <p14:creationId xmlns:p14="http://schemas.microsoft.com/office/powerpoint/2010/main" val="2052301400"/>
      </p:ext>
    </p:extLst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43E2A6-1314-4670-80D6-434504307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Examples: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9B0CD3-640A-48B8-A41D-134A156358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6801" y="3124200"/>
            <a:ext cx="21561380" cy="9372600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en-GB" sz="8000" dirty="0"/>
              <a:t>Newham Health App?</a:t>
            </a:r>
          </a:p>
          <a:p>
            <a:pPr lvl="1">
              <a:spcBef>
                <a:spcPts val="1200"/>
              </a:spcBef>
            </a:pPr>
            <a:r>
              <a:rPr lang="en-GB" sz="6000" b="1" dirty="0">
                <a:solidFill>
                  <a:srgbClr val="10CFC9"/>
                </a:solidFill>
              </a:rPr>
              <a:t>Agile Approach </a:t>
            </a:r>
            <a:r>
              <a:rPr lang="en-GB" sz="6000" dirty="0"/>
              <a:t>using Gantt chart, Kanban using </a:t>
            </a:r>
            <a:r>
              <a:rPr lang="en-GB" sz="6000" dirty="0" err="1"/>
              <a:t>Zoho</a:t>
            </a:r>
            <a:r>
              <a:rPr lang="en-GB" sz="6000" dirty="0"/>
              <a:t> Creator.</a:t>
            </a:r>
          </a:p>
          <a:p>
            <a:pPr lvl="1">
              <a:spcBef>
                <a:spcPts val="1200"/>
              </a:spcBef>
            </a:pPr>
            <a:r>
              <a:rPr lang="en-GB" sz="6000" b="1" dirty="0">
                <a:solidFill>
                  <a:srgbClr val="10CFC9"/>
                </a:solidFill>
              </a:rPr>
              <a:t>Qualitative Approach </a:t>
            </a:r>
            <a:r>
              <a:rPr lang="en-GB" sz="6000" dirty="0"/>
              <a:t>using </a:t>
            </a:r>
          </a:p>
          <a:p>
            <a:pPr lvl="2">
              <a:spcBef>
                <a:spcPts val="1200"/>
              </a:spcBef>
            </a:pPr>
            <a:r>
              <a:rPr lang="en-GB" sz="6000" b="1" dirty="0"/>
              <a:t>Focus group </a:t>
            </a:r>
            <a:r>
              <a:rPr lang="en-GB" sz="6000" dirty="0"/>
              <a:t>invite five residents interested in this app as to what they would like to have features in this app.</a:t>
            </a:r>
          </a:p>
          <a:p>
            <a:pPr lvl="2">
              <a:spcBef>
                <a:spcPts val="1200"/>
              </a:spcBef>
            </a:pPr>
            <a:r>
              <a:rPr lang="en-GB" sz="6000" dirty="0"/>
              <a:t>Review feedback other local health apps have on the App stores.</a:t>
            </a:r>
          </a:p>
        </p:txBody>
      </p:sp>
    </p:spTree>
    <p:extLst>
      <p:ext uri="{BB962C8B-B14F-4D97-AF65-F5344CB8AC3E}">
        <p14:creationId xmlns:p14="http://schemas.microsoft.com/office/powerpoint/2010/main" val="837527540"/>
      </p:ext>
    </p:extLst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43E2A6-1314-4670-80D6-434504307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Examples: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9B0CD3-640A-48B8-A41D-134A156358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6800" y="3124200"/>
            <a:ext cx="20968952" cy="9372600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en-GB" sz="8000" dirty="0"/>
              <a:t>Newham Health App?</a:t>
            </a:r>
          </a:p>
          <a:p>
            <a:pPr lvl="1">
              <a:spcBef>
                <a:spcPts val="1200"/>
              </a:spcBef>
            </a:pPr>
            <a:r>
              <a:rPr lang="en-GB" sz="6000" b="1" dirty="0">
                <a:solidFill>
                  <a:srgbClr val="10CFC9"/>
                </a:solidFill>
              </a:rPr>
              <a:t>Waterfall Approach </a:t>
            </a:r>
            <a:r>
              <a:rPr lang="en-GB" sz="6000" dirty="0"/>
              <a:t>using Scrum and Network Planning using </a:t>
            </a:r>
            <a:r>
              <a:rPr lang="en-GB" sz="6000" dirty="0" err="1"/>
              <a:t>AppSheet</a:t>
            </a:r>
            <a:r>
              <a:rPr lang="en-GB" sz="6000" dirty="0"/>
              <a:t>.</a:t>
            </a:r>
          </a:p>
          <a:p>
            <a:pPr lvl="1">
              <a:spcBef>
                <a:spcPts val="1200"/>
              </a:spcBef>
            </a:pPr>
            <a:r>
              <a:rPr lang="en-GB" sz="6000" b="1" dirty="0">
                <a:solidFill>
                  <a:srgbClr val="10CFC9"/>
                </a:solidFill>
              </a:rPr>
              <a:t>Quantitative Approach </a:t>
            </a:r>
            <a:r>
              <a:rPr lang="en-GB" sz="6000" dirty="0"/>
              <a:t>using </a:t>
            </a:r>
          </a:p>
          <a:p>
            <a:pPr lvl="2">
              <a:spcBef>
                <a:spcPts val="1200"/>
              </a:spcBef>
            </a:pPr>
            <a:r>
              <a:rPr lang="en-GB" sz="6000" b="1" dirty="0"/>
              <a:t>Survey of 50 </a:t>
            </a:r>
            <a:r>
              <a:rPr lang="en-GB" sz="6000" dirty="0"/>
              <a:t>Newham resident students about their health habits.</a:t>
            </a:r>
          </a:p>
          <a:p>
            <a:pPr lvl="2">
              <a:spcBef>
                <a:spcPts val="1200"/>
              </a:spcBef>
            </a:pPr>
            <a:r>
              <a:rPr lang="en-GB" sz="6000" dirty="0"/>
              <a:t>Survey of facilities in Newham.</a:t>
            </a:r>
          </a:p>
        </p:txBody>
      </p:sp>
    </p:spTree>
    <p:extLst>
      <p:ext uri="{BB962C8B-B14F-4D97-AF65-F5344CB8AC3E}">
        <p14:creationId xmlns:p14="http://schemas.microsoft.com/office/powerpoint/2010/main" val="3312328646"/>
      </p:ext>
    </p:extLst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43E2A6-1314-4670-80D6-434504307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Can we combine Qualitative and quantitative in research?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9B0CD3-640A-48B8-A41D-134A156358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6799" y="3124200"/>
            <a:ext cx="23132603" cy="9372600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en-GB" sz="6600" dirty="0"/>
              <a:t>Newham Health App?</a:t>
            </a:r>
          </a:p>
          <a:p>
            <a:pPr lvl="1">
              <a:spcBef>
                <a:spcPts val="1200"/>
              </a:spcBef>
            </a:pPr>
            <a:r>
              <a:rPr lang="en-GB" b="1" dirty="0">
                <a:solidFill>
                  <a:srgbClr val="10CFC9"/>
                </a:solidFill>
              </a:rPr>
              <a:t>Waterfall Approach </a:t>
            </a:r>
            <a:r>
              <a:rPr lang="en-GB" dirty="0"/>
              <a:t>using Scrum and Wireframe using HTML5 &amp; </a:t>
            </a:r>
            <a:r>
              <a:rPr lang="en-GB" dirty="0" err="1"/>
              <a:t>Javascripting</a:t>
            </a:r>
            <a:r>
              <a:rPr lang="en-GB" dirty="0"/>
              <a:t>.</a:t>
            </a:r>
          </a:p>
          <a:p>
            <a:pPr lvl="1">
              <a:spcBef>
                <a:spcPts val="1200"/>
              </a:spcBef>
            </a:pPr>
            <a:r>
              <a:rPr lang="en-GB" b="1" dirty="0">
                <a:solidFill>
                  <a:srgbClr val="10CFC9"/>
                </a:solidFill>
              </a:rPr>
              <a:t>Quantitative Approach </a:t>
            </a:r>
            <a:r>
              <a:rPr lang="en-GB" dirty="0"/>
              <a:t>using </a:t>
            </a:r>
          </a:p>
          <a:p>
            <a:pPr lvl="2">
              <a:spcBef>
                <a:spcPts val="1200"/>
              </a:spcBef>
            </a:pPr>
            <a:r>
              <a:rPr lang="en-GB" dirty="0"/>
              <a:t>Survey of 50 Newham resident students about their health habits.</a:t>
            </a:r>
          </a:p>
          <a:p>
            <a:pPr lvl="2">
              <a:spcBef>
                <a:spcPts val="1200"/>
              </a:spcBef>
            </a:pPr>
            <a:r>
              <a:rPr lang="en-GB" dirty="0"/>
              <a:t>Survey of facilities in Newham.</a:t>
            </a:r>
          </a:p>
          <a:p>
            <a:pPr lvl="1">
              <a:spcBef>
                <a:spcPts val="1200"/>
              </a:spcBef>
            </a:pPr>
            <a:r>
              <a:rPr lang="en-GB" b="1" dirty="0">
                <a:solidFill>
                  <a:srgbClr val="10CFC9"/>
                </a:solidFill>
              </a:rPr>
              <a:t>Qualitative Approach </a:t>
            </a:r>
            <a:r>
              <a:rPr lang="en-GB" dirty="0"/>
              <a:t>using </a:t>
            </a:r>
          </a:p>
          <a:p>
            <a:pPr lvl="2">
              <a:spcBef>
                <a:spcPts val="1200"/>
              </a:spcBef>
            </a:pPr>
            <a:r>
              <a:rPr lang="en-GB" dirty="0"/>
              <a:t>Focus group invite five residents interested in this app as to what they would like to have features in this app.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E95F207-3CC2-4EF6-BB06-70C5E239770C}"/>
              </a:ext>
            </a:extLst>
          </p:cNvPr>
          <p:cNvSpPr/>
          <p:nvPr/>
        </p:nvSpPr>
        <p:spPr>
          <a:xfrm>
            <a:off x="5575060" y="10591800"/>
            <a:ext cx="13800573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2700" cmpd="sng">
                  <a:solidFill>
                    <a:schemeClr val="accent6"/>
                  </a:solidFill>
                  <a:prstDash val="solid"/>
                </a:ln>
                <a:solidFill>
                  <a:srgbClr val="FF0000"/>
                </a:solidFill>
              </a:rPr>
              <a:t>YES</a:t>
            </a:r>
          </a:p>
          <a:p>
            <a:pPr algn="ctr"/>
            <a:r>
              <a:rPr lang="en-US" sz="5400" b="1" dirty="0">
                <a:ln w="12700" cmpd="sng">
                  <a:solidFill>
                    <a:schemeClr val="accent6"/>
                  </a:solidFill>
                  <a:prstDash val="solid"/>
                </a:ln>
                <a:solidFill>
                  <a:srgbClr val="FF0000"/>
                </a:solidFill>
              </a:rPr>
              <a:t>It is correct but you will not have enough time!</a:t>
            </a:r>
            <a:endParaRPr lang="en-US" sz="5400" b="1" cap="none" spc="0" dirty="0">
              <a:ln w="12700" cmpd="sng">
                <a:solidFill>
                  <a:schemeClr val="accent6"/>
                </a:solidFill>
                <a:prstDash val="solid"/>
              </a:ln>
              <a:solidFill>
                <a:srgbClr val="FF000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85349539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43E2A6-1314-4670-80D6-434504307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Examples: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9B0CD3-640A-48B8-A41D-134A156358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6800" y="3124200"/>
            <a:ext cx="21110620" cy="9372600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en-GB" sz="6600" dirty="0"/>
              <a:t>Newham Health App?</a:t>
            </a:r>
          </a:p>
          <a:p>
            <a:pPr lvl="1">
              <a:spcBef>
                <a:spcPts val="1200"/>
              </a:spcBef>
            </a:pPr>
            <a:r>
              <a:rPr lang="en-GB" b="1" dirty="0">
                <a:solidFill>
                  <a:srgbClr val="10CFC9"/>
                </a:solidFill>
              </a:rPr>
              <a:t>Waterfall Approach </a:t>
            </a:r>
            <a:r>
              <a:rPr lang="en-GB" dirty="0"/>
              <a:t>using Scrum and Network Planning using </a:t>
            </a:r>
            <a:r>
              <a:rPr lang="en-GB" dirty="0" err="1"/>
              <a:t>AppSheet</a:t>
            </a:r>
            <a:r>
              <a:rPr lang="en-GB" dirty="0"/>
              <a:t>.</a:t>
            </a:r>
          </a:p>
          <a:p>
            <a:pPr lvl="1">
              <a:spcBef>
                <a:spcPts val="1200"/>
              </a:spcBef>
            </a:pPr>
            <a:r>
              <a:rPr lang="en-GB" b="1" dirty="0">
                <a:solidFill>
                  <a:srgbClr val="10CFC9"/>
                </a:solidFill>
              </a:rPr>
              <a:t>Quantitative Approach </a:t>
            </a:r>
            <a:r>
              <a:rPr lang="en-GB" dirty="0"/>
              <a:t>using </a:t>
            </a:r>
          </a:p>
          <a:p>
            <a:pPr lvl="2">
              <a:spcBef>
                <a:spcPts val="1200"/>
              </a:spcBef>
            </a:pPr>
            <a:r>
              <a:rPr lang="en-GB" dirty="0"/>
              <a:t>Survey of 50 Newham resident students about their health habits.</a:t>
            </a:r>
          </a:p>
          <a:p>
            <a:pPr lvl="2">
              <a:spcBef>
                <a:spcPts val="1200"/>
              </a:spcBef>
            </a:pPr>
            <a:r>
              <a:rPr lang="en-GB" dirty="0"/>
              <a:t>Survey of facilities in Newham.</a:t>
            </a:r>
          </a:p>
          <a:p>
            <a:pPr lvl="1">
              <a:spcBef>
                <a:spcPts val="1200"/>
              </a:spcBef>
            </a:pPr>
            <a:r>
              <a:rPr lang="en-GB" b="1" dirty="0">
                <a:solidFill>
                  <a:srgbClr val="FF0000"/>
                </a:solidFill>
              </a:rPr>
              <a:t>OR</a:t>
            </a:r>
          </a:p>
          <a:p>
            <a:pPr lvl="1">
              <a:spcBef>
                <a:spcPts val="1200"/>
              </a:spcBef>
            </a:pPr>
            <a:r>
              <a:rPr lang="en-GB" b="1" dirty="0">
                <a:solidFill>
                  <a:srgbClr val="10CFC9"/>
                </a:solidFill>
              </a:rPr>
              <a:t>Qualitative Approach </a:t>
            </a:r>
            <a:r>
              <a:rPr lang="en-GB" dirty="0"/>
              <a:t>using </a:t>
            </a:r>
          </a:p>
          <a:p>
            <a:pPr lvl="2">
              <a:spcBef>
                <a:spcPts val="1200"/>
              </a:spcBef>
            </a:pPr>
            <a:r>
              <a:rPr lang="en-GB" dirty="0"/>
              <a:t>Focus group invite five residents interested in this app as to what they would like to have added features.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78CC59B-0685-5877-70A5-207FEB8EA387}"/>
              </a:ext>
            </a:extLst>
          </p:cNvPr>
          <p:cNvSpPr/>
          <p:nvPr/>
        </p:nvSpPr>
        <p:spPr>
          <a:xfrm>
            <a:off x="11112071" y="11325896"/>
            <a:ext cx="697659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2700" cmpd="sng">
                  <a:solidFill>
                    <a:schemeClr val="accent6"/>
                  </a:solidFill>
                  <a:prstDash val="solid"/>
                </a:ln>
                <a:solidFill>
                  <a:srgbClr val="FF0000"/>
                </a:solidFill>
              </a:rPr>
              <a:t>Better stick to one only</a:t>
            </a:r>
          </a:p>
        </p:txBody>
      </p:sp>
    </p:spTree>
    <p:extLst>
      <p:ext uri="{BB962C8B-B14F-4D97-AF65-F5344CB8AC3E}">
        <p14:creationId xmlns:p14="http://schemas.microsoft.com/office/powerpoint/2010/main" val="198485928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79E6FC-76AC-E18B-7ED7-5BEF7A694C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Where do you write your Approach?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6BEAC4-8137-9D2B-8937-B602779FB1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You write it in chapter 3: Methodology!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0C17D34-1D24-B0EF-7686-FA9AF24B99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402" t="37158" r="27882" b="22778"/>
          <a:stretch/>
        </p:blipFill>
        <p:spPr>
          <a:xfrm>
            <a:off x="4736890" y="4182256"/>
            <a:ext cx="15215018" cy="850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83640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58752" y="233265"/>
            <a:ext cx="10657184" cy="1363450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l" defTabSz="1828800" hangingPunct="1"/>
            <a:r>
              <a:rPr lang="en-GB" sz="6400" b="1" kern="1200" dirty="0">
                <a:solidFill>
                  <a:srgbClr val="00CCCC"/>
                </a:solidFill>
                <a:latin typeface="Arial"/>
              </a:rPr>
              <a:t>Methodology:</a:t>
            </a:r>
            <a:endParaRPr lang="en-GB" sz="3600" kern="1200" dirty="0">
              <a:solidFill>
                <a:srgbClr val="33471C"/>
              </a:solidFill>
              <a:latin typeface="Arial"/>
            </a:endParaRPr>
          </a:p>
          <a:p>
            <a:pPr algn="l" defTabSz="1828800" hangingPunct="1"/>
            <a:endParaRPr lang="en-GB" sz="3600" kern="1200" dirty="0">
              <a:solidFill>
                <a:srgbClr val="33471C"/>
              </a:solidFill>
              <a:latin typeface="Arial"/>
            </a:endParaRPr>
          </a:p>
          <a:p>
            <a:pPr algn="l" defTabSz="1828800" hangingPunct="1"/>
            <a:r>
              <a:rPr lang="en-GB" sz="3600" kern="1200" dirty="0">
                <a:solidFill>
                  <a:srgbClr val="33471C"/>
                </a:solidFill>
                <a:latin typeface="Arial"/>
              </a:rPr>
              <a:t>Typical Structure of a </a:t>
            </a:r>
            <a:r>
              <a:rPr lang="en-GB" sz="3600" b="1" kern="1200" dirty="0">
                <a:solidFill>
                  <a:srgbClr val="33471C"/>
                </a:solidFill>
                <a:latin typeface="Arial"/>
              </a:rPr>
              <a:t>Methodology:</a:t>
            </a:r>
          </a:p>
          <a:p>
            <a:pPr algn="l" defTabSz="1828800" hangingPunct="1"/>
            <a:endParaRPr lang="en-GB" sz="3600" kern="1200" dirty="0">
              <a:solidFill>
                <a:srgbClr val="33471C"/>
              </a:solidFill>
              <a:latin typeface="Arial"/>
            </a:endParaRPr>
          </a:p>
          <a:p>
            <a:pPr algn="l" defTabSz="1828800" hangingPunct="1"/>
            <a:r>
              <a:rPr lang="en-GB" sz="3200" b="1" i="1" kern="1200" dirty="0">
                <a:solidFill>
                  <a:srgbClr val="33471C"/>
                </a:solidFill>
                <a:latin typeface="Arial"/>
              </a:rPr>
              <a:t>Chapter 3: Methodology</a:t>
            </a:r>
          </a:p>
          <a:p>
            <a:pPr algn="l" defTabSz="1828800" hangingPunct="1"/>
            <a:endParaRPr lang="en-GB" sz="3200" kern="1200" dirty="0">
              <a:solidFill>
                <a:srgbClr val="33471C"/>
              </a:solidFill>
              <a:latin typeface="Arial"/>
            </a:endParaRPr>
          </a:p>
          <a:p>
            <a:pPr algn="l" defTabSz="1828800" hangingPunct="1"/>
            <a:r>
              <a:rPr lang="en-GB" sz="3200" kern="1200" dirty="0">
                <a:solidFill>
                  <a:srgbClr val="33471C"/>
                </a:solidFill>
                <a:latin typeface="Arial"/>
              </a:rPr>
              <a:t>3.1. Introduction:</a:t>
            </a:r>
          </a:p>
          <a:p>
            <a:pPr algn="l" defTabSz="1828800" hangingPunct="1"/>
            <a:r>
              <a:rPr lang="en-GB" sz="3200" kern="1200" dirty="0">
                <a:solidFill>
                  <a:srgbClr val="33471C"/>
                </a:solidFill>
                <a:latin typeface="Arial"/>
              </a:rPr>
              <a:t>…</a:t>
            </a:r>
          </a:p>
          <a:p>
            <a:pPr algn="l" defTabSz="1828800" hangingPunct="1"/>
            <a:r>
              <a:rPr lang="en-GB" sz="3200" kern="1200" dirty="0">
                <a:solidFill>
                  <a:srgbClr val="33471C"/>
                </a:solidFill>
                <a:latin typeface="Arial"/>
              </a:rPr>
              <a:t>….</a:t>
            </a:r>
          </a:p>
          <a:p>
            <a:pPr algn="l" defTabSz="1828800" hangingPunct="1"/>
            <a:r>
              <a:rPr lang="en-GB" sz="3200" kern="1200" dirty="0">
                <a:solidFill>
                  <a:srgbClr val="33471C"/>
                </a:solidFill>
                <a:latin typeface="Arial"/>
              </a:rPr>
              <a:t>3.2. Approach:</a:t>
            </a:r>
            <a:r>
              <a:rPr lang="en-GB" sz="2100" kern="1200" dirty="0">
                <a:solidFill>
                  <a:srgbClr val="00CCCC"/>
                </a:solidFill>
                <a:latin typeface="Arial"/>
              </a:rPr>
              <a:t>:&lt;&lt;define the implementation and research approaches&gt;&gt;</a:t>
            </a:r>
          </a:p>
          <a:p>
            <a:pPr algn="l" defTabSz="1828800" hangingPunct="1"/>
            <a:r>
              <a:rPr lang="en-GB" sz="3200" kern="1200" dirty="0">
                <a:solidFill>
                  <a:srgbClr val="33471C"/>
                </a:solidFill>
                <a:latin typeface="Arial"/>
              </a:rPr>
              <a:t>…</a:t>
            </a:r>
          </a:p>
          <a:p>
            <a:pPr algn="l" defTabSz="1828800" hangingPunct="1"/>
            <a:r>
              <a:rPr lang="en-GB" sz="3200" kern="1200" dirty="0">
                <a:solidFill>
                  <a:srgbClr val="33471C"/>
                </a:solidFill>
                <a:latin typeface="Arial"/>
              </a:rPr>
              <a:t>3.3. Implementation:</a:t>
            </a:r>
          </a:p>
          <a:p>
            <a:pPr algn="l" defTabSz="1828800" hangingPunct="1"/>
            <a:r>
              <a:rPr lang="en-GB" sz="3200" kern="1200" dirty="0">
                <a:solidFill>
                  <a:srgbClr val="33471C"/>
                </a:solidFill>
                <a:latin typeface="Arial"/>
              </a:rPr>
              <a:t>	3.3.1. SDLC: Agile</a:t>
            </a:r>
          </a:p>
          <a:p>
            <a:pPr algn="l" defTabSz="1828800" hangingPunct="1"/>
            <a:r>
              <a:rPr lang="en-GB" sz="3200" kern="1200" dirty="0">
                <a:solidFill>
                  <a:srgbClr val="33471C"/>
                </a:solidFill>
                <a:latin typeface="Arial"/>
              </a:rPr>
              <a:t>	….</a:t>
            </a:r>
          </a:p>
          <a:p>
            <a:pPr algn="l" defTabSz="1828800" hangingPunct="1"/>
            <a:r>
              <a:rPr lang="en-GB" sz="3200" kern="1200" dirty="0">
                <a:solidFill>
                  <a:srgbClr val="33471C"/>
                </a:solidFill>
                <a:latin typeface="Arial"/>
              </a:rPr>
              <a:t>	3.3.2. Method: Wireframes, E-R, PHP and 	</a:t>
            </a:r>
            <a:r>
              <a:rPr lang="en-GB" sz="3200" kern="1200" dirty="0" err="1">
                <a:solidFill>
                  <a:srgbClr val="33471C"/>
                </a:solidFill>
                <a:latin typeface="Arial"/>
              </a:rPr>
              <a:t>Javascripts</a:t>
            </a:r>
            <a:endParaRPr lang="en-GB" sz="3200" kern="1200" dirty="0">
              <a:solidFill>
                <a:srgbClr val="33471C"/>
              </a:solidFill>
              <a:latin typeface="Arial"/>
            </a:endParaRPr>
          </a:p>
          <a:p>
            <a:pPr algn="l" defTabSz="1828800" hangingPunct="1"/>
            <a:r>
              <a:rPr lang="en-GB" sz="3200" kern="1200" dirty="0">
                <a:solidFill>
                  <a:srgbClr val="33471C"/>
                </a:solidFill>
                <a:latin typeface="Arial"/>
              </a:rPr>
              <a:t>	…</a:t>
            </a:r>
          </a:p>
          <a:p>
            <a:pPr algn="l" defTabSz="1828800" hangingPunct="1"/>
            <a:r>
              <a:rPr lang="en-GB" sz="3200" kern="1200" dirty="0">
                <a:solidFill>
                  <a:srgbClr val="33471C"/>
                </a:solidFill>
                <a:latin typeface="Arial"/>
              </a:rPr>
              <a:t>3.4. Research Approach:</a:t>
            </a:r>
          </a:p>
          <a:p>
            <a:pPr algn="l" defTabSz="1828800" hangingPunct="1"/>
            <a:r>
              <a:rPr lang="en-GB" sz="3200" kern="1200" dirty="0">
                <a:solidFill>
                  <a:srgbClr val="33471C"/>
                </a:solidFill>
                <a:latin typeface="Arial"/>
              </a:rPr>
              <a:t>	3.4.1. Literature</a:t>
            </a:r>
          </a:p>
          <a:p>
            <a:pPr algn="l" defTabSz="1828800" hangingPunct="1"/>
            <a:r>
              <a:rPr lang="en-GB" sz="3200" kern="1200" dirty="0">
                <a:solidFill>
                  <a:srgbClr val="33471C"/>
                </a:solidFill>
                <a:latin typeface="Arial"/>
              </a:rPr>
              <a:t>	…..</a:t>
            </a:r>
          </a:p>
          <a:p>
            <a:pPr algn="l" defTabSz="1828800" hangingPunct="1"/>
            <a:r>
              <a:rPr lang="en-GB" sz="3200" kern="1200" dirty="0">
                <a:solidFill>
                  <a:srgbClr val="33471C"/>
                </a:solidFill>
                <a:latin typeface="Arial"/>
              </a:rPr>
              <a:t>	3.4.2. Quantitative Approach using Survey</a:t>
            </a:r>
          </a:p>
          <a:p>
            <a:pPr algn="l" defTabSz="1828800" hangingPunct="1"/>
            <a:r>
              <a:rPr lang="en-GB" sz="3200" kern="1200" dirty="0">
                <a:solidFill>
                  <a:srgbClr val="33471C"/>
                </a:solidFill>
                <a:latin typeface="Arial"/>
              </a:rPr>
              <a:t>	…..</a:t>
            </a:r>
          </a:p>
          <a:p>
            <a:pPr algn="l" defTabSz="1828800" hangingPunct="1"/>
            <a:r>
              <a:rPr lang="en-GB" sz="3200" kern="1200" dirty="0">
                <a:solidFill>
                  <a:srgbClr val="33471C"/>
                </a:solidFill>
                <a:latin typeface="Arial"/>
              </a:rPr>
              <a:t>3.5. Challenges and limitations:</a:t>
            </a:r>
          </a:p>
          <a:p>
            <a:pPr algn="l" defTabSz="1828800" hangingPunct="1"/>
            <a:r>
              <a:rPr lang="en-GB" sz="3200" kern="1200" dirty="0">
                <a:solidFill>
                  <a:srgbClr val="33471C"/>
                </a:solidFill>
                <a:latin typeface="Arial"/>
              </a:rPr>
              <a:t>…..</a:t>
            </a:r>
          </a:p>
          <a:p>
            <a:pPr algn="l" defTabSz="1828800" hangingPunct="1"/>
            <a:r>
              <a:rPr lang="en-GB" sz="3200" kern="1200" dirty="0">
                <a:solidFill>
                  <a:srgbClr val="33471C"/>
                </a:solidFill>
                <a:latin typeface="Arial"/>
              </a:rPr>
              <a:t>3.9. Ethical Considerations:</a:t>
            </a:r>
          </a:p>
          <a:p>
            <a:pPr algn="l" defTabSz="1828800" hangingPunct="1"/>
            <a:r>
              <a:rPr lang="en-GB" sz="3600" kern="1200" dirty="0">
                <a:solidFill>
                  <a:srgbClr val="33471C"/>
                </a:solidFill>
                <a:latin typeface="Arial"/>
              </a:rPr>
              <a:t>……</a:t>
            </a:r>
          </a:p>
        </p:txBody>
      </p:sp>
      <p:pic>
        <p:nvPicPr>
          <p:cNvPr id="4" name="Picture 3" descr="An open book with text&#10;&#10;Description automatically generated with medium confidence">
            <a:extLst>
              <a:ext uri="{FF2B5EF4-FFF2-40B4-BE49-F238E27FC236}">
                <a16:creationId xmlns:a16="http://schemas.microsoft.com/office/drawing/2014/main" id="{E9C978BF-F1B8-4280-A6E7-F53FB82CB04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591585" y="0"/>
            <a:ext cx="3634153" cy="27256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501D631-8AD4-442D-BA0E-0C14EDDC17CA}"/>
              </a:ext>
            </a:extLst>
          </p:cNvPr>
          <p:cNvSpPr/>
          <p:nvPr/>
        </p:nvSpPr>
        <p:spPr>
          <a:xfrm>
            <a:off x="958752" y="2725615"/>
            <a:ext cx="10062174" cy="11811307"/>
          </a:xfrm>
          <a:prstGeom prst="rect">
            <a:avLst/>
          </a:prstGeom>
          <a:noFill/>
          <a:ln w="5715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5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44805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233"/>
    </mc:Choice>
    <mc:Fallback xmlns="">
      <p:transition spd="slow" advTm="462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bldLvl="5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3EE99C-6E70-41A7-BB49-0A3B99895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Homework!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FFBDAD-0309-4E54-BC65-B29DBB8B4A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6800" y="3124200"/>
            <a:ext cx="21123499" cy="9372600"/>
          </a:xfrm>
        </p:spPr>
        <p:txBody>
          <a:bodyPr>
            <a:normAutofit/>
          </a:bodyPr>
          <a:lstStyle/>
          <a:p>
            <a:r>
              <a:rPr lang="en-GB" sz="5400" dirty="0"/>
              <a:t>Explore the other tools we could not cover in detail today:</a:t>
            </a:r>
          </a:p>
          <a:p>
            <a:pPr lvl="1"/>
            <a:r>
              <a:rPr lang="en-GB" sz="5400" dirty="0"/>
              <a:t>Watch CN4000 recordings of SDLC</a:t>
            </a:r>
          </a:p>
          <a:p>
            <a:pPr lvl="1"/>
            <a:r>
              <a:rPr lang="en-GB" sz="5400" dirty="0"/>
              <a:t>Research other tools: Focus Groups, Observation, Questionnaires…etc.</a:t>
            </a:r>
          </a:p>
          <a:p>
            <a:pPr lvl="1"/>
            <a:r>
              <a:rPr lang="en-GB" sz="5400" dirty="0"/>
              <a:t>Decide your approach with the support of your supervisor!</a:t>
            </a:r>
          </a:p>
        </p:txBody>
      </p:sp>
    </p:spTree>
    <p:extLst>
      <p:ext uri="{BB962C8B-B14F-4D97-AF65-F5344CB8AC3E}">
        <p14:creationId xmlns:p14="http://schemas.microsoft.com/office/powerpoint/2010/main" val="2146219477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dirty="0"/>
              <a:t>Your Project Approach:</a:t>
            </a:r>
            <a:endParaRPr dirty="0"/>
          </a:p>
        </p:txBody>
      </p:sp>
      <p:sp>
        <p:nvSpPr>
          <p:cNvPr id="197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1066799" y="3124200"/>
            <a:ext cx="19484715" cy="93726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spcBef>
                <a:spcPts val="1200"/>
              </a:spcBef>
              <a:buSzTx/>
              <a:buNone/>
            </a:pPr>
            <a:r>
              <a:rPr lang="en-GB" sz="4400" dirty="0"/>
              <a:t>There are two sections in your Methodology</a:t>
            </a:r>
            <a:r>
              <a:rPr sz="4400" dirty="0"/>
              <a:t>:</a:t>
            </a:r>
          </a:p>
          <a:p>
            <a:pPr marL="457200" indent="-457200">
              <a:spcBef>
                <a:spcPts val="1200"/>
              </a:spcBef>
            </a:pPr>
            <a:r>
              <a:rPr lang="en-GB" sz="4400" b="1" dirty="0">
                <a:solidFill>
                  <a:srgbClr val="10CFC9"/>
                </a:solidFill>
              </a:rPr>
              <a:t>SDLC* Methodology</a:t>
            </a:r>
            <a:r>
              <a:rPr lang="en-GB" sz="4400" dirty="0"/>
              <a:t>: has to be based on known defined IT or Computing methodology and method:</a:t>
            </a:r>
          </a:p>
          <a:p>
            <a:pPr marL="1092200" lvl="1" indent="-457200">
              <a:spcBef>
                <a:spcPts val="1200"/>
              </a:spcBef>
            </a:pPr>
            <a:r>
              <a:rPr lang="en-GB" sz="4400" b="1" u="sng" dirty="0"/>
              <a:t>Methodology: </a:t>
            </a:r>
            <a:r>
              <a:rPr lang="en-GB" sz="4400" dirty="0"/>
              <a:t>Waterfall, SSADM, Agile, RAD, DSDM, Prototyping Approach…etc.</a:t>
            </a:r>
          </a:p>
          <a:p>
            <a:pPr marL="1092200" lvl="1" indent="-457200">
              <a:spcBef>
                <a:spcPts val="1200"/>
              </a:spcBef>
            </a:pPr>
            <a:r>
              <a:rPr lang="en-GB" sz="4400" b="1" u="sng" dirty="0"/>
              <a:t>Method: </a:t>
            </a:r>
            <a:r>
              <a:rPr lang="en-GB" sz="4400" dirty="0"/>
              <a:t>Scrum, Kanban, Wireframe, </a:t>
            </a:r>
            <a:r>
              <a:rPr lang="en-GB" sz="4400" dirty="0" err="1"/>
              <a:t>Javascripts</a:t>
            </a:r>
            <a:r>
              <a:rPr lang="en-GB" sz="4400" dirty="0"/>
              <a:t>…etc.</a:t>
            </a:r>
          </a:p>
          <a:p>
            <a:pPr marL="457200" indent="-457200">
              <a:spcBef>
                <a:spcPts val="1200"/>
              </a:spcBef>
            </a:pPr>
            <a:r>
              <a:rPr lang="en-GB" sz="4400" b="1" dirty="0">
                <a:solidFill>
                  <a:srgbClr val="10CFC9"/>
                </a:solidFill>
              </a:rPr>
              <a:t>Field Research Methodology</a:t>
            </a:r>
            <a:r>
              <a:rPr lang="en-GB" sz="4400" b="1" dirty="0"/>
              <a:t>: </a:t>
            </a:r>
            <a:r>
              <a:rPr lang="en-GB" sz="4400" dirty="0"/>
              <a:t>To complement your application</a:t>
            </a:r>
          </a:p>
          <a:p>
            <a:pPr marL="1092200" lvl="1" indent="-457200">
              <a:spcBef>
                <a:spcPts val="1200"/>
              </a:spcBef>
            </a:pPr>
            <a:r>
              <a:rPr lang="en-GB" sz="4400" b="1" u="sng" dirty="0"/>
              <a:t>Methodology:</a:t>
            </a:r>
            <a:r>
              <a:rPr lang="en-GB" sz="4400" dirty="0"/>
              <a:t> </a:t>
            </a:r>
            <a:r>
              <a:rPr lang="en-GB" sz="4400" b="1" dirty="0">
                <a:solidFill>
                  <a:srgbClr val="FF0000"/>
                </a:solidFill>
              </a:rPr>
              <a:t>Qualitative</a:t>
            </a:r>
            <a:r>
              <a:rPr lang="en-GB" sz="4400" dirty="0"/>
              <a:t> using themes and text analysis.</a:t>
            </a:r>
          </a:p>
          <a:p>
            <a:pPr marL="1727200" lvl="2" indent="-457200">
              <a:spcBef>
                <a:spcPts val="1200"/>
              </a:spcBef>
            </a:pPr>
            <a:r>
              <a:rPr lang="en-GB" sz="4400" b="1" u="sng" dirty="0"/>
              <a:t>Method: </a:t>
            </a:r>
            <a:r>
              <a:rPr lang="en-GB" sz="4400" dirty="0"/>
              <a:t>Interviews, Focus groups, document analysis, Case Studies….</a:t>
            </a:r>
          </a:p>
        </p:txBody>
      </p:sp>
      <p:sp>
        <p:nvSpPr>
          <p:cNvPr id="198" name="Slide Number Placeholder 3"/>
          <p:cNvSpPr txBox="1">
            <a:spLocks noGrp="1"/>
          </p:cNvSpPr>
          <p:nvPr>
            <p:ph type="sldNum" sz="quarter" idx="2"/>
          </p:nvPr>
        </p:nvSpPr>
        <p:spPr>
          <a:xfrm>
            <a:off x="23343323" y="12985800"/>
            <a:ext cx="241402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05918504"/>
      </p:ext>
    </p:extLst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Image" descr="Image"/>
          <p:cNvPicPr>
            <a:picLocks noGrp="1" noChangeAspect="1"/>
          </p:cNvPicPr>
          <p:nvPr>
            <p:ph type="pic" idx="13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2192000" y="0"/>
            <a:ext cx="12192001" cy="13716000"/>
          </a:xfrm>
          <a:prstGeom prst="rect">
            <a:avLst/>
          </a:prstGeom>
        </p:spPr>
      </p:pic>
      <p:sp>
        <p:nvSpPr>
          <p:cNvPr id="192" name="Learning Objectiv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Learning Objectives</a:t>
            </a:r>
          </a:p>
        </p:txBody>
      </p:sp>
      <p:sp>
        <p:nvSpPr>
          <p:cNvPr id="193" name="Upon completion of this topic, you should be able to:…"/>
          <p:cNvSpPr txBox="1">
            <a:spLocks noGrp="1"/>
          </p:cNvSpPr>
          <p:nvPr>
            <p:ph type="body" sz="half" idx="1"/>
          </p:nvPr>
        </p:nvSpPr>
        <p:spPr>
          <a:xfrm>
            <a:off x="1066800" y="3124200"/>
            <a:ext cx="10820400" cy="9372600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0" indent="0">
              <a:spcBef>
                <a:spcPts val="5900"/>
              </a:spcBef>
              <a:buSzTx/>
              <a:buFontTx/>
              <a:buNone/>
              <a:defRPr sz="5000">
                <a:latin typeface="+mn-lt"/>
                <a:ea typeface="+mn-ea"/>
                <a:cs typeface="+mn-cs"/>
                <a:sym typeface="Helvetica Neue Light"/>
              </a:defRPr>
            </a:pPr>
            <a:r>
              <a:rPr dirty="0"/>
              <a:t>Upon completion of this topic, you should be able to: </a:t>
            </a:r>
          </a:p>
          <a:p>
            <a:pPr marL="635000" indent="-635000">
              <a:spcBef>
                <a:spcPts val="5900"/>
              </a:spcBef>
              <a:defRPr sz="5000">
                <a:latin typeface="+mn-lt"/>
                <a:ea typeface="+mn-ea"/>
                <a:cs typeface="+mn-cs"/>
                <a:sym typeface="Helvetica Neue Light"/>
              </a:defRPr>
            </a:pPr>
            <a:r>
              <a:rPr lang="en-US" sz="5000" dirty="0">
                <a:sym typeface="Helvetica Neue Light"/>
              </a:rPr>
              <a:t>Distinguish between the various research methods of relevance to computing projects.</a:t>
            </a:r>
          </a:p>
          <a:p>
            <a:pPr marL="635000" indent="-635000">
              <a:spcBef>
                <a:spcPts val="5900"/>
              </a:spcBef>
              <a:defRPr sz="5000">
                <a:latin typeface="+mn-lt"/>
                <a:ea typeface="+mn-ea"/>
                <a:cs typeface="+mn-cs"/>
                <a:sym typeface="Helvetica Neue Light"/>
              </a:defRPr>
            </a:pPr>
            <a:r>
              <a:rPr lang="en-US" sz="5000" dirty="0">
                <a:sym typeface="Helvetica Neue Light"/>
              </a:rPr>
              <a:t>Identify the circumstances in which you would apply each of the methods to a computing project.</a:t>
            </a:r>
          </a:p>
          <a:p>
            <a:pPr marL="635000" indent="-635000">
              <a:spcBef>
                <a:spcPts val="5900"/>
              </a:spcBef>
              <a:defRPr sz="5000">
                <a:latin typeface="+mn-lt"/>
                <a:ea typeface="+mn-ea"/>
                <a:cs typeface="+mn-cs"/>
                <a:sym typeface="Helvetica Neue Light"/>
              </a:defRPr>
            </a:pPr>
            <a:r>
              <a:rPr lang="en-US" sz="5000" dirty="0">
                <a:sym typeface="Helvetica Neue Light"/>
              </a:rPr>
              <a:t>Select and apply research methods that are appropriate to your project.</a:t>
            </a:r>
            <a:endParaRPr dirty="0"/>
          </a:p>
        </p:txBody>
      </p:sp>
      <p:sp>
        <p:nvSpPr>
          <p:cNvPr id="19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763659" y="13033994"/>
            <a:ext cx="241403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rPr/>
              <a:t>60</a:t>
            </a:fld>
            <a:endParaRPr/>
          </a:p>
        </p:txBody>
      </p:sp>
    </p:spTree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Referenc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dirty="0"/>
              <a:t>Directed Reading</a:t>
            </a:r>
            <a:endParaRPr dirty="0"/>
          </a:p>
        </p:txBody>
      </p:sp>
      <p:sp>
        <p:nvSpPr>
          <p:cNvPr id="337" name="[Daw09] Christian W. Dawson. Projects in Computing and Information Systems: A Student’s Guide. Addison - Wesley, second edition, 2015.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Dawson, C.W., 2015. Projects in computing and information systems: a student's guide. Pearson Education</a:t>
            </a:r>
            <a:r>
              <a:rPr dirty="0"/>
              <a:t>. </a:t>
            </a:r>
            <a:r>
              <a:rPr lang="en-GB" dirty="0"/>
              <a:t>Chapter 2</a:t>
            </a:r>
          </a:p>
          <a:p>
            <a:r>
              <a:rPr lang="en-US" dirty="0"/>
              <a:t>SurveyMonkey. </a:t>
            </a:r>
            <a:r>
              <a:rPr lang="en-US" dirty="0" err="1"/>
              <a:t>nd</a:t>
            </a:r>
            <a:r>
              <a:rPr lang="en-US" dirty="0"/>
              <a:t>. Avoid Bad Survey Questions: Loaded Question, Leading Question. [ONLINE] Available at: https://www.surveymonkey.com/mp/5-common-survey-mistakes-ruin-your-data/. [Accessed 02 October 2021].</a:t>
            </a:r>
            <a:endParaRPr i="1" dirty="0"/>
          </a:p>
        </p:txBody>
      </p:sp>
      <p:sp>
        <p:nvSpPr>
          <p:cNvPr id="33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61</a:t>
            </a:fld>
            <a:endParaRPr/>
          </a:p>
        </p:txBody>
      </p:sp>
      <p:pic>
        <p:nvPicPr>
          <p:cNvPr id="339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29892" y="8261891"/>
            <a:ext cx="5454108" cy="545410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dirty="0"/>
              <a:t>Your Project Approach:</a:t>
            </a:r>
            <a:endParaRPr dirty="0"/>
          </a:p>
        </p:txBody>
      </p:sp>
      <p:sp>
        <p:nvSpPr>
          <p:cNvPr id="197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1066799" y="3124200"/>
            <a:ext cx="19844479" cy="93726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spcBef>
                <a:spcPts val="1200"/>
              </a:spcBef>
              <a:buSzTx/>
              <a:buNone/>
            </a:pPr>
            <a:r>
              <a:rPr lang="en-GB" sz="4400" dirty="0"/>
              <a:t>There are two sections in your Methodology</a:t>
            </a:r>
            <a:r>
              <a:rPr sz="4400" dirty="0"/>
              <a:t>:</a:t>
            </a:r>
          </a:p>
          <a:p>
            <a:pPr marL="457200" indent="-457200">
              <a:spcBef>
                <a:spcPts val="1200"/>
              </a:spcBef>
            </a:pPr>
            <a:r>
              <a:rPr lang="en-GB" sz="4400" b="1" dirty="0">
                <a:solidFill>
                  <a:srgbClr val="10CFC9"/>
                </a:solidFill>
              </a:rPr>
              <a:t>SDLC* Methodology</a:t>
            </a:r>
            <a:r>
              <a:rPr lang="en-GB" sz="4400" dirty="0"/>
              <a:t>: has to be based on known defined IT or Computing methodology and method:</a:t>
            </a:r>
          </a:p>
          <a:p>
            <a:pPr marL="1092200" lvl="1" indent="-457200">
              <a:spcBef>
                <a:spcPts val="1200"/>
              </a:spcBef>
            </a:pPr>
            <a:r>
              <a:rPr lang="en-GB" sz="4400" b="1" u="sng" dirty="0"/>
              <a:t>Methodology: </a:t>
            </a:r>
            <a:r>
              <a:rPr lang="en-GB" sz="4400" dirty="0"/>
              <a:t>Waterfall, SSADM, Agile, RAD, DSDM, Prototyping Approach…etc.</a:t>
            </a:r>
          </a:p>
          <a:p>
            <a:pPr marL="1092200" lvl="1" indent="-457200">
              <a:spcBef>
                <a:spcPts val="1200"/>
              </a:spcBef>
            </a:pPr>
            <a:r>
              <a:rPr lang="en-GB" sz="4400" b="1" u="sng" dirty="0"/>
              <a:t>Method: </a:t>
            </a:r>
            <a:r>
              <a:rPr lang="en-GB" sz="4400" dirty="0"/>
              <a:t>Scrum, Kanban, Wireframe…etc.</a:t>
            </a:r>
          </a:p>
          <a:p>
            <a:pPr marL="457200" indent="-457200">
              <a:spcBef>
                <a:spcPts val="1200"/>
              </a:spcBef>
            </a:pPr>
            <a:r>
              <a:rPr lang="en-GB" sz="4400" b="1" dirty="0">
                <a:solidFill>
                  <a:srgbClr val="10CFC9"/>
                </a:solidFill>
              </a:rPr>
              <a:t>Field Research Methodology</a:t>
            </a:r>
            <a:r>
              <a:rPr lang="en-GB" sz="4400" b="1" dirty="0"/>
              <a:t>: </a:t>
            </a:r>
            <a:r>
              <a:rPr lang="en-GB" sz="4400" dirty="0"/>
              <a:t>To complement your application</a:t>
            </a:r>
          </a:p>
          <a:p>
            <a:pPr marL="1092200" lvl="1" indent="-457200">
              <a:spcBef>
                <a:spcPts val="1200"/>
              </a:spcBef>
            </a:pPr>
            <a:r>
              <a:rPr lang="en-GB" sz="4400" b="1" u="sng" dirty="0"/>
              <a:t>Methodology:</a:t>
            </a:r>
            <a:r>
              <a:rPr lang="en-GB" sz="4400" dirty="0"/>
              <a:t> </a:t>
            </a:r>
            <a:r>
              <a:rPr lang="en-GB" sz="4400" b="1" dirty="0">
                <a:solidFill>
                  <a:srgbClr val="FF0000"/>
                </a:solidFill>
              </a:rPr>
              <a:t>Qualitative</a:t>
            </a:r>
            <a:r>
              <a:rPr lang="en-GB" sz="4400" dirty="0"/>
              <a:t> using themes and text analysis.</a:t>
            </a:r>
          </a:p>
          <a:p>
            <a:pPr marL="1727200" lvl="2" indent="-457200">
              <a:spcBef>
                <a:spcPts val="1200"/>
              </a:spcBef>
            </a:pPr>
            <a:r>
              <a:rPr lang="en-GB" sz="4400" b="1" u="sng" dirty="0"/>
              <a:t>Method: </a:t>
            </a:r>
            <a:r>
              <a:rPr lang="en-GB" sz="4400" dirty="0"/>
              <a:t>Interviews, Focus groups, document analysis, Case Studies….</a:t>
            </a:r>
          </a:p>
          <a:p>
            <a:pPr marL="1092200" lvl="1" indent="-457200">
              <a:spcBef>
                <a:spcPts val="1200"/>
              </a:spcBef>
            </a:pPr>
            <a:r>
              <a:rPr lang="en-GB" sz="4400" b="1" u="sng" dirty="0"/>
              <a:t>Methodology:</a:t>
            </a:r>
            <a:r>
              <a:rPr lang="en-GB" sz="4400" dirty="0"/>
              <a:t> </a:t>
            </a:r>
            <a:r>
              <a:rPr lang="en-GB" sz="4400" b="1" dirty="0">
                <a:solidFill>
                  <a:srgbClr val="FF0000"/>
                </a:solidFill>
              </a:rPr>
              <a:t>Quantitative</a:t>
            </a:r>
            <a:r>
              <a:rPr lang="en-GB" sz="4400" dirty="0"/>
              <a:t> using statistics analysis </a:t>
            </a:r>
          </a:p>
          <a:p>
            <a:pPr marL="1727200" lvl="2" indent="-457200">
              <a:spcBef>
                <a:spcPts val="1200"/>
              </a:spcBef>
            </a:pPr>
            <a:r>
              <a:rPr lang="en-GB" sz="4400" b="1" u="sng" dirty="0"/>
              <a:t>Method:</a:t>
            </a:r>
            <a:r>
              <a:rPr lang="en-GB" sz="4400" dirty="0"/>
              <a:t> Surveys, Questionnaires, Datasets, may also include Case Studies… </a:t>
            </a:r>
            <a:endParaRPr sz="4400" dirty="0"/>
          </a:p>
        </p:txBody>
      </p:sp>
      <p:sp>
        <p:nvSpPr>
          <p:cNvPr id="198" name="Slide Number Placeholder 3"/>
          <p:cNvSpPr txBox="1">
            <a:spLocks noGrp="1"/>
          </p:cNvSpPr>
          <p:nvPr>
            <p:ph type="sldNum" sz="quarter" idx="2"/>
          </p:nvPr>
        </p:nvSpPr>
        <p:spPr>
          <a:xfrm>
            <a:off x="23343323" y="12985800"/>
            <a:ext cx="241402" cy="374600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79483578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Know the Difference between Quantitative and Qualitative Research. | Yukti">
            <a:extLst>
              <a:ext uri="{FF2B5EF4-FFF2-40B4-BE49-F238E27FC236}">
                <a16:creationId xmlns:a16="http://schemas.microsoft.com/office/drawing/2014/main" id="{49ED8217-C6A8-0A7B-65F4-275D5C3378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11628" y="1603408"/>
            <a:ext cx="20760744" cy="11937427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706724378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Know the Difference between Quantitative and Qualitative Research. | Yukti">
            <a:extLst>
              <a:ext uri="{FF2B5EF4-FFF2-40B4-BE49-F238E27FC236}">
                <a16:creationId xmlns:a16="http://schemas.microsoft.com/office/drawing/2014/main" id="{B901AE38-2123-4AC3-B023-96D6325712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11628" y="1603408"/>
            <a:ext cx="20760744" cy="11937427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0E9B753-A6AF-4EB7-AB90-095E73A6176E}"/>
              </a:ext>
            </a:extLst>
          </p:cNvPr>
          <p:cNvSpPr txBox="1"/>
          <p:nvPr/>
        </p:nvSpPr>
        <p:spPr>
          <a:xfrm>
            <a:off x="2685392" y="269710"/>
            <a:ext cx="19013218" cy="145680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8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 Light"/>
              </a:rPr>
              <a:t>Focus on </a:t>
            </a:r>
            <a:r>
              <a:rPr kumimoji="0" lang="en-GB" sz="8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 Light"/>
              </a:rPr>
              <a:t>Quality</a:t>
            </a:r>
            <a:r>
              <a:rPr kumimoji="0" lang="en-GB" sz="8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 Light"/>
              </a:rPr>
              <a:t> vs Focus on </a:t>
            </a:r>
            <a:r>
              <a:rPr kumimoji="0" lang="en-GB" sz="8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 Light"/>
              </a:rPr>
              <a:t>Quantity</a:t>
            </a:r>
            <a:r>
              <a:rPr kumimoji="0" lang="en-GB" sz="8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 Ligh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43528851"/>
      </p:ext>
    </p:extLst>
  </p:cSld>
  <p:clrMapOvr>
    <a:masterClrMapping/>
  </p:clrMapOvr>
  <p:transition spd="med"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|5.2|3.9|2.8|4.4|5.7|3"/>
</p:tagLst>
</file>

<file path=ppt/theme/theme1.xml><?xml version="1.0" encoding="utf-8"?>
<a:theme xmlns:a="http://schemas.openxmlformats.org/drawingml/2006/main" name="ModernPortfolio">
  <a:themeElements>
    <a:clrScheme name="ModernPortfolio">
      <a:dk1>
        <a:srgbClr val="000000"/>
      </a:dk1>
      <a:lt1>
        <a:srgbClr val="FFFFFF"/>
      </a:lt1>
      <a:dk2>
        <a:srgbClr val="5C5C5C"/>
      </a:dk2>
      <a:lt2>
        <a:srgbClr val="CBCBCB"/>
      </a:lt2>
      <a:accent1>
        <a:srgbClr val="557E8A"/>
      </a:accent1>
      <a:accent2>
        <a:srgbClr val="88885A"/>
      </a:accent2>
      <a:accent3>
        <a:srgbClr val="B29E85"/>
      </a:accent3>
      <a:accent4>
        <a:srgbClr val="BB7B52"/>
      </a:accent4>
      <a:accent5>
        <a:srgbClr val="CF7F66"/>
      </a:accent5>
      <a:accent6>
        <a:srgbClr val="62647B"/>
      </a:accent6>
      <a:hlink>
        <a:srgbClr val="0000FF"/>
      </a:hlink>
      <a:folHlink>
        <a:srgbClr val="FF00FF"/>
      </a:folHlink>
    </a:clrScheme>
    <a:fontScheme name="ModernPortfolio">
      <a:majorFont>
        <a:latin typeface="Helvetica Neue Light"/>
        <a:ea typeface="Helvetica Neue Light"/>
        <a:cs typeface="Helvetica Neue Light"/>
      </a:majorFont>
      <a:minorFont>
        <a:latin typeface="Helvetica Neue Light"/>
        <a:ea typeface="Helvetica Neue Light"/>
        <a:cs typeface="Helvetica Neue Light"/>
      </a:minorFont>
    </a:fontScheme>
    <a:fmtScheme name="ModernPortfol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satOff val="12166"/>
            <a:lumOff val="-13042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ABABAB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ModernPortfolio">
  <a:themeElements>
    <a:clrScheme name="ModernPortfolio">
      <a:dk1>
        <a:srgbClr val="000000"/>
      </a:dk1>
      <a:lt1>
        <a:srgbClr val="FFFFFF"/>
      </a:lt1>
      <a:dk2>
        <a:srgbClr val="5C5C5C"/>
      </a:dk2>
      <a:lt2>
        <a:srgbClr val="CBCBCB"/>
      </a:lt2>
      <a:accent1>
        <a:srgbClr val="557E8A"/>
      </a:accent1>
      <a:accent2>
        <a:srgbClr val="88885A"/>
      </a:accent2>
      <a:accent3>
        <a:srgbClr val="B29E85"/>
      </a:accent3>
      <a:accent4>
        <a:srgbClr val="BB7B52"/>
      </a:accent4>
      <a:accent5>
        <a:srgbClr val="CF7F66"/>
      </a:accent5>
      <a:accent6>
        <a:srgbClr val="62647B"/>
      </a:accent6>
      <a:hlink>
        <a:srgbClr val="0000FF"/>
      </a:hlink>
      <a:folHlink>
        <a:srgbClr val="FF00FF"/>
      </a:folHlink>
    </a:clrScheme>
    <a:fontScheme name="ModernPortfolio">
      <a:majorFont>
        <a:latin typeface="Helvetica Neue Light"/>
        <a:ea typeface="Helvetica Neue Light"/>
        <a:cs typeface="Helvetica Neue Light"/>
      </a:majorFont>
      <a:minorFont>
        <a:latin typeface="Helvetica Neue Light"/>
        <a:ea typeface="Helvetica Neue Light"/>
        <a:cs typeface="Helvetica Neue Light"/>
      </a:minorFont>
    </a:fontScheme>
    <a:fmtScheme name="ModernPortfol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satOff val="12166"/>
            <a:lumOff val="-13042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ABABAB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Metadata/LabelInfo.xml><?xml version="1.0" encoding="utf-8"?>
<clbl:labelList xmlns:clbl="http://schemas.microsoft.com/office/2020/mipLabelMetadata">
  <clbl:label id="{7893ce20-a697-4fd6-a4da-14011f6a471d}" enabled="1" method="Standard" siteId="{a8eec281-aaa3-4dae-ac9b-9a398b9215e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1949</TotalTime>
  <Words>3292</Words>
  <Application>Microsoft Office PowerPoint</Application>
  <PresentationFormat>Custom</PresentationFormat>
  <Paragraphs>563</Paragraphs>
  <Slides>61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9" baseType="lpstr">
      <vt:lpstr>Arial</vt:lpstr>
      <vt:lpstr>Calibri</vt:lpstr>
      <vt:lpstr>Helvetica</vt:lpstr>
      <vt:lpstr>Helvetica Neue</vt:lpstr>
      <vt:lpstr>Helvetica Neue Light</vt:lpstr>
      <vt:lpstr>Helvetica Neue Medium</vt:lpstr>
      <vt:lpstr>Times</vt:lpstr>
      <vt:lpstr>ModernPortfolio</vt:lpstr>
      <vt:lpstr>PowerPoint Presentation</vt:lpstr>
      <vt:lpstr>Agenda</vt:lpstr>
      <vt:lpstr>Stop Right There!</vt:lpstr>
      <vt:lpstr>Your Project Approach:</vt:lpstr>
      <vt:lpstr>Your Project Approach:</vt:lpstr>
      <vt:lpstr>Your Project Approach:</vt:lpstr>
      <vt:lpstr>Your Project Approach: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Reflect 1:</vt:lpstr>
      <vt:lpstr>PowerPoint Presentation</vt:lpstr>
      <vt:lpstr>SSADM</vt:lpstr>
      <vt:lpstr>Waterfall</vt:lpstr>
      <vt:lpstr>PowerPoint Presentation</vt:lpstr>
      <vt:lpstr>Agile Software Development</vt:lpstr>
      <vt:lpstr>Kanban Boards</vt:lpstr>
      <vt:lpstr>SCRUM Process</vt:lpstr>
      <vt:lpstr>The lecture explaining these processes are available</vt:lpstr>
      <vt:lpstr>The lecture explaining these processes are available</vt:lpstr>
      <vt:lpstr>Field Research Methodology and Methods</vt:lpstr>
      <vt:lpstr>Quantitative method: Surveys</vt:lpstr>
      <vt:lpstr>Example of survey questions</vt:lpstr>
      <vt:lpstr>Example of survey questions</vt:lpstr>
      <vt:lpstr>Example of survey questions</vt:lpstr>
      <vt:lpstr>Example of survey questions</vt:lpstr>
      <vt:lpstr>Example of survey questions</vt:lpstr>
      <vt:lpstr>Example of survey questions</vt:lpstr>
      <vt:lpstr>Example of survey questions</vt:lpstr>
      <vt:lpstr>Example of survey questions</vt:lpstr>
      <vt:lpstr>Example of survey questions</vt:lpstr>
      <vt:lpstr>Example of survey questions</vt:lpstr>
      <vt:lpstr>Example of survey questions</vt:lpstr>
      <vt:lpstr>Example of survey questions</vt:lpstr>
      <vt:lpstr>Online Surveys</vt:lpstr>
      <vt:lpstr>PowerPoint Presentation</vt:lpstr>
      <vt:lpstr>Surveys: Getting Responses</vt:lpstr>
      <vt:lpstr>Reflect 2: </vt:lpstr>
      <vt:lpstr>Qualitative Method: Interviews</vt:lpstr>
      <vt:lpstr>Qualitative Method: Interviews</vt:lpstr>
      <vt:lpstr>Qualitative Method: Interviews</vt:lpstr>
      <vt:lpstr>Qualitative Method: Interviews</vt:lpstr>
      <vt:lpstr>Some Examples of Interview Questions</vt:lpstr>
      <vt:lpstr>Surveys and Interviews: Drafts and pilot test</vt:lpstr>
      <vt:lpstr>Field Research Methods: Case Studies</vt:lpstr>
      <vt:lpstr>Research Methods: Case Studies (cont.)</vt:lpstr>
      <vt:lpstr>Reflect 3:</vt:lpstr>
      <vt:lpstr>Examples:</vt:lpstr>
      <vt:lpstr>Examples:</vt:lpstr>
      <vt:lpstr>Examples:</vt:lpstr>
      <vt:lpstr>Can we combine Qualitative and quantitative in research? </vt:lpstr>
      <vt:lpstr>Examples:</vt:lpstr>
      <vt:lpstr>Where do you write your Approach? </vt:lpstr>
      <vt:lpstr>PowerPoint Presentation</vt:lpstr>
      <vt:lpstr>Homework!</vt:lpstr>
      <vt:lpstr>Learning Objectives</vt:lpstr>
      <vt:lpstr>Directed Reading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Fadi S</dc:creator>
  <cp:lastModifiedBy>Safieddine, Fadi</cp:lastModifiedBy>
  <cp:revision>79</cp:revision>
  <dcterms:modified xsi:type="dcterms:W3CDTF">2025-10-21T09:34:04Z</dcterms:modified>
</cp:coreProperties>
</file>